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36"/>
  </p:notesMasterIdLst>
  <p:sldIdLst>
    <p:sldId id="260" r:id="rId2"/>
    <p:sldId id="261" r:id="rId3"/>
    <p:sldId id="256" r:id="rId4"/>
    <p:sldId id="257" r:id="rId5"/>
    <p:sldId id="258" r:id="rId6"/>
    <p:sldId id="259" r:id="rId7"/>
    <p:sldId id="266" r:id="rId8"/>
    <p:sldId id="263" r:id="rId9"/>
    <p:sldId id="267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aramond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aramond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aramond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aramond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aramond" pitchFamily="18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9016" autoAdjust="0"/>
  </p:normalViewPr>
  <p:slideViewPr>
    <p:cSldViewPr>
      <p:cViewPr>
        <p:scale>
          <a:sx n="77" d="100"/>
          <a:sy n="77" d="100"/>
        </p:scale>
        <p:origin x="-3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3377C-418F-4EFE-A3A9-7B8714B9A33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F7F0CF5-CCCE-4E59-8BCA-AFCF7DBD0D3F}">
      <dgm:prSet phldrT="[文字]" custT="1"/>
      <dgm:spPr/>
      <dgm:t>
        <a:bodyPr/>
        <a:lstStyle/>
        <a:p>
          <a:r>
            <a:rPr lang="zh-TW" altLang="en-US" sz="3600" baseline="-25000" dirty="0" smtClean="0"/>
            <a:t>影片觀賞：網路沉迷</a:t>
          </a:r>
          <a:endParaRPr lang="zh-TW" altLang="en-US" sz="3600" dirty="0"/>
        </a:p>
      </dgm:t>
    </dgm:pt>
    <dgm:pt modelId="{B8BBC4CE-D23D-4B61-B0F5-457BFCA09AFD}" type="parTrans" cxnId="{5E15A8A7-D101-4305-B35B-96C42BB5DC65}">
      <dgm:prSet/>
      <dgm:spPr/>
      <dgm:t>
        <a:bodyPr/>
        <a:lstStyle/>
        <a:p>
          <a:endParaRPr lang="zh-TW" altLang="en-US"/>
        </a:p>
      </dgm:t>
    </dgm:pt>
    <dgm:pt modelId="{ECD24431-51DF-46AE-AB34-996BE7CB8D57}" type="sibTrans" cxnId="{5E15A8A7-D101-4305-B35B-96C42BB5DC65}">
      <dgm:prSet/>
      <dgm:spPr/>
      <dgm:t>
        <a:bodyPr/>
        <a:lstStyle/>
        <a:p>
          <a:endParaRPr lang="zh-TW" altLang="en-US"/>
        </a:p>
      </dgm:t>
    </dgm:pt>
    <dgm:pt modelId="{2753721F-06DA-45FA-BADF-62B15D1B54AE}">
      <dgm:prSet phldrT="[文字]"/>
      <dgm:spPr/>
      <dgm:t>
        <a:bodyPr/>
        <a:lstStyle/>
        <a:p>
          <a:r>
            <a:rPr lang="zh-TW" altLang="en-US" dirty="0" smtClean="0"/>
            <a:t>引言：資訊科技發展與訊息流通</a:t>
          </a:r>
          <a:endParaRPr lang="zh-TW" altLang="en-US" dirty="0"/>
        </a:p>
      </dgm:t>
    </dgm:pt>
    <dgm:pt modelId="{87EAB0E4-67BC-40AF-9D55-30275571AE5F}" type="parTrans" cxnId="{1DA9F58A-42F4-4D13-B73A-30B6108032D5}">
      <dgm:prSet/>
      <dgm:spPr/>
      <dgm:t>
        <a:bodyPr/>
        <a:lstStyle/>
        <a:p>
          <a:endParaRPr lang="zh-TW" altLang="en-US"/>
        </a:p>
      </dgm:t>
    </dgm:pt>
    <dgm:pt modelId="{3B3C5929-C5F0-4643-B4A1-211CEB0004BF}" type="sibTrans" cxnId="{1DA9F58A-42F4-4D13-B73A-30B6108032D5}">
      <dgm:prSet/>
      <dgm:spPr/>
      <dgm:t>
        <a:bodyPr/>
        <a:lstStyle/>
        <a:p>
          <a:endParaRPr lang="zh-TW" altLang="en-US"/>
        </a:p>
      </dgm:t>
    </dgm:pt>
    <dgm:pt modelId="{8CAB220C-5DA2-4961-8621-1CDC60536BD7}">
      <dgm:prSet phldrT="[文字]"/>
      <dgm:spPr/>
      <dgm:t>
        <a:bodyPr/>
        <a:lstStyle/>
        <a:p>
          <a:r>
            <a:rPr lang="zh-TW" altLang="en-US" dirty="0" smtClean="0"/>
            <a:t>網路社群與</a:t>
          </a:r>
          <a:r>
            <a:rPr lang="en-US" altLang="zh-TW" dirty="0" smtClean="0"/>
            <a:t>BBS</a:t>
          </a:r>
          <a:endParaRPr lang="zh-TW" altLang="en-US" dirty="0"/>
        </a:p>
      </dgm:t>
    </dgm:pt>
    <dgm:pt modelId="{E3C18780-944B-4025-94FE-F47A7DC64470}" type="parTrans" cxnId="{FD395E11-937B-407B-8301-9E6BFFFAC62F}">
      <dgm:prSet/>
      <dgm:spPr/>
      <dgm:t>
        <a:bodyPr/>
        <a:lstStyle/>
        <a:p>
          <a:endParaRPr lang="zh-TW" altLang="en-US"/>
        </a:p>
      </dgm:t>
    </dgm:pt>
    <dgm:pt modelId="{06FAC065-CF20-48E1-8181-70195D4F45C9}" type="sibTrans" cxnId="{FD395E11-937B-407B-8301-9E6BFFFAC62F}">
      <dgm:prSet/>
      <dgm:spPr/>
      <dgm:t>
        <a:bodyPr/>
        <a:lstStyle/>
        <a:p>
          <a:endParaRPr lang="zh-TW" altLang="en-US"/>
        </a:p>
      </dgm:t>
    </dgm:pt>
    <dgm:pt modelId="{B2DDC5B9-3CB1-464C-9DD2-8C3BF13E13B3}">
      <dgm:prSet phldrT="[文字]"/>
      <dgm:spPr/>
      <dgm:t>
        <a:bodyPr/>
        <a:lstStyle/>
        <a:p>
          <a:r>
            <a:rPr lang="zh-TW" altLang="en-US" dirty="0" smtClean="0"/>
            <a:t>分享：網路使用經驗</a:t>
          </a:r>
          <a:endParaRPr lang="zh-TW" altLang="en-US" dirty="0"/>
        </a:p>
      </dgm:t>
    </dgm:pt>
    <dgm:pt modelId="{81E4F1AD-3A10-40CF-94DE-58A0694F9524}" type="parTrans" cxnId="{6ABD33C1-A72A-4477-A224-7BFD165AA3E3}">
      <dgm:prSet/>
      <dgm:spPr/>
      <dgm:t>
        <a:bodyPr/>
        <a:lstStyle/>
        <a:p>
          <a:endParaRPr lang="zh-TW" altLang="en-US"/>
        </a:p>
      </dgm:t>
    </dgm:pt>
    <dgm:pt modelId="{B8781782-705C-449A-8DD6-A58405AF2384}" type="sibTrans" cxnId="{6ABD33C1-A72A-4477-A224-7BFD165AA3E3}">
      <dgm:prSet/>
      <dgm:spPr/>
      <dgm:t>
        <a:bodyPr/>
        <a:lstStyle/>
        <a:p>
          <a:endParaRPr lang="zh-TW" altLang="en-US"/>
        </a:p>
      </dgm:t>
    </dgm:pt>
    <dgm:pt modelId="{C7443509-ED77-4A24-B8DA-F831AA6DB489}" type="pres">
      <dgm:prSet presAssocID="{C4F3377C-418F-4EFE-A3A9-7B8714B9A33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FA60699-647E-4EBD-AFD6-EBBA2237A425}" type="pres">
      <dgm:prSet presAssocID="{C4F3377C-418F-4EFE-A3A9-7B8714B9A339}" presName="dummyMaxCanvas" presStyleCnt="0">
        <dgm:presLayoutVars/>
      </dgm:prSet>
      <dgm:spPr/>
    </dgm:pt>
    <dgm:pt modelId="{665BBB65-A765-4BF9-9023-92BA98AFFF64}" type="pres">
      <dgm:prSet presAssocID="{C4F3377C-418F-4EFE-A3A9-7B8714B9A33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95FE8F-C9B8-429B-81F8-80AC1C502627}" type="pres">
      <dgm:prSet presAssocID="{C4F3377C-418F-4EFE-A3A9-7B8714B9A33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1F41F0-E2EF-46EC-A843-2FA1D9CFF8D3}" type="pres">
      <dgm:prSet presAssocID="{C4F3377C-418F-4EFE-A3A9-7B8714B9A33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947B25-62E9-4AD5-842D-5AB2BE16BAA3}" type="pres">
      <dgm:prSet presAssocID="{C4F3377C-418F-4EFE-A3A9-7B8714B9A33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6A35B6-AA20-432E-8436-BE88B937B6FE}" type="pres">
      <dgm:prSet presAssocID="{C4F3377C-418F-4EFE-A3A9-7B8714B9A33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1D7758-4118-4D1F-9415-F18FDAC2952F}" type="pres">
      <dgm:prSet presAssocID="{C4F3377C-418F-4EFE-A3A9-7B8714B9A33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1D8222-1F65-417C-AB01-E7100768B35C}" type="pres">
      <dgm:prSet presAssocID="{C4F3377C-418F-4EFE-A3A9-7B8714B9A33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3B9721-D682-4E3F-8021-4EB0B98CD0FA}" type="pres">
      <dgm:prSet presAssocID="{C4F3377C-418F-4EFE-A3A9-7B8714B9A33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C53BAB-0B98-41BD-BA5F-2217356EDCFC}" type="pres">
      <dgm:prSet presAssocID="{C4F3377C-418F-4EFE-A3A9-7B8714B9A33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135F09-C9BA-495E-82A4-549A84CC56EC}" type="pres">
      <dgm:prSet presAssocID="{C4F3377C-418F-4EFE-A3A9-7B8714B9A33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252D70-1C04-40FE-941F-5A4ECC36EE77}" type="pres">
      <dgm:prSet presAssocID="{C4F3377C-418F-4EFE-A3A9-7B8714B9A33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2F1A7CC-A3AF-4568-9462-29E5BD7006E4}" type="presOf" srcId="{B2DDC5B9-3CB1-464C-9DD2-8C3BF13E13B3}" destId="{0D947B25-62E9-4AD5-842D-5AB2BE16BAA3}" srcOrd="0" destOrd="0" presId="urn:microsoft.com/office/officeart/2005/8/layout/vProcess5"/>
    <dgm:cxn modelId="{1DA9F58A-42F4-4D13-B73A-30B6108032D5}" srcId="{C4F3377C-418F-4EFE-A3A9-7B8714B9A339}" destId="{2753721F-06DA-45FA-BADF-62B15D1B54AE}" srcOrd="1" destOrd="0" parTransId="{87EAB0E4-67BC-40AF-9D55-30275571AE5F}" sibTransId="{3B3C5929-C5F0-4643-B4A1-211CEB0004BF}"/>
    <dgm:cxn modelId="{C8F2387E-B329-4C10-B63D-084EBF4BD41A}" type="presOf" srcId="{8CAB220C-5DA2-4961-8621-1CDC60536BD7}" destId="{13135F09-C9BA-495E-82A4-549A84CC56EC}" srcOrd="1" destOrd="0" presId="urn:microsoft.com/office/officeart/2005/8/layout/vProcess5"/>
    <dgm:cxn modelId="{FD395E11-937B-407B-8301-9E6BFFFAC62F}" srcId="{C4F3377C-418F-4EFE-A3A9-7B8714B9A339}" destId="{8CAB220C-5DA2-4961-8621-1CDC60536BD7}" srcOrd="2" destOrd="0" parTransId="{E3C18780-944B-4025-94FE-F47A7DC64470}" sibTransId="{06FAC065-CF20-48E1-8181-70195D4F45C9}"/>
    <dgm:cxn modelId="{B776FA6E-DD18-4699-B8E4-DE33BC33EEF2}" type="presOf" srcId="{ECD24431-51DF-46AE-AB34-996BE7CB8D57}" destId="{B06A35B6-AA20-432E-8436-BE88B937B6FE}" srcOrd="0" destOrd="0" presId="urn:microsoft.com/office/officeart/2005/8/layout/vProcess5"/>
    <dgm:cxn modelId="{6ABD33C1-A72A-4477-A224-7BFD165AA3E3}" srcId="{C4F3377C-418F-4EFE-A3A9-7B8714B9A339}" destId="{B2DDC5B9-3CB1-464C-9DD2-8C3BF13E13B3}" srcOrd="3" destOrd="0" parTransId="{81E4F1AD-3A10-40CF-94DE-58A0694F9524}" sibTransId="{B8781782-705C-449A-8DD6-A58405AF2384}"/>
    <dgm:cxn modelId="{309B7041-A9F3-4E4B-B43E-CE98B2C95D60}" type="presOf" srcId="{2753721F-06DA-45FA-BADF-62B15D1B54AE}" destId="{1695FE8F-C9B8-429B-81F8-80AC1C502627}" srcOrd="0" destOrd="0" presId="urn:microsoft.com/office/officeart/2005/8/layout/vProcess5"/>
    <dgm:cxn modelId="{94F8EA1B-117A-48C7-B66E-8BC19E608E09}" type="presOf" srcId="{DF7F0CF5-CCCE-4E59-8BCA-AFCF7DBD0D3F}" destId="{665BBB65-A765-4BF9-9023-92BA98AFFF64}" srcOrd="0" destOrd="0" presId="urn:microsoft.com/office/officeart/2005/8/layout/vProcess5"/>
    <dgm:cxn modelId="{DF98A178-BA4F-4E92-840D-8023FEF5019F}" type="presOf" srcId="{2753721F-06DA-45FA-BADF-62B15D1B54AE}" destId="{F3C53BAB-0B98-41BD-BA5F-2217356EDCFC}" srcOrd="1" destOrd="0" presId="urn:microsoft.com/office/officeart/2005/8/layout/vProcess5"/>
    <dgm:cxn modelId="{5F75EAB2-1B8F-412E-A07D-8DAB97163CA7}" type="presOf" srcId="{B2DDC5B9-3CB1-464C-9DD2-8C3BF13E13B3}" destId="{AD252D70-1C04-40FE-941F-5A4ECC36EE77}" srcOrd="1" destOrd="0" presId="urn:microsoft.com/office/officeart/2005/8/layout/vProcess5"/>
    <dgm:cxn modelId="{D616736D-F1CF-45A6-A600-4BE490062087}" type="presOf" srcId="{06FAC065-CF20-48E1-8181-70195D4F45C9}" destId="{851D8222-1F65-417C-AB01-E7100768B35C}" srcOrd="0" destOrd="0" presId="urn:microsoft.com/office/officeart/2005/8/layout/vProcess5"/>
    <dgm:cxn modelId="{83841004-498E-41DE-A1CC-B69DDD56A8A5}" type="presOf" srcId="{8CAB220C-5DA2-4961-8621-1CDC60536BD7}" destId="{411F41F0-E2EF-46EC-A843-2FA1D9CFF8D3}" srcOrd="0" destOrd="0" presId="urn:microsoft.com/office/officeart/2005/8/layout/vProcess5"/>
    <dgm:cxn modelId="{5E15A8A7-D101-4305-B35B-96C42BB5DC65}" srcId="{C4F3377C-418F-4EFE-A3A9-7B8714B9A339}" destId="{DF7F0CF5-CCCE-4E59-8BCA-AFCF7DBD0D3F}" srcOrd="0" destOrd="0" parTransId="{B8BBC4CE-D23D-4B61-B0F5-457BFCA09AFD}" sibTransId="{ECD24431-51DF-46AE-AB34-996BE7CB8D57}"/>
    <dgm:cxn modelId="{A8971D55-3B9E-4E6C-AD9B-45952E5D5B80}" type="presOf" srcId="{C4F3377C-418F-4EFE-A3A9-7B8714B9A339}" destId="{C7443509-ED77-4A24-B8DA-F831AA6DB489}" srcOrd="0" destOrd="0" presId="urn:microsoft.com/office/officeart/2005/8/layout/vProcess5"/>
    <dgm:cxn modelId="{D2A73F6F-4F2F-4A4D-A0BC-382719D4577B}" type="presOf" srcId="{DF7F0CF5-CCCE-4E59-8BCA-AFCF7DBD0D3F}" destId="{013B9721-D682-4E3F-8021-4EB0B98CD0FA}" srcOrd="1" destOrd="0" presId="urn:microsoft.com/office/officeart/2005/8/layout/vProcess5"/>
    <dgm:cxn modelId="{4C4281BA-653D-4D00-BD86-DD64BA6895DA}" type="presOf" srcId="{3B3C5929-C5F0-4643-B4A1-211CEB0004BF}" destId="{E01D7758-4118-4D1F-9415-F18FDAC2952F}" srcOrd="0" destOrd="0" presId="urn:microsoft.com/office/officeart/2005/8/layout/vProcess5"/>
    <dgm:cxn modelId="{EC5E62C0-2DDF-4E50-9286-8071A2D18ECE}" type="presParOf" srcId="{C7443509-ED77-4A24-B8DA-F831AA6DB489}" destId="{1FA60699-647E-4EBD-AFD6-EBBA2237A425}" srcOrd="0" destOrd="0" presId="urn:microsoft.com/office/officeart/2005/8/layout/vProcess5"/>
    <dgm:cxn modelId="{01B4047C-6F29-463F-834D-890AE9F4F518}" type="presParOf" srcId="{C7443509-ED77-4A24-B8DA-F831AA6DB489}" destId="{665BBB65-A765-4BF9-9023-92BA98AFFF64}" srcOrd="1" destOrd="0" presId="urn:microsoft.com/office/officeart/2005/8/layout/vProcess5"/>
    <dgm:cxn modelId="{966906B8-7C76-4586-9ED6-213E3475B8A3}" type="presParOf" srcId="{C7443509-ED77-4A24-B8DA-F831AA6DB489}" destId="{1695FE8F-C9B8-429B-81F8-80AC1C502627}" srcOrd="2" destOrd="0" presId="urn:microsoft.com/office/officeart/2005/8/layout/vProcess5"/>
    <dgm:cxn modelId="{69ACB898-9EBB-4426-9F42-9479FEFBAB20}" type="presParOf" srcId="{C7443509-ED77-4A24-B8DA-F831AA6DB489}" destId="{411F41F0-E2EF-46EC-A843-2FA1D9CFF8D3}" srcOrd="3" destOrd="0" presId="urn:microsoft.com/office/officeart/2005/8/layout/vProcess5"/>
    <dgm:cxn modelId="{644842B9-F112-46EB-A07D-5B7A035D73BD}" type="presParOf" srcId="{C7443509-ED77-4A24-B8DA-F831AA6DB489}" destId="{0D947B25-62E9-4AD5-842D-5AB2BE16BAA3}" srcOrd="4" destOrd="0" presId="urn:microsoft.com/office/officeart/2005/8/layout/vProcess5"/>
    <dgm:cxn modelId="{2E1FF39D-BB2B-4B91-A27F-A0E899F6CE37}" type="presParOf" srcId="{C7443509-ED77-4A24-B8DA-F831AA6DB489}" destId="{B06A35B6-AA20-432E-8436-BE88B937B6FE}" srcOrd="5" destOrd="0" presId="urn:microsoft.com/office/officeart/2005/8/layout/vProcess5"/>
    <dgm:cxn modelId="{DF4F3CF9-CF69-4E16-9C41-AF33A314F864}" type="presParOf" srcId="{C7443509-ED77-4A24-B8DA-F831AA6DB489}" destId="{E01D7758-4118-4D1F-9415-F18FDAC2952F}" srcOrd="6" destOrd="0" presId="urn:microsoft.com/office/officeart/2005/8/layout/vProcess5"/>
    <dgm:cxn modelId="{AA94FF31-8D6A-4F74-8B23-091C093F9E87}" type="presParOf" srcId="{C7443509-ED77-4A24-B8DA-F831AA6DB489}" destId="{851D8222-1F65-417C-AB01-E7100768B35C}" srcOrd="7" destOrd="0" presId="urn:microsoft.com/office/officeart/2005/8/layout/vProcess5"/>
    <dgm:cxn modelId="{2280E5D9-34B4-4C3C-B981-2BD02AF6732A}" type="presParOf" srcId="{C7443509-ED77-4A24-B8DA-F831AA6DB489}" destId="{013B9721-D682-4E3F-8021-4EB0B98CD0FA}" srcOrd="8" destOrd="0" presId="urn:microsoft.com/office/officeart/2005/8/layout/vProcess5"/>
    <dgm:cxn modelId="{CDC5DA4E-C0CF-4209-9537-10DFAF8B6960}" type="presParOf" srcId="{C7443509-ED77-4A24-B8DA-F831AA6DB489}" destId="{F3C53BAB-0B98-41BD-BA5F-2217356EDCFC}" srcOrd="9" destOrd="0" presId="urn:microsoft.com/office/officeart/2005/8/layout/vProcess5"/>
    <dgm:cxn modelId="{BB34DDC4-CC17-4F8C-A9E2-3AC46B3FD2C9}" type="presParOf" srcId="{C7443509-ED77-4A24-B8DA-F831AA6DB489}" destId="{13135F09-C9BA-495E-82A4-549A84CC56EC}" srcOrd="10" destOrd="0" presId="urn:microsoft.com/office/officeart/2005/8/layout/vProcess5"/>
    <dgm:cxn modelId="{AB5C127E-ACAA-46EA-995F-1D953CD71943}" type="presParOf" srcId="{C7443509-ED77-4A24-B8DA-F831AA6DB489}" destId="{AD252D70-1C04-40FE-941F-5A4ECC36EE7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517C1D-B355-410C-B942-9AA353F76431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</dgm:pt>
    <dgm:pt modelId="{9BD4670E-4852-4786-AD89-C440605CCF33}">
      <dgm:prSet phldrT="[文字]"/>
      <dgm:spPr/>
      <dgm:t>
        <a:bodyPr/>
        <a:lstStyle/>
        <a:p>
          <a:r>
            <a:rPr lang="zh-TW" altLang="en-US" dirty="0" smtClean="0"/>
            <a:t>好奇的東西</a:t>
          </a:r>
          <a:endParaRPr lang="zh-TW" altLang="en-US" dirty="0"/>
        </a:p>
      </dgm:t>
    </dgm:pt>
    <dgm:pt modelId="{593BE003-4D07-453E-9DAC-18EDF236D375}" type="parTrans" cxnId="{CAB5A0ED-F1B0-480C-AD74-F955CACC03E9}">
      <dgm:prSet/>
      <dgm:spPr/>
      <dgm:t>
        <a:bodyPr/>
        <a:lstStyle/>
        <a:p>
          <a:endParaRPr lang="zh-TW" altLang="en-US"/>
        </a:p>
      </dgm:t>
    </dgm:pt>
    <dgm:pt modelId="{53F7268C-2C4E-44F0-95A4-382594E000E4}" type="sibTrans" cxnId="{CAB5A0ED-F1B0-480C-AD74-F955CACC03E9}">
      <dgm:prSet/>
      <dgm:spPr/>
      <dgm:t>
        <a:bodyPr/>
        <a:lstStyle/>
        <a:p>
          <a:endParaRPr lang="zh-TW" altLang="en-US"/>
        </a:p>
      </dgm:t>
    </dgm:pt>
    <dgm:pt modelId="{C886F15D-D41B-4E46-84E2-65318EC9B632}">
      <dgm:prSet phldrT="[文字]"/>
      <dgm:spPr/>
      <dgm:t>
        <a:bodyPr/>
        <a:lstStyle/>
        <a:p>
          <a:r>
            <a:rPr lang="zh-TW" altLang="en-US" dirty="0" smtClean="0"/>
            <a:t>搜尋引擎打下去</a:t>
          </a:r>
          <a:endParaRPr lang="zh-TW" altLang="en-US" dirty="0"/>
        </a:p>
      </dgm:t>
    </dgm:pt>
    <dgm:pt modelId="{1DF8182E-588E-4415-8416-DE5575D27FFD}" type="parTrans" cxnId="{25ECE116-156D-4D21-9F2B-904619D73D47}">
      <dgm:prSet/>
      <dgm:spPr/>
      <dgm:t>
        <a:bodyPr/>
        <a:lstStyle/>
        <a:p>
          <a:endParaRPr lang="zh-TW" altLang="en-US"/>
        </a:p>
      </dgm:t>
    </dgm:pt>
    <dgm:pt modelId="{FEA1499D-69C7-44AD-B24A-6249DA717B98}" type="sibTrans" cxnId="{25ECE116-156D-4D21-9F2B-904619D73D47}">
      <dgm:prSet/>
      <dgm:spPr/>
      <dgm:t>
        <a:bodyPr/>
        <a:lstStyle/>
        <a:p>
          <a:endParaRPr lang="zh-TW" altLang="en-US"/>
        </a:p>
      </dgm:t>
    </dgm:pt>
    <dgm:pt modelId="{FA2895CB-8AD5-45FC-96EB-986F958673AE}">
      <dgm:prSet phldrT="[文字]"/>
      <dgm:spPr/>
      <dgm:t>
        <a:bodyPr/>
        <a:lstStyle/>
        <a:p>
          <a:r>
            <a:rPr lang="zh-TW" altLang="en-US" dirty="0" smtClean="0"/>
            <a:t>從第一頁按到最後一頁</a:t>
          </a:r>
          <a:endParaRPr lang="zh-TW" altLang="en-US" dirty="0"/>
        </a:p>
      </dgm:t>
    </dgm:pt>
    <dgm:pt modelId="{05467011-3A65-45C4-8695-58F0ABB326D0}" type="parTrans" cxnId="{452BBF3F-B9B5-420F-B2B9-696FFC735C1D}">
      <dgm:prSet/>
      <dgm:spPr/>
      <dgm:t>
        <a:bodyPr/>
        <a:lstStyle/>
        <a:p>
          <a:endParaRPr lang="zh-TW" altLang="en-US"/>
        </a:p>
      </dgm:t>
    </dgm:pt>
    <dgm:pt modelId="{973195B2-C16B-4A3C-AACA-061E8623BBA5}" type="sibTrans" cxnId="{452BBF3F-B9B5-420F-B2B9-696FFC735C1D}">
      <dgm:prSet/>
      <dgm:spPr/>
      <dgm:t>
        <a:bodyPr/>
        <a:lstStyle/>
        <a:p>
          <a:endParaRPr lang="zh-TW" altLang="en-US"/>
        </a:p>
      </dgm:t>
    </dgm:pt>
    <dgm:pt modelId="{BF4670BB-DBBA-4C56-A6A1-33DA9D3E36AC}">
      <dgm:prSet phldrT="[文字]"/>
      <dgm:spPr/>
      <dgm:t>
        <a:bodyPr/>
        <a:lstStyle/>
        <a:p>
          <a:r>
            <a:rPr lang="zh-TW" altLang="en-US" dirty="0" smtClean="0"/>
            <a:t>越來越晚睡</a:t>
          </a:r>
          <a:endParaRPr lang="zh-TW" altLang="en-US" dirty="0"/>
        </a:p>
      </dgm:t>
    </dgm:pt>
    <dgm:pt modelId="{15860A49-9DF4-4CAC-82C5-F158CE3923CD}" type="parTrans" cxnId="{3645475B-7173-4A77-B183-F77683F59060}">
      <dgm:prSet/>
      <dgm:spPr/>
      <dgm:t>
        <a:bodyPr/>
        <a:lstStyle/>
        <a:p>
          <a:endParaRPr lang="zh-TW" altLang="en-US"/>
        </a:p>
      </dgm:t>
    </dgm:pt>
    <dgm:pt modelId="{F26F03A0-09AD-4E7D-81E8-648854D1B8E3}" type="sibTrans" cxnId="{3645475B-7173-4A77-B183-F77683F59060}">
      <dgm:prSet/>
      <dgm:spPr/>
      <dgm:t>
        <a:bodyPr/>
        <a:lstStyle/>
        <a:p>
          <a:endParaRPr lang="zh-TW" altLang="en-US"/>
        </a:p>
      </dgm:t>
    </dgm:pt>
    <dgm:pt modelId="{A460CFF8-6F2A-47B9-BF02-70D4D2B2E61C}">
      <dgm:prSet phldrT="[文字]"/>
      <dgm:spPr/>
      <dgm:t>
        <a:bodyPr/>
        <a:lstStyle/>
        <a:p>
          <a:r>
            <a:rPr lang="zh-TW" altLang="en-US" dirty="0" smtClean="0"/>
            <a:t>陷入討論板的無限爬文和白目發言</a:t>
          </a:r>
          <a:endParaRPr lang="zh-TW" altLang="en-US" dirty="0"/>
        </a:p>
      </dgm:t>
    </dgm:pt>
    <dgm:pt modelId="{A61F6AAF-A88D-4760-B0DD-E1082DA3DC6D}" type="parTrans" cxnId="{DD0EF4C3-9781-49DD-8477-8C7A12E302BF}">
      <dgm:prSet/>
      <dgm:spPr/>
      <dgm:t>
        <a:bodyPr/>
        <a:lstStyle/>
        <a:p>
          <a:endParaRPr lang="zh-TW" altLang="en-US"/>
        </a:p>
      </dgm:t>
    </dgm:pt>
    <dgm:pt modelId="{77381DB5-F80B-471C-A61F-5672131915FF}" type="sibTrans" cxnId="{DD0EF4C3-9781-49DD-8477-8C7A12E302BF}">
      <dgm:prSet/>
      <dgm:spPr/>
      <dgm:t>
        <a:bodyPr/>
        <a:lstStyle/>
        <a:p>
          <a:endParaRPr lang="zh-TW" altLang="en-US"/>
        </a:p>
      </dgm:t>
    </dgm:pt>
    <dgm:pt modelId="{3A11067F-1C94-4A1C-A848-7212B41BB432}" type="pres">
      <dgm:prSet presAssocID="{8C517C1D-B355-410C-B942-9AA353F76431}" presName="Name0" presStyleCnt="0">
        <dgm:presLayoutVars>
          <dgm:dir/>
          <dgm:animOne val="branch"/>
          <dgm:animLvl val="lvl"/>
        </dgm:presLayoutVars>
      </dgm:prSet>
      <dgm:spPr/>
    </dgm:pt>
    <dgm:pt modelId="{9C31D308-0736-422C-8D7F-A4F81DD37271}" type="pres">
      <dgm:prSet presAssocID="{9BD4670E-4852-4786-AD89-C440605CCF33}" presName="chaos" presStyleCnt="0"/>
      <dgm:spPr/>
    </dgm:pt>
    <dgm:pt modelId="{4DFA6FFD-5BDA-456F-B758-FC5E692B6676}" type="pres">
      <dgm:prSet presAssocID="{9BD4670E-4852-4786-AD89-C440605CCF33}" presName="parTx1" presStyleLbl="revTx" presStyleIdx="0" presStyleCnt="4"/>
      <dgm:spPr/>
      <dgm:t>
        <a:bodyPr/>
        <a:lstStyle/>
        <a:p>
          <a:endParaRPr lang="zh-TW" altLang="en-US"/>
        </a:p>
      </dgm:t>
    </dgm:pt>
    <dgm:pt modelId="{567EFF51-80F0-4026-923E-349873D46589}" type="pres">
      <dgm:prSet presAssocID="{9BD4670E-4852-4786-AD89-C440605CCF33}" presName="c1" presStyleLbl="node1" presStyleIdx="0" presStyleCnt="19"/>
      <dgm:spPr/>
    </dgm:pt>
    <dgm:pt modelId="{540422C5-937E-4247-BC4F-3DBE2BF3980B}" type="pres">
      <dgm:prSet presAssocID="{9BD4670E-4852-4786-AD89-C440605CCF33}" presName="c2" presStyleLbl="node1" presStyleIdx="1" presStyleCnt="19"/>
      <dgm:spPr/>
    </dgm:pt>
    <dgm:pt modelId="{C6D7A84D-9205-43D9-8E10-C896DD14ED68}" type="pres">
      <dgm:prSet presAssocID="{9BD4670E-4852-4786-AD89-C440605CCF33}" presName="c3" presStyleLbl="node1" presStyleIdx="2" presStyleCnt="19"/>
      <dgm:spPr/>
    </dgm:pt>
    <dgm:pt modelId="{8320FD50-18D5-47B6-8FAE-B70EF4828BA3}" type="pres">
      <dgm:prSet presAssocID="{9BD4670E-4852-4786-AD89-C440605CCF33}" presName="c4" presStyleLbl="node1" presStyleIdx="3" presStyleCnt="19"/>
      <dgm:spPr/>
    </dgm:pt>
    <dgm:pt modelId="{419AD89A-3EEB-4056-BB52-72F02F5CFF1F}" type="pres">
      <dgm:prSet presAssocID="{9BD4670E-4852-4786-AD89-C440605CCF33}" presName="c5" presStyleLbl="node1" presStyleIdx="4" presStyleCnt="19"/>
      <dgm:spPr/>
    </dgm:pt>
    <dgm:pt modelId="{66B8EB7B-2A59-41D2-8C16-3B1039A46225}" type="pres">
      <dgm:prSet presAssocID="{9BD4670E-4852-4786-AD89-C440605CCF33}" presName="c6" presStyleLbl="node1" presStyleIdx="5" presStyleCnt="19"/>
      <dgm:spPr/>
    </dgm:pt>
    <dgm:pt modelId="{954149FA-7D75-4385-9E05-B301F93BBB37}" type="pres">
      <dgm:prSet presAssocID="{9BD4670E-4852-4786-AD89-C440605CCF33}" presName="c7" presStyleLbl="node1" presStyleIdx="6" presStyleCnt="19"/>
      <dgm:spPr/>
    </dgm:pt>
    <dgm:pt modelId="{7E454BB3-BBFB-42A7-8CAA-450759FEDDF8}" type="pres">
      <dgm:prSet presAssocID="{9BD4670E-4852-4786-AD89-C440605CCF33}" presName="c8" presStyleLbl="node1" presStyleIdx="7" presStyleCnt="19"/>
      <dgm:spPr/>
    </dgm:pt>
    <dgm:pt modelId="{523EA3C4-C407-48B3-9B38-3F83995D0F94}" type="pres">
      <dgm:prSet presAssocID="{9BD4670E-4852-4786-AD89-C440605CCF33}" presName="c9" presStyleLbl="node1" presStyleIdx="8" presStyleCnt="19"/>
      <dgm:spPr/>
    </dgm:pt>
    <dgm:pt modelId="{B61E6D82-98A6-45A6-96A9-B008651FB7FD}" type="pres">
      <dgm:prSet presAssocID="{9BD4670E-4852-4786-AD89-C440605CCF33}" presName="c10" presStyleLbl="node1" presStyleIdx="9" presStyleCnt="19"/>
      <dgm:spPr/>
    </dgm:pt>
    <dgm:pt modelId="{4AC07886-BF3A-4752-B9B1-E9C5D286FBFE}" type="pres">
      <dgm:prSet presAssocID="{9BD4670E-4852-4786-AD89-C440605CCF33}" presName="c11" presStyleLbl="node1" presStyleIdx="10" presStyleCnt="19"/>
      <dgm:spPr/>
    </dgm:pt>
    <dgm:pt modelId="{F4A9583B-A8F4-499E-A81A-5C749D575765}" type="pres">
      <dgm:prSet presAssocID="{9BD4670E-4852-4786-AD89-C440605CCF33}" presName="c12" presStyleLbl="node1" presStyleIdx="11" presStyleCnt="19"/>
      <dgm:spPr/>
    </dgm:pt>
    <dgm:pt modelId="{08D687A7-DE9E-49DD-A0C5-16BE9B6742FB}" type="pres">
      <dgm:prSet presAssocID="{9BD4670E-4852-4786-AD89-C440605CCF33}" presName="c13" presStyleLbl="node1" presStyleIdx="12" presStyleCnt="19"/>
      <dgm:spPr/>
    </dgm:pt>
    <dgm:pt modelId="{871AFFE4-C4BE-4ABD-B770-BFEF814CB0F2}" type="pres">
      <dgm:prSet presAssocID="{9BD4670E-4852-4786-AD89-C440605CCF33}" presName="c14" presStyleLbl="node1" presStyleIdx="13" presStyleCnt="19"/>
      <dgm:spPr/>
    </dgm:pt>
    <dgm:pt modelId="{A7895CE1-9710-4894-B344-8798CB66572B}" type="pres">
      <dgm:prSet presAssocID="{9BD4670E-4852-4786-AD89-C440605CCF33}" presName="c15" presStyleLbl="node1" presStyleIdx="14" presStyleCnt="19"/>
      <dgm:spPr/>
    </dgm:pt>
    <dgm:pt modelId="{73D74B7A-8BAB-4C0E-B99A-AFC52FF0C01A}" type="pres">
      <dgm:prSet presAssocID="{9BD4670E-4852-4786-AD89-C440605CCF33}" presName="c16" presStyleLbl="node1" presStyleIdx="15" presStyleCnt="19"/>
      <dgm:spPr/>
    </dgm:pt>
    <dgm:pt modelId="{D2E7E99E-7A2C-4F40-8E98-7DA56DE934B3}" type="pres">
      <dgm:prSet presAssocID="{9BD4670E-4852-4786-AD89-C440605CCF33}" presName="c17" presStyleLbl="node1" presStyleIdx="16" presStyleCnt="19"/>
      <dgm:spPr/>
    </dgm:pt>
    <dgm:pt modelId="{AE88DA28-2457-42D1-AD59-1351DCE3AE86}" type="pres">
      <dgm:prSet presAssocID="{9BD4670E-4852-4786-AD89-C440605CCF33}" presName="c18" presStyleLbl="node1" presStyleIdx="17" presStyleCnt="19"/>
      <dgm:spPr/>
    </dgm:pt>
    <dgm:pt modelId="{77B52D39-5241-4447-8E71-A0DFD79281BC}" type="pres">
      <dgm:prSet presAssocID="{53F7268C-2C4E-44F0-95A4-382594E000E4}" presName="chevronComposite1" presStyleCnt="0"/>
      <dgm:spPr/>
    </dgm:pt>
    <dgm:pt modelId="{7E31ABE7-4F15-4E73-85D6-BA8F4A239960}" type="pres">
      <dgm:prSet presAssocID="{53F7268C-2C4E-44F0-95A4-382594E000E4}" presName="chevron1" presStyleLbl="sibTrans2D1" presStyleIdx="0" presStyleCnt="4"/>
      <dgm:spPr/>
    </dgm:pt>
    <dgm:pt modelId="{E93CED5C-4D9A-4A21-AB27-902AE10A4EE6}" type="pres">
      <dgm:prSet presAssocID="{53F7268C-2C4E-44F0-95A4-382594E000E4}" presName="spChevron1" presStyleCnt="0"/>
      <dgm:spPr/>
    </dgm:pt>
    <dgm:pt modelId="{19130EC7-9753-4DA0-A176-F90E84328C17}" type="pres">
      <dgm:prSet presAssocID="{C886F15D-D41B-4E46-84E2-65318EC9B632}" presName="middle" presStyleCnt="0"/>
      <dgm:spPr/>
    </dgm:pt>
    <dgm:pt modelId="{D7D330BB-4911-4D0A-B8FD-FE2F53EBA802}" type="pres">
      <dgm:prSet presAssocID="{C886F15D-D41B-4E46-84E2-65318EC9B632}" presName="parTxMid" presStyleLbl="revTx" presStyleIdx="1" presStyleCnt="4"/>
      <dgm:spPr/>
      <dgm:t>
        <a:bodyPr/>
        <a:lstStyle/>
        <a:p>
          <a:endParaRPr lang="zh-TW" altLang="en-US"/>
        </a:p>
      </dgm:t>
    </dgm:pt>
    <dgm:pt modelId="{F5AC9EE6-90A4-49ED-8FE9-AB49C2484EF1}" type="pres">
      <dgm:prSet presAssocID="{C886F15D-D41B-4E46-84E2-65318EC9B632}" presName="spMid" presStyleCnt="0"/>
      <dgm:spPr/>
    </dgm:pt>
    <dgm:pt modelId="{F2A13A9D-DD6F-4ACC-8E4D-9E4F62A38CDC}" type="pres">
      <dgm:prSet presAssocID="{FEA1499D-69C7-44AD-B24A-6249DA717B98}" presName="chevronComposite1" presStyleCnt="0"/>
      <dgm:spPr/>
    </dgm:pt>
    <dgm:pt modelId="{D68F9FF5-66D3-4001-82D5-531FB54A76B1}" type="pres">
      <dgm:prSet presAssocID="{FEA1499D-69C7-44AD-B24A-6249DA717B98}" presName="chevron1" presStyleLbl="sibTrans2D1" presStyleIdx="1" presStyleCnt="4"/>
      <dgm:spPr/>
    </dgm:pt>
    <dgm:pt modelId="{7435E594-4CA0-48CE-B0C0-1BC624DDE75A}" type="pres">
      <dgm:prSet presAssocID="{FEA1499D-69C7-44AD-B24A-6249DA717B98}" presName="spChevron1" presStyleCnt="0"/>
      <dgm:spPr/>
    </dgm:pt>
    <dgm:pt modelId="{416F06AF-B8D5-47BC-827D-E100DA9D728F}" type="pres">
      <dgm:prSet presAssocID="{FA2895CB-8AD5-45FC-96EB-986F958673AE}" presName="middle" presStyleCnt="0"/>
      <dgm:spPr/>
    </dgm:pt>
    <dgm:pt modelId="{6959C1F7-B498-4362-B907-725DC7918854}" type="pres">
      <dgm:prSet presAssocID="{FA2895CB-8AD5-45FC-96EB-986F958673AE}" presName="parTxMid" presStyleLbl="revTx" presStyleIdx="2" presStyleCnt="4"/>
      <dgm:spPr/>
      <dgm:t>
        <a:bodyPr/>
        <a:lstStyle/>
        <a:p>
          <a:endParaRPr lang="zh-TW" altLang="en-US"/>
        </a:p>
      </dgm:t>
    </dgm:pt>
    <dgm:pt modelId="{1A95C079-1230-4F48-B3EB-956E526010DF}" type="pres">
      <dgm:prSet presAssocID="{FA2895CB-8AD5-45FC-96EB-986F958673AE}" presName="spMid" presStyleCnt="0"/>
      <dgm:spPr/>
    </dgm:pt>
    <dgm:pt modelId="{AA8F4069-8C18-4566-928D-137832E726CD}" type="pres">
      <dgm:prSet presAssocID="{973195B2-C16B-4A3C-AACA-061E8623BBA5}" presName="chevronComposite1" presStyleCnt="0"/>
      <dgm:spPr/>
    </dgm:pt>
    <dgm:pt modelId="{9F556AA9-48BA-4FC3-8441-36E055A62992}" type="pres">
      <dgm:prSet presAssocID="{973195B2-C16B-4A3C-AACA-061E8623BBA5}" presName="chevron1" presStyleLbl="sibTrans2D1" presStyleIdx="2" presStyleCnt="4"/>
      <dgm:spPr/>
    </dgm:pt>
    <dgm:pt modelId="{F6BE984F-3741-4BE0-8999-F9975B93F0DB}" type="pres">
      <dgm:prSet presAssocID="{973195B2-C16B-4A3C-AACA-061E8623BBA5}" presName="spChevron1" presStyleCnt="0"/>
      <dgm:spPr/>
    </dgm:pt>
    <dgm:pt modelId="{90AFF822-F572-4253-AC2E-53D388D10EF1}" type="pres">
      <dgm:prSet presAssocID="{A460CFF8-6F2A-47B9-BF02-70D4D2B2E61C}" presName="middle" presStyleCnt="0"/>
      <dgm:spPr/>
    </dgm:pt>
    <dgm:pt modelId="{AE50D0E3-EA01-4402-9BA7-7EBF6884C81B}" type="pres">
      <dgm:prSet presAssocID="{A460CFF8-6F2A-47B9-BF02-70D4D2B2E61C}" presName="parTxMid" presStyleLbl="revTx" presStyleIdx="3" presStyleCnt="4"/>
      <dgm:spPr/>
      <dgm:t>
        <a:bodyPr/>
        <a:lstStyle/>
        <a:p>
          <a:endParaRPr lang="zh-TW" altLang="en-US"/>
        </a:p>
      </dgm:t>
    </dgm:pt>
    <dgm:pt modelId="{8B365DA6-B701-4FD7-AF2B-DF810BECE538}" type="pres">
      <dgm:prSet presAssocID="{A460CFF8-6F2A-47B9-BF02-70D4D2B2E61C}" presName="spMid" presStyleCnt="0"/>
      <dgm:spPr/>
    </dgm:pt>
    <dgm:pt modelId="{2A073E4B-0328-4D6A-8C14-C89B2ECFD454}" type="pres">
      <dgm:prSet presAssocID="{77381DB5-F80B-471C-A61F-5672131915FF}" presName="chevronComposite1" presStyleCnt="0"/>
      <dgm:spPr/>
    </dgm:pt>
    <dgm:pt modelId="{897BBAE6-0527-43A1-8161-926DE69A4A08}" type="pres">
      <dgm:prSet presAssocID="{77381DB5-F80B-471C-A61F-5672131915FF}" presName="chevron1" presStyleLbl="sibTrans2D1" presStyleIdx="3" presStyleCnt="4"/>
      <dgm:spPr/>
    </dgm:pt>
    <dgm:pt modelId="{1F758245-8D31-4DF9-B016-F76EDE2FD30D}" type="pres">
      <dgm:prSet presAssocID="{77381DB5-F80B-471C-A61F-5672131915FF}" presName="spChevron1" presStyleCnt="0"/>
      <dgm:spPr/>
    </dgm:pt>
    <dgm:pt modelId="{152899EB-6DDA-466F-B899-6C27DB778F0D}" type="pres">
      <dgm:prSet presAssocID="{BF4670BB-DBBA-4C56-A6A1-33DA9D3E36AC}" presName="last" presStyleCnt="0"/>
      <dgm:spPr/>
    </dgm:pt>
    <dgm:pt modelId="{471DFDFE-1A22-45D0-B9F8-03FA0A5ED5FD}" type="pres">
      <dgm:prSet presAssocID="{BF4670BB-DBBA-4C56-A6A1-33DA9D3E36AC}" presName="circleTx" presStyleLbl="node1" presStyleIdx="18" presStyleCnt="19"/>
      <dgm:spPr/>
      <dgm:t>
        <a:bodyPr/>
        <a:lstStyle/>
        <a:p>
          <a:endParaRPr lang="zh-TW" altLang="en-US"/>
        </a:p>
      </dgm:t>
    </dgm:pt>
    <dgm:pt modelId="{BEC3F6ED-A8E9-4396-924F-9DF058F7FB45}" type="pres">
      <dgm:prSet presAssocID="{BF4670BB-DBBA-4C56-A6A1-33DA9D3E36AC}" presName="spN" presStyleCnt="0"/>
      <dgm:spPr/>
    </dgm:pt>
  </dgm:ptLst>
  <dgm:cxnLst>
    <dgm:cxn modelId="{DD0EF4C3-9781-49DD-8477-8C7A12E302BF}" srcId="{8C517C1D-B355-410C-B942-9AA353F76431}" destId="{A460CFF8-6F2A-47B9-BF02-70D4D2B2E61C}" srcOrd="3" destOrd="0" parTransId="{A61F6AAF-A88D-4760-B0DD-E1082DA3DC6D}" sibTransId="{77381DB5-F80B-471C-A61F-5672131915FF}"/>
    <dgm:cxn modelId="{6A660C27-77F9-4F07-9EE7-92A1C330E1BD}" type="presOf" srcId="{C886F15D-D41B-4E46-84E2-65318EC9B632}" destId="{D7D330BB-4911-4D0A-B8FD-FE2F53EBA802}" srcOrd="0" destOrd="0" presId="urn:microsoft.com/office/officeart/2009/3/layout/RandomtoResultProcess"/>
    <dgm:cxn modelId="{CAB5A0ED-F1B0-480C-AD74-F955CACC03E9}" srcId="{8C517C1D-B355-410C-B942-9AA353F76431}" destId="{9BD4670E-4852-4786-AD89-C440605CCF33}" srcOrd="0" destOrd="0" parTransId="{593BE003-4D07-453E-9DAC-18EDF236D375}" sibTransId="{53F7268C-2C4E-44F0-95A4-382594E000E4}"/>
    <dgm:cxn modelId="{452BBF3F-B9B5-420F-B2B9-696FFC735C1D}" srcId="{8C517C1D-B355-410C-B942-9AA353F76431}" destId="{FA2895CB-8AD5-45FC-96EB-986F958673AE}" srcOrd="2" destOrd="0" parTransId="{05467011-3A65-45C4-8695-58F0ABB326D0}" sibTransId="{973195B2-C16B-4A3C-AACA-061E8623BBA5}"/>
    <dgm:cxn modelId="{94659160-AA4C-4A14-AE9C-2133F249FBC0}" type="presOf" srcId="{BF4670BB-DBBA-4C56-A6A1-33DA9D3E36AC}" destId="{471DFDFE-1A22-45D0-B9F8-03FA0A5ED5FD}" srcOrd="0" destOrd="0" presId="urn:microsoft.com/office/officeart/2009/3/layout/RandomtoResultProcess"/>
    <dgm:cxn modelId="{3645475B-7173-4A77-B183-F77683F59060}" srcId="{8C517C1D-B355-410C-B942-9AA353F76431}" destId="{BF4670BB-DBBA-4C56-A6A1-33DA9D3E36AC}" srcOrd="4" destOrd="0" parTransId="{15860A49-9DF4-4CAC-82C5-F158CE3923CD}" sibTransId="{F26F03A0-09AD-4E7D-81E8-648854D1B8E3}"/>
    <dgm:cxn modelId="{073C8B57-2469-4339-89BF-560ABD73D7F2}" type="presOf" srcId="{FA2895CB-8AD5-45FC-96EB-986F958673AE}" destId="{6959C1F7-B498-4362-B907-725DC7918854}" srcOrd="0" destOrd="0" presId="urn:microsoft.com/office/officeart/2009/3/layout/RandomtoResultProcess"/>
    <dgm:cxn modelId="{50BA05C7-621D-4C2C-8BAD-8EB491EAFE8A}" type="presOf" srcId="{9BD4670E-4852-4786-AD89-C440605CCF33}" destId="{4DFA6FFD-5BDA-456F-B758-FC5E692B6676}" srcOrd="0" destOrd="0" presId="urn:microsoft.com/office/officeart/2009/3/layout/RandomtoResultProcess"/>
    <dgm:cxn modelId="{25ECE116-156D-4D21-9F2B-904619D73D47}" srcId="{8C517C1D-B355-410C-B942-9AA353F76431}" destId="{C886F15D-D41B-4E46-84E2-65318EC9B632}" srcOrd="1" destOrd="0" parTransId="{1DF8182E-588E-4415-8416-DE5575D27FFD}" sibTransId="{FEA1499D-69C7-44AD-B24A-6249DA717B98}"/>
    <dgm:cxn modelId="{5B7DB743-C3FC-4F4D-9ECA-9A933C7B50CC}" type="presOf" srcId="{A460CFF8-6F2A-47B9-BF02-70D4D2B2E61C}" destId="{AE50D0E3-EA01-4402-9BA7-7EBF6884C81B}" srcOrd="0" destOrd="0" presId="urn:microsoft.com/office/officeart/2009/3/layout/RandomtoResultProcess"/>
    <dgm:cxn modelId="{192FD457-309F-4B93-9F51-4CF6BF78D967}" type="presOf" srcId="{8C517C1D-B355-410C-B942-9AA353F76431}" destId="{3A11067F-1C94-4A1C-A848-7212B41BB432}" srcOrd="0" destOrd="0" presId="urn:microsoft.com/office/officeart/2009/3/layout/RandomtoResultProcess"/>
    <dgm:cxn modelId="{60B1B273-D3AA-4CA2-8653-14A60882EFAC}" type="presParOf" srcId="{3A11067F-1C94-4A1C-A848-7212B41BB432}" destId="{9C31D308-0736-422C-8D7F-A4F81DD37271}" srcOrd="0" destOrd="0" presId="urn:microsoft.com/office/officeart/2009/3/layout/RandomtoResultProcess"/>
    <dgm:cxn modelId="{125024DC-97DA-4977-B7D6-B6B3E49D5C9B}" type="presParOf" srcId="{9C31D308-0736-422C-8D7F-A4F81DD37271}" destId="{4DFA6FFD-5BDA-456F-B758-FC5E692B6676}" srcOrd="0" destOrd="0" presId="urn:microsoft.com/office/officeart/2009/3/layout/RandomtoResultProcess"/>
    <dgm:cxn modelId="{0AC68AF7-2825-4244-87A1-56CE65ADE017}" type="presParOf" srcId="{9C31D308-0736-422C-8D7F-A4F81DD37271}" destId="{567EFF51-80F0-4026-923E-349873D46589}" srcOrd="1" destOrd="0" presId="urn:microsoft.com/office/officeart/2009/3/layout/RandomtoResultProcess"/>
    <dgm:cxn modelId="{9206A5A3-93BF-4E3C-AABB-089346BC2951}" type="presParOf" srcId="{9C31D308-0736-422C-8D7F-A4F81DD37271}" destId="{540422C5-937E-4247-BC4F-3DBE2BF3980B}" srcOrd="2" destOrd="0" presId="urn:microsoft.com/office/officeart/2009/3/layout/RandomtoResultProcess"/>
    <dgm:cxn modelId="{C98103E3-D500-409B-A2CF-6911FF01AE3D}" type="presParOf" srcId="{9C31D308-0736-422C-8D7F-A4F81DD37271}" destId="{C6D7A84D-9205-43D9-8E10-C896DD14ED68}" srcOrd="3" destOrd="0" presId="urn:microsoft.com/office/officeart/2009/3/layout/RandomtoResultProcess"/>
    <dgm:cxn modelId="{CCBE98B9-F3EE-45A1-B781-74EAF96D784E}" type="presParOf" srcId="{9C31D308-0736-422C-8D7F-A4F81DD37271}" destId="{8320FD50-18D5-47B6-8FAE-B70EF4828BA3}" srcOrd="4" destOrd="0" presId="urn:microsoft.com/office/officeart/2009/3/layout/RandomtoResultProcess"/>
    <dgm:cxn modelId="{591DE984-2C7F-4377-A6E0-66DE059D37A1}" type="presParOf" srcId="{9C31D308-0736-422C-8D7F-A4F81DD37271}" destId="{419AD89A-3EEB-4056-BB52-72F02F5CFF1F}" srcOrd="5" destOrd="0" presId="urn:microsoft.com/office/officeart/2009/3/layout/RandomtoResultProcess"/>
    <dgm:cxn modelId="{A1149772-F3DF-4131-924E-B9D85B6C6CE0}" type="presParOf" srcId="{9C31D308-0736-422C-8D7F-A4F81DD37271}" destId="{66B8EB7B-2A59-41D2-8C16-3B1039A46225}" srcOrd="6" destOrd="0" presId="urn:microsoft.com/office/officeart/2009/3/layout/RandomtoResultProcess"/>
    <dgm:cxn modelId="{CE189988-4A20-4E81-B045-C9FE66A4A418}" type="presParOf" srcId="{9C31D308-0736-422C-8D7F-A4F81DD37271}" destId="{954149FA-7D75-4385-9E05-B301F93BBB37}" srcOrd="7" destOrd="0" presId="urn:microsoft.com/office/officeart/2009/3/layout/RandomtoResultProcess"/>
    <dgm:cxn modelId="{B453918A-D876-4D7A-9148-D42F49570F07}" type="presParOf" srcId="{9C31D308-0736-422C-8D7F-A4F81DD37271}" destId="{7E454BB3-BBFB-42A7-8CAA-450759FEDDF8}" srcOrd="8" destOrd="0" presId="urn:microsoft.com/office/officeart/2009/3/layout/RandomtoResultProcess"/>
    <dgm:cxn modelId="{CF36F038-6610-4098-A991-2E3F37B8F839}" type="presParOf" srcId="{9C31D308-0736-422C-8D7F-A4F81DD37271}" destId="{523EA3C4-C407-48B3-9B38-3F83995D0F94}" srcOrd="9" destOrd="0" presId="urn:microsoft.com/office/officeart/2009/3/layout/RandomtoResultProcess"/>
    <dgm:cxn modelId="{75CFBA7F-ED68-4BA6-9573-A100D8F533E9}" type="presParOf" srcId="{9C31D308-0736-422C-8D7F-A4F81DD37271}" destId="{B61E6D82-98A6-45A6-96A9-B008651FB7FD}" srcOrd="10" destOrd="0" presId="urn:microsoft.com/office/officeart/2009/3/layout/RandomtoResultProcess"/>
    <dgm:cxn modelId="{0A6515F8-8C42-4EF1-973D-E4DDAA21C4D8}" type="presParOf" srcId="{9C31D308-0736-422C-8D7F-A4F81DD37271}" destId="{4AC07886-BF3A-4752-B9B1-E9C5D286FBFE}" srcOrd="11" destOrd="0" presId="urn:microsoft.com/office/officeart/2009/3/layout/RandomtoResultProcess"/>
    <dgm:cxn modelId="{1968D57A-3754-4923-B64F-A3EED6BCBC76}" type="presParOf" srcId="{9C31D308-0736-422C-8D7F-A4F81DD37271}" destId="{F4A9583B-A8F4-499E-A81A-5C749D575765}" srcOrd="12" destOrd="0" presId="urn:microsoft.com/office/officeart/2009/3/layout/RandomtoResultProcess"/>
    <dgm:cxn modelId="{4DED0D36-CE94-4174-94C1-902FAEB75B91}" type="presParOf" srcId="{9C31D308-0736-422C-8D7F-A4F81DD37271}" destId="{08D687A7-DE9E-49DD-A0C5-16BE9B6742FB}" srcOrd="13" destOrd="0" presId="urn:microsoft.com/office/officeart/2009/3/layout/RandomtoResultProcess"/>
    <dgm:cxn modelId="{D9FD42EC-06FB-426C-957E-ABAFA8FE4524}" type="presParOf" srcId="{9C31D308-0736-422C-8D7F-A4F81DD37271}" destId="{871AFFE4-C4BE-4ABD-B770-BFEF814CB0F2}" srcOrd="14" destOrd="0" presId="urn:microsoft.com/office/officeart/2009/3/layout/RandomtoResultProcess"/>
    <dgm:cxn modelId="{652D75C1-C420-4FD7-9D54-ACD0C2212F80}" type="presParOf" srcId="{9C31D308-0736-422C-8D7F-A4F81DD37271}" destId="{A7895CE1-9710-4894-B344-8798CB66572B}" srcOrd="15" destOrd="0" presId="urn:microsoft.com/office/officeart/2009/3/layout/RandomtoResultProcess"/>
    <dgm:cxn modelId="{B1E4B238-C143-4C14-BD63-F2A129ABAC61}" type="presParOf" srcId="{9C31D308-0736-422C-8D7F-A4F81DD37271}" destId="{73D74B7A-8BAB-4C0E-B99A-AFC52FF0C01A}" srcOrd="16" destOrd="0" presId="urn:microsoft.com/office/officeart/2009/3/layout/RandomtoResultProcess"/>
    <dgm:cxn modelId="{5DF3A686-C47E-4585-96CC-17430C6AC68C}" type="presParOf" srcId="{9C31D308-0736-422C-8D7F-A4F81DD37271}" destId="{D2E7E99E-7A2C-4F40-8E98-7DA56DE934B3}" srcOrd="17" destOrd="0" presId="urn:microsoft.com/office/officeart/2009/3/layout/RandomtoResultProcess"/>
    <dgm:cxn modelId="{7FA0B932-C3C4-43DB-9461-B48ABA8D8844}" type="presParOf" srcId="{9C31D308-0736-422C-8D7F-A4F81DD37271}" destId="{AE88DA28-2457-42D1-AD59-1351DCE3AE86}" srcOrd="18" destOrd="0" presId="urn:microsoft.com/office/officeart/2009/3/layout/RandomtoResultProcess"/>
    <dgm:cxn modelId="{4F294578-C4E8-43F3-9374-A34C6F5A1634}" type="presParOf" srcId="{3A11067F-1C94-4A1C-A848-7212B41BB432}" destId="{77B52D39-5241-4447-8E71-A0DFD79281BC}" srcOrd="1" destOrd="0" presId="urn:microsoft.com/office/officeart/2009/3/layout/RandomtoResultProcess"/>
    <dgm:cxn modelId="{33408C00-0E70-4B70-B530-A5B6D41E3A95}" type="presParOf" srcId="{77B52D39-5241-4447-8E71-A0DFD79281BC}" destId="{7E31ABE7-4F15-4E73-85D6-BA8F4A239960}" srcOrd="0" destOrd="0" presId="urn:microsoft.com/office/officeart/2009/3/layout/RandomtoResultProcess"/>
    <dgm:cxn modelId="{4CEF89BE-4C96-40F2-A3B6-898ED7F1418E}" type="presParOf" srcId="{77B52D39-5241-4447-8E71-A0DFD79281BC}" destId="{E93CED5C-4D9A-4A21-AB27-902AE10A4EE6}" srcOrd="1" destOrd="0" presId="urn:microsoft.com/office/officeart/2009/3/layout/RandomtoResultProcess"/>
    <dgm:cxn modelId="{D2577747-E0F9-40D7-88F6-A8C087801A99}" type="presParOf" srcId="{3A11067F-1C94-4A1C-A848-7212B41BB432}" destId="{19130EC7-9753-4DA0-A176-F90E84328C17}" srcOrd="2" destOrd="0" presId="urn:microsoft.com/office/officeart/2009/3/layout/RandomtoResultProcess"/>
    <dgm:cxn modelId="{B7384CCD-69AB-427A-B4F1-112422FCDBE4}" type="presParOf" srcId="{19130EC7-9753-4DA0-A176-F90E84328C17}" destId="{D7D330BB-4911-4D0A-B8FD-FE2F53EBA802}" srcOrd="0" destOrd="0" presId="urn:microsoft.com/office/officeart/2009/3/layout/RandomtoResultProcess"/>
    <dgm:cxn modelId="{24BC7BBF-401A-4CE9-829B-83505DD23EE8}" type="presParOf" srcId="{19130EC7-9753-4DA0-A176-F90E84328C17}" destId="{F5AC9EE6-90A4-49ED-8FE9-AB49C2484EF1}" srcOrd="1" destOrd="0" presId="urn:microsoft.com/office/officeart/2009/3/layout/RandomtoResultProcess"/>
    <dgm:cxn modelId="{23CCE830-A189-47F5-8BAB-C8E68F69C82E}" type="presParOf" srcId="{3A11067F-1C94-4A1C-A848-7212B41BB432}" destId="{F2A13A9D-DD6F-4ACC-8E4D-9E4F62A38CDC}" srcOrd="3" destOrd="0" presId="urn:microsoft.com/office/officeart/2009/3/layout/RandomtoResultProcess"/>
    <dgm:cxn modelId="{9DEF97AE-D2EC-431F-8AD4-9DDE1B65CACD}" type="presParOf" srcId="{F2A13A9D-DD6F-4ACC-8E4D-9E4F62A38CDC}" destId="{D68F9FF5-66D3-4001-82D5-531FB54A76B1}" srcOrd="0" destOrd="0" presId="urn:microsoft.com/office/officeart/2009/3/layout/RandomtoResultProcess"/>
    <dgm:cxn modelId="{F4B5FE9C-35ED-4D01-9C5F-1B5A8BDF9E39}" type="presParOf" srcId="{F2A13A9D-DD6F-4ACC-8E4D-9E4F62A38CDC}" destId="{7435E594-4CA0-48CE-B0C0-1BC624DDE75A}" srcOrd="1" destOrd="0" presId="urn:microsoft.com/office/officeart/2009/3/layout/RandomtoResultProcess"/>
    <dgm:cxn modelId="{96CB6B7F-8B37-4109-89CC-5C434E4D2322}" type="presParOf" srcId="{3A11067F-1C94-4A1C-A848-7212B41BB432}" destId="{416F06AF-B8D5-47BC-827D-E100DA9D728F}" srcOrd="4" destOrd="0" presId="urn:microsoft.com/office/officeart/2009/3/layout/RandomtoResultProcess"/>
    <dgm:cxn modelId="{CDA90339-AEEC-4D49-96BF-E2DAA90AD06D}" type="presParOf" srcId="{416F06AF-B8D5-47BC-827D-E100DA9D728F}" destId="{6959C1F7-B498-4362-B907-725DC7918854}" srcOrd="0" destOrd="0" presId="urn:microsoft.com/office/officeart/2009/3/layout/RandomtoResultProcess"/>
    <dgm:cxn modelId="{A67AB493-190B-480F-8FB0-4489F3A1ADC6}" type="presParOf" srcId="{416F06AF-B8D5-47BC-827D-E100DA9D728F}" destId="{1A95C079-1230-4F48-B3EB-956E526010DF}" srcOrd="1" destOrd="0" presId="urn:microsoft.com/office/officeart/2009/3/layout/RandomtoResultProcess"/>
    <dgm:cxn modelId="{60D69FFB-ADC6-42F3-A258-37B82FC80FEB}" type="presParOf" srcId="{3A11067F-1C94-4A1C-A848-7212B41BB432}" destId="{AA8F4069-8C18-4566-928D-137832E726CD}" srcOrd="5" destOrd="0" presId="urn:microsoft.com/office/officeart/2009/3/layout/RandomtoResultProcess"/>
    <dgm:cxn modelId="{AECE95C9-F7AB-4CC4-A135-244C6FABB991}" type="presParOf" srcId="{AA8F4069-8C18-4566-928D-137832E726CD}" destId="{9F556AA9-48BA-4FC3-8441-36E055A62992}" srcOrd="0" destOrd="0" presId="urn:microsoft.com/office/officeart/2009/3/layout/RandomtoResultProcess"/>
    <dgm:cxn modelId="{DC362ADF-687E-4668-A952-00DDFDABC595}" type="presParOf" srcId="{AA8F4069-8C18-4566-928D-137832E726CD}" destId="{F6BE984F-3741-4BE0-8999-F9975B93F0DB}" srcOrd="1" destOrd="0" presId="urn:microsoft.com/office/officeart/2009/3/layout/RandomtoResultProcess"/>
    <dgm:cxn modelId="{C2E0E8FC-288C-4BF4-90FC-4033706EEFDB}" type="presParOf" srcId="{3A11067F-1C94-4A1C-A848-7212B41BB432}" destId="{90AFF822-F572-4253-AC2E-53D388D10EF1}" srcOrd="6" destOrd="0" presId="urn:microsoft.com/office/officeart/2009/3/layout/RandomtoResultProcess"/>
    <dgm:cxn modelId="{48D03671-EE13-4539-9C38-0E40939B7ABC}" type="presParOf" srcId="{90AFF822-F572-4253-AC2E-53D388D10EF1}" destId="{AE50D0E3-EA01-4402-9BA7-7EBF6884C81B}" srcOrd="0" destOrd="0" presId="urn:microsoft.com/office/officeart/2009/3/layout/RandomtoResultProcess"/>
    <dgm:cxn modelId="{F1FAC91C-1040-45CA-BA3D-940E44608098}" type="presParOf" srcId="{90AFF822-F572-4253-AC2E-53D388D10EF1}" destId="{8B365DA6-B701-4FD7-AF2B-DF810BECE538}" srcOrd="1" destOrd="0" presId="urn:microsoft.com/office/officeart/2009/3/layout/RandomtoResultProcess"/>
    <dgm:cxn modelId="{09E59F03-C7AA-4CE8-A6DF-516F901E9E31}" type="presParOf" srcId="{3A11067F-1C94-4A1C-A848-7212B41BB432}" destId="{2A073E4B-0328-4D6A-8C14-C89B2ECFD454}" srcOrd="7" destOrd="0" presId="urn:microsoft.com/office/officeart/2009/3/layout/RandomtoResultProcess"/>
    <dgm:cxn modelId="{F44D0955-0CC1-4545-B069-B1A560B9FF8D}" type="presParOf" srcId="{2A073E4B-0328-4D6A-8C14-C89B2ECFD454}" destId="{897BBAE6-0527-43A1-8161-926DE69A4A08}" srcOrd="0" destOrd="0" presId="urn:microsoft.com/office/officeart/2009/3/layout/RandomtoResultProcess"/>
    <dgm:cxn modelId="{DB7FD811-965A-4E8C-BFC3-8EEEAE6A2DB0}" type="presParOf" srcId="{2A073E4B-0328-4D6A-8C14-C89B2ECFD454}" destId="{1F758245-8D31-4DF9-B016-F76EDE2FD30D}" srcOrd="1" destOrd="0" presId="urn:microsoft.com/office/officeart/2009/3/layout/RandomtoResultProcess"/>
    <dgm:cxn modelId="{31255817-2298-4D3E-97F5-CE49D17F6775}" type="presParOf" srcId="{3A11067F-1C94-4A1C-A848-7212B41BB432}" destId="{152899EB-6DDA-466F-B899-6C27DB778F0D}" srcOrd="8" destOrd="0" presId="urn:microsoft.com/office/officeart/2009/3/layout/RandomtoResultProcess"/>
    <dgm:cxn modelId="{C4E05A6B-E0E0-4C63-B86D-FCEB3A917B6F}" type="presParOf" srcId="{152899EB-6DDA-466F-B899-6C27DB778F0D}" destId="{471DFDFE-1A22-45D0-B9F8-03FA0A5ED5FD}" srcOrd="0" destOrd="0" presId="urn:microsoft.com/office/officeart/2009/3/layout/RandomtoResultProcess"/>
    <dgm:cxn modelId="{943DA2E4-E031-4E87-B91F-EAF6DC58B46D}" type="presParOf" srcId="{152899EB-6DDA-466F-B899-6C27DB778F0D}" destId="{BEC3F6ED-A8E9-4396-924F-9DF058F7FB45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5BBB65-A765-4BF9-9023-92BA98AFFF64}">
      <dsp:nvSpPr>
        <dsp:cNvPr id="0" name=""/>
        <dsp:cNvSpPr/>
      </dsp:nvSpPr>
      <dsp:spPr>
        <a:xfrm>
          <a:off x="0" y="0"/>
          <a:ext cx="59740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baseline="-25000" dirty="0" smtClean="0"/>
            <a:t>影片觀賞：網路沉迷</a:t>
          </a:r>
          <a:endParaRPr lang="zh-TW" altLang="en-US" sz="3600" kern="1200" dirty="0"/>
        </a:p>
      </dsp:txBody>
      <dsp:txXfrm>
        <a:off x="0" y="0"/>
        <a:ext cx="4873818" cy="995711"/>
      </dsp:txXfrm>
    </dsp:sp>
    <dsp:sp modelId="{1695FE8F-C9B8-429B-81F8-80AC1C502627}">
      <dsp:nvSpPr>
        <dsp:cNvPr id="0" name=""/>
        <dsp:cNvSpPr/>
      </dsp:nvSpPr>
      <dsp:spPr>
        <a:xfrm>
          <a:off x="500329" y="1176750"/>
          <a:ext cx="59740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引言：資訊科技發展與訊息流通</a:t>
          </a:r>
          <a:endParaRPr lang="zh-TW" altLang="en-US" sz="2500" kern="1200" dirty="0"/>
        </a:p>
      </dsp:txBody>
      <dsp:txXfrm>
        <a:off x="500329" y="1176750"/>
        <a:ext cx="4826538" cy="995711"/>
      </dsp:txXfrm>
    </dsp:sp>
    <dsp:sp modelId="{411F41F0-E2EF-46EC-A843-2FA1D9CFF8D3}">
      <dsp:nvSpPr>
        <dsp:cNvPr id="0" name=""/>
        <dsp:cNvSpPr/>
      </dsp:nvSpPr>
      <dsp:spPr>
        <a:xfrm>
          <a:off x="993190" y="2353500"/>
          <a:ext cx="59740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網路社群與</a:t>
          </a:r>
          <a:r>
            <a:rPr lang="en-US" altLang="zh-TW" sz="2500" kern="1200" dirty="0" smtClean="0"/>
            <a:t>BBS</a:t>
          </a:r>
          <a:endParaRPr lang="zh-TW" altLang="en-US" sz="2500" kern="1200" dirty="0"/>
        </a:p>
      </dsp:txBody>
      <dsp:txXfrm>
        <a:off x="993190" y="2353500"/>
        <a:ext cx="4834005" cy="995711"/>
      </dsp:txXfrm>
    </dsp:sp>
    <dsp:sp modelId="{0D947B25-62E9-4AD5-842D-5AB2BE16BAA3}">
      <dsp:nvSpPr>
        <dsp:cNvPr id="0" name=""/>
        <dsp:cNvSpPr/>
      </dsp:nvSpPr>
      <dsp:spPr>
        <a:xfrm>
          <a:off x="1493519" y="3530251"/>
          <a:ext cx="59740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分享：網路使用經驗</a:t>
          </a:r>
          <a:endParaRPr lang="zh-TW" altLang="en-US" sz="2500" kern="1200" dirty="0"/>
        </a:p>
      </dsp:txBody>
      <dsp:txXfrm>
        <a:off x="1493519" y="3530251"/>
        <a:ext cx="4826538" cy="995711"/>
      </dsp:txXfrm>
    </dsp:sp>
    <dsp:sp modelId="{B06A35B6-AA20-432E-8436-BE88B937B6FE}">
      <dsp:nvSpPr>
        <dsp:cNvPr id="0" name=""/>
        <dsp:cNvSpPr/>
      </dsp:nvSpPr>
      <dsp:spPr>
        <a:xfrm>
          <a:off x="53268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100" kern="1200"/>
        </a:p>
      </dsp:txBody>
      <dsp:txXfrm>
        <a:off x="5326867" y="762624"/>
        <a:ext cx="647212" cy="647212"/>
      </dsp:txXfrm>
    </dsp:sp>
    <dsp:sp modelId="{E01D7758-4118-4D1F-9415-F18FDAC2952F}">
      <dsp:nvSpPr>
        <dsp:cNvPr id="0" name=""/>
        <dsp:cNvSpPr/>
      </dsp:nvSpPr>
      <dsp:spPr>
        <a:xfrm>
          <a:off x="5827196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100" kern="1200"/>
        </a:p>
      </dsp:txBody>
      <dsp:txXfrm>
        <a:off x="5827196" y="1939375"/>
        <a:ext cx="647212" cy="647212"/>
      </dsp:txXfrm>
    </dsp:sp>
    <dsp:sp modelId="{851D8222-1F65-417C-AB01-E7100768B35C}">
      <dsp:nvSpPr>
        <dsp:cNvPr id="0" name=""/>
        <dsp:cNvSpPr/>
      </dsp:nvSpPr>
      <dsp:spPr>
        <a:xfrm>
          <a:off x="6320058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100" kern="1200"/>
        </a:p>
      </dsp:txBody>
      <dsp:txXfrm>
        <a:off x="6320058" y="3116125"/>
        <a:ext cx="647212" cy="6472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648FFE0-D0F0-4B8E-9EDC-8F25DB3A36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213333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新細明體" charset="-120"/>
              </a:defRPr>
            </a:lvl9pPr>
          </a:lstStyle>
          <a:p>
            <a:pPr eaLnBrk="1" hangingPunct="1"/>
            <a:fld id="{584C058B-D331-4224-985B-48646861AA79}" type="slidenum">
              <a:rPr lang="en-US" altLang="zh-TW">
                <a:latin typeface="Arial" charset="0"/>
              </a:rPr>
              <a:pPr eaLnBrk="1" hangingPunct="1"/>
              <a:t>4</a:t>
            </a:fld>
            <a:endParaRPr lang="en-US" altLang="zh-TW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D93CF-CD83-44C7-9562-7547FF1EAA6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5BCFC-84AE-4CC3-9CFA-4520D0B2BF5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FCE6C-9EDF-44F2-B124-B1EB439433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CFBC3-00DD-4740-BE63-95FFBF52C47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EA661-F8A8-42DC-8447-D7844C0B0DF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ACF96-B2F9-4A8C-B7A9-8CF0101E808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E40A3-79BE-47A0-AB84-B5DA5785477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2011A-9D5D-41DE-9F27-751686C92A4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D00A2-2A51-4FF2-AAA6-F3F74C7BEAB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2ABB113A-9547-43D4-AB6B-193A5FDCFFB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27E51-88D7-4BC5-AB06-941F5369EEE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74EA661-F8A8-42DC-8447-D7844C0B0DF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8062664" cy="1920875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你如何接收網路資訊</a:t>
            </a:r>
            <a:r>
              <a:rPr lang="zh-TW" altLang="en-US" sz="5400" dirty="0" smtClean="0"/>
              <a:t>？</a:t>
            </a:r>
            <a:endParaRPr lang="zh-TW" altLang="en-US" sz="54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6408712" cy="792088"/>
          </a:xfrm>
        </p:spPr>
        <p:txBody>
          <a:bodyPr/>
          <a:lstStyle/>
          <a:p>
            <a:r>
              <a:rPr lang="zh-TW" altLang="en-US" dirty="0"/>
              <a:t>資訊科技與閱聽習慣之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643306" y="3786190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報告組員：</a:t>
            </a:r>
            <a:endParaRPr lang="en-US" altLang="zh-TW" sz="2400" dirty="0" smtClean="0"/>
          </a:p>
          <a:p>
            <a:r>
              <a:rPr lang="zh-TW" altLang="en-US" sz="2400" dirty="0" smtClean="0"/>
              <a:t>醫二     簡燕微</a:t>
            </a:r>
            <a:endParaRPr lang="en-US" altLang="zh-TW" sz="2400" dirty="0" smtClean="0"/>
          </a:p>
          <a:p>
            <a:r>
              <a:rPr lang="zh-TW" altLang="en-US" sz="2400" dirty="0" smtClean="0"/>
              <a:t>醫</a:t>
            </a:r>
            <a:r>
              <a:rPr lang="zh-TW" altLang="en-US" sz="2400" dirty="0" smtClean="0"/>
              <a:t>二     游博全</a:t>
            </a:r>
            <a:endParaRPr lang="en-US" altLang="zh-TW" sz="2400" dirty="0" smtClean="0"/>
          </a:p>
          <a:p>
            <a:r>
              <a:rPr lang="zh-TW" altLang="en-US" sz="2400" dirty="0" smtClean="0"/>
              <a:t>牙體</a:t>
            </a:r>
            <a:r>
              <a:rPr lang="zh-TW" altLang="en-US" sz="2400" dirty="0" smtClean="0"/>
              <a:t>一 朱以哲</a:t>
            </a:r>
            <a:endParaRPr lang="en-US" altLang="zh-TW" sz="2400" dirty="0" smtClean="0"/>
          </a:p>
          <a:p>
            <a:r>
              <a:rPr lang="zh-TW" altLang="en-US" sz="2400" dirty="0" smtClean="0"/>
              <a:t>牙體</a:t>
            </a:r>
            <a:r>
              <a:rPr lang="zh-TW" altLang="en-US" sz="2400" dirty="0" smtClean="0"/>
              <a:t>一 邱郁瑄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784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虛擬社群的性質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Rheingold</a:t>
            </a:r>
            <a:r>
              <a:rPr lang="zh-TW" altLang="en-US" dirty="0" smtClean="0"/>
              <a:t>（</a:t>
            </a:r>
            <a:r>
              <a:rPr lang="en-US" altLang="zh-TW" dirty="0" smtClean="0"/>
              <a:t>2000</a:t>
            </a:r>
            <a:r>
              <a:rPr lang="zh-TW" altLang="en-US" dirty="0" smtClean="0"/>
              <a:t>）認為虛擬社群是一種新型的社會組織，並有以下四種特質：</a:t>
            </a:r>
            <a:endParaRPr lang="en-US" altLang="zh-TW" dirty="0" smtClean="0"/>
          </a:p>
          <a:p>
            <a:endParaRPr lang="en-US" altLang="zh-TW" dirty="0" smtClean="0"/>
          </a:p>
          <a:p>
            <a:pPr marL="550926" indent="-514350">
              <a:buFont typeface="+mj-lt"/>
              <a:buAutoNum type="arabicPeriod"/>
            </a:pPr>
            <a:r>
              <a:rPr lang="zh-TW" altLang="en-US" dirty="0" smtClean="0"/>
              <a:t>表達的自由</a:t>
            </a:r>
            <a:endParaRPr lang="en-US" altLang="zh-TW" dirty="0" smtClean="0"/>
          </a:p>
          <a:p>
            <a:pPr marL="550926" indent="-514350">
              <a:buFont typeface="+mj-lt"/>
              <a:buAutoNum type="arabicPeriod"/>
            </a:pPr>
            <a:r>
              <a:rPr lang="zh-TW" altLang="en-US" dirty="0" smtClean="0"/>
              <a:t>缺乏集中的控制</a:t>
            </a:r>
            <a:endParaRPr lang="en-US" altLang="zh-TW" dirty="0" smtClean="0"/>
          </a:p>
          <a:p>
            <a:pPr marL="550926" indent="-514350">
              <a:buFont typeface="+mj-lt"/>
              <a:buAutoNum type="arabicPeriod"/>
            </a:pPr>
            <a:r>
              <a:rPr lang="zh-TW" altLang="en-US" dirty="0" smtClean="0"/>
              <a:t>多對多的傳播</a:t>
            </a:r>
            <a:endParaRPr lang="en-US" altLang="zh-TW" dirty="0" smtClean="0"/>
          </a:p>
          <a:p>
            <a:pPr marL="550926" indent="-514350">
              <a:buFont typeface="+mj-lt"/>
              <a:buAutoNum type="arabicPeriod"/>
            </a:pPr>
            <a:r>
              <a:rPr lang="zh-TW" altLang="en-US" dirty="0" smtClean="0"/>
              <a:t>成員出自於自願的行為。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5622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虛擬社群的形式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虛擬社群的形式包括了早期的</a:t>
            </a:r>
            <a:r>
              <a:rPr lang="zh-TW" altLang="en-US" b="1" dirty="0" smtClean="0">
                <a:solidFill>
                  <a:schemeClr val="accent1"/>
                </a:solidFill>
              </a:rPr>
              <a:t>電子佈告欄</a:t>
            </a:r>
            <a:r>
              <a:rPr lang="zh-TW" altLang="en-US" dirty="0" smtClean="0"/>
              <a:t>、</a:t>
            </a:r>
            <a:r>
              <a:rPr lang="zh-TW" altLang="en-US" b="1" dirty="0" smtClean="0">
                <a:solidFill>
                  <a:schemeClr val="accent1"/>
                </a:solidFill>
              </a:rPr>
              <a:t>討論區</a:t>
            </a:r>
            <a:r>
              <a:rPr lang="zh-TW" altLang="en-US" dirty="0" smtClean="0"/>
              <a:t>、</a:t>
            </a:r>
            <a:r>
              <a:rPr lang="en-US" altLang="zh-TW" b="1" dirty="0" smtClean="0">
                <a:solidFill>
                  <a:schemeClr val="accent1"/>
                </a:solidFill>
              </a:rPr>
              <a:t>MUD</a:t>
            </a:r>
            <a:r>
              <a:rPr lang="zh-TW" altLang="en-US" dirty="0" smtClean="0"/>
              <a:t>，或是近期才出現的</a:t>
            </a:r>
            <a:r>
              <a:rPr lang="zh-TW" altLang="en-US" b="1" dirty="0" smtClean="0">
                <a:solidFill>
                  <a:schemeClr val="accent1"/>
                </a:solidFill>
              </a:rPr>
              <a:t>部落格</a:t>
            </a:r>
            <a:r>
              <a:rPr lang="zh-TW" altLang="en-US" dirty="0" smtClean="0"/>
              <a:t>、</a:t>
            </a:r>
            <a:r>
              <a:rPr lang="zh-TW" altLang="en-US" b="1" dirty="0" smtClean="0">
                <a:solidFill>
                  <a:schemeClr val="accent1"/>
                </a:solidFill>
              </a:rPr>
              <a:t>維基百科</a:t>
            </a:r>
            <a:r>
              <a:rPr lang="zh-TW" altLang="en-US" dirty="0" smtClean="0"/>
              <a:t>。虛擬社群的林立，正體現</a:t>
            </a:r>
            <a:r>
              <a:rPr lang="en-US" altLang="zh-TW" dirty="0" smtClean="0"/>
              <a:t>Web2.0</a:t>
            </a:r>
            <a:r>
              <a:rPr lang="zh-TW" altLang="en-US" dirty="0" smtClean="0"/>
              <a:t>所強調</a:t>
            </a:r>
            <a:r>
              <a:rPr lang="zh-TW" altLang="en-US" b="1" dirty="0" smtClean="0">
                <a:solidFill>
                  <a:schemeClr val="accent2"/>
                </a:solidFill>
              </a:rPr>
              <a:t>使用者為中心</a:t>
            </a:r>
            <a:r>
              <a:rPr lang="zh-TW" altLang="en-US" dirty="0" smtClean="0"/>
              <a:t>的概念，透過社群成員彼此的分享與共創，使得人人皆可在網路媒體發聲。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952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BBS(</a:t>
            </a:r>
            <a:r>
              <a:rPr lang="zh-TW" altLang="en-US" dirty="0" smtClean="0"/>
              <a:t>電子布告欄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虛擬社群的例子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772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62542" y="980728"/>
            <a:ext cx="6480048" cy="2301240"/>
          </a:xfrm>
        </p:spPr>
        <p:txBody>
          <a:bodyPr/>
          <a:lstStyle/>
          <a:p>
            <a:r>
              <a:rPr lang="zh-TW" altLang="en-US" dirty="0"/>
              <a:t>如何接收資訊之</a:t>
            </a:r>
            <a:r>
              <a:rPr lang="en-US" altLang="zh-TW" dirty="0"/>
              <a:t>BBS</a:t>
            </a:r>
            <a:r>
              <a:rPr lang="zh-TW" altLang="en-US" dirty="0" smtClean="0"/>
              <a:t>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5977" y="1988840"/>
            <a:ext cx="6264696" cy="203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23949"/>
            <a:ext cx="23241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5197" y="4391930"/>
            <a:ext cx="3246011" cy="109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9485" y="6692900"/>
            <a:ext cx="167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07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What is BBS?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電子佈告欄系統 </a:t>
            </a:r>
            <a:r>
              <a:rPr lang="en-US" altLang="zh-TW" dirty="0"/>
              <a:t>(BBS, Bulletin Board System) </a:t>
            </a:r>
            <a:r>
              <a:rPr lang="zh-TW" altLang="en-US" dirty="0"/>
              <a:t>最初的設計是與一般的佈告欄一樣，提供讀者查詢各項資訊；而與一般傳統的論壇不一樣的是，在電子佈告欄上面溝通是雙向的，每個人都可以是讀者，也都可以是主筆；加上現今網路是相當便宜容易取得，並且不受時間、空間的限制，在電子佈告欄上的作家可以分散各國，可以從小孩到老年人，每個人都可以發表以及回覆自己的看法，正因此，在 </a:t>
            </a:r>
            <a:r>
              <a:rPr lang="en-US" altLang="zh-TW" dirty="0"/>
              <a:t>BBS </a:t>
            </a:r>
            <a:r>
              <a:rPr lang="zh-TW" altLang="en-US" dirty="0"/>
              <a:t>上的資訊，總是最新並且開放，不會有一言堂的情況發生。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789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介紹</a:t>
            </a:r>
            <a:r>
              <a:rPr lang="zh-TW" altLang="en-US" dirty="0"/>
              <a:t>有名的</a:t>
            </a:r>
            <a:r>
              <a:rPr lang="en-US" altLang="zh-TW" dirty="0"/>
              <a:t>BBS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在台灣最有名的不外乎就是「批踢踢」，使用人數最多、版也最多，然後各大學校通常也會有自己的</a:t>
            </a:r>
            <a:r>
              <a:rPr lang="en-US" altLang="zh-TW" dirty="0" smtClean="0"/>
              <a:t>BBS</a:t>
            </a:r>
            <a:r>
              <a:rPr lang="zh-TW" altLang="en-US" dirty="0" smtClean="0"/>
              <a:t>像是我們學校的「杏林綠意」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81128"/>
            <a:ext cx="25781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2544" y="3966504"/>
            <a:ext cx="609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6234" y="5038078"/>
            <a:ext cx="609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3889" y="4072346"/>
            <a:ext cx="609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67237"/>
            <a:ext cx="609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3316" y="5055523"/>
            <a:ext cx="609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9282" y="4072346"/>
            <a:ext cx="609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8768" y="4021015"/>
            <a:ext cx="609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7294" y="5561959"/>
            <a:ext cx="609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491404"/>
            <a:ext cx="609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9306" y="4581128"/>
            <a:ext cx="609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7344" y="5504766"/>
            <a:ext cx="609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09466"/>
            <a:ext cx="609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0949" y="5040227"/>
            <a:ext cx="609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3316" y="3483317"/>
            <a:ext cx="609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038" y="3966504"/>
            <a:ext cx="609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14166"/>
            <a:ext cx="609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9559" y="3546426"/>
            <a:ext cx="609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2459" y="5576613"/>
            <a:ext cx="609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66659"/>
            <a:ext cx="609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7294" y="4402546"/>
            <a:ext cx="609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0775" y="5066659"/>
            <a:ext cx="6096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686983"/>
            <a:ext cx="167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85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14413"/>
            <a:ext cx="871537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9367" y="1014413"/>
            <a:ext cx="54297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83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批踢踢特殊網路文化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en-US" altLang="zh-TW" dirty="0" smtClean="0"/>
              <a:t>PO</a:t>
            </a:r>
            <a:r>
              <a:rPr lang="zh-TW" altLang="en-US" dirty="0"/>
              <a:t>文：也就是發表文章，取英文</a:t>
            </a:r>
            <a:r>
              <a:rPr lang="en-US" altLang="zh-TW" dirty="0"/>
              <a:t>Post</a:t>
            </a:r>
            <a:r>
              <a:rPr lang="zh-TW" altLang="en-US" dirty="0"/>
              <a:t>的簡稱。</a:t>
            </a:r>
          </a:p>
          <a:p>
            <a:pPr marL="36576" indent="0">
              <a:buNone/>
            </a:pPr>
            <a:r>
              <a:rPr lang="zh-TW" altLang="en-US" dirty="0"/>
              <a:t>推文：推薦這篇文章，或對此文章發表意見。</a:t>
            </a:r>
          </a:p>
          <a:p>
            <a:pPr marL="36576" indent="0">
              <a:buNone/>
            </a:pPr>
            <a:r>
              <a:rPr lang="zh-TW" altLang="en-US" dirty="0"/>
              <a:t>噓文：反對這篇文章，有時是針對文章內的推文。</a:t>
            </a:r>
          </a:p>
          <a:p>
            <a:pPr marL="36576" indent="0">
              <a:buNone/>
            </a:pPr>
            <a:r>
              <a:rPr lang="zh-TW" altLang="en-US" dirty="0"/>
              <a:t>大推：由推文衍伸出來，表示很支持或很喜歡。</a:t>
            </a:r>
          </a:p>
          <a:p>
            <a:pPr marL="36576" indent="0">
              <a:buNone/>
            </a:pPr>
            <a:r>
              <a:rPr lang="zh-TW" altLang="en-US" dirty="0"/>
              <a:t>洗板：連續發表文章，使其他文章被推擠至</a:t>
            </a:r>
            <a:r>
              <a:rPr lang="zh-TW" altLang="en-US" dirty="0" smtClean="0"/>
              <a:t>文列表</a:t>
            </a:r>
            <a:r>
              <a:rPr lang="zh-TW" altLang="en-US" dirty="0"/>
              <a:t>的後面，在各大論壇都被視為嚴重擾亂</a:t>
            </a:r>
            <a:r>
              <a:rPr lang="zh-TW" altLang="en-US" dirty="0" smtClean="0"/>
              <a:t>秩序的</a:t>
            </a:r>
            <a:r>
              <a:rPr lang="zh-TW" altLang="en-US" dirty="0"/>
              <a:t>惡行。</a:t>
            </a:r>
          </a:p>
          <a:p>
            <a:pPr marL="36576" indent="0">
              <a:buNone/>
            </a:pPr>
            <a:r>
              <a:rPr lang="zh-TW" altLang="en-US" dirty="0"/>
              <a:t>水桶：被管理者移除發文權限稱之浸水桶，在</a:t>
            </a:r>
            <a:r>
              <a:rPr lang="en-US" altLang="zh-TW" dirty="0"/>
              <a:t>PTT</a:t>
            </a:r>
            <a:r>
              <a:rPr lang="zh-TW" altLang="en-US" dirty="0"/>
              <a:t>上則會連推文權限一同拔除。</a:t>
            </a:r>
          </a:p>
        </p:txBody>
      </p:sp>
    </p:spTree>
    <p:extLst>
      <p:ext uri="{BB962C8B-B14F-4D97-AF65-F5344CB8AC3E}">
        <p14:creationId xmlns:p14="http://schemas.microsoft.com/office/powerpoint/2010/main" xmlns="" val="1976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781078"/>
            <a:ext cx="7467600" cy="2345085"/>
          </a:xfrm>
        </p:spPr>
        <p:txBody>
          <a:bodyPr/>
          <a:lstStyle/>
          <a:p>
            <a:pPr marL="36576" indent="0">
              <a:buNone/>
            </a:pPr>
            <a:r>
              <a:rPr lang="zh-TW" altLang="en-US" dirty="0" smtClean="0"/>
              <a:t>人氣第一的八卦版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Gossping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，裡面通常都是一些新聞時事外加八卦消息，很多新聞上的所謂的網路流傳幾乎都從這邊爆出來的，然後這邊一堆人在嘴砲。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7846152" cy="36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10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4870"/>
            <a:ext cx="820891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44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報告架構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1173814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950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批踢踢特殊網路文化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推齊與推圖</a:t>
            </a:r>
          </a:p>
          <a:p>
            <a:pPr marL="36576" indent="0">
              <a:buNone/>
            </a:pPr>
            <a:r>
              <a:rPr lang="zh-TW" altLang="en-US" dirty="0" smtClean="0"/>
              <a:t>推齊就是比如說有人回文很經典，之後推文人都會推通一句話一直推推推推推</a:t>
            </a:r>
            <a:r>
              <a:rPr lang="en-US" altLang="zh-TW" dirty="0" smtClean="0"/>
              <a:t>=  =“</a:t>
            </a:r>
          </a:p>
          <a:p>
            <a:pPr marL="36576" indent="0">
              <a:buNone/>
            </a:pPr>
            <a:r>
              <a:rPr lang="zh-TW" altLang="en-US" dirty="0" smtClean="0"/>
              <a:t>推圖就是有人會把每行所推的字</a:t>
            </a:r>
            <a:r>
              <a:rPr lang="en-US" altLang="zh-TW" dirty="0" smtClean="0"/>
              <a:t>or</a:t>
            </a:r>
            <a:r>
              <a:rPr lang="zh-TW" altLang="en-US" dirty="0" smtClean="0"/>
              <a:t>符號一直疊好幾層變成一個圖。</a:t>
            </a:r>
            <a:endParaRPr lang="en-US" altLang="zh-TW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85184"/>
            <a:ext cx="4464496" cy="145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23670"/>
            <a:ext cx="4032448" cy="114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692900"/>
            <a:ext cx="1676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59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42478"/>
            <a:ext cx="7467600" cy="3883685"/>
          </a:xfrm>
        </p:spPr>
        <p:txBody>
          <a:bodyPr/>
          <a:lstStyle/>
          <a:p>
            <a:pPr marL="36576" indent="0">
              <a:buNone/>
            </a:pPr>
            <a:r>
              <a:rPr lang="zh-TW" altLang="en-US" dirty="0" smtClean="0"/>
              <a:t>還有很多買賣的板，像是最近很夯的合購版之類的。在批踢踢上資訊流通真的很快，像我之前也有賣過東西，剛</a:t>
            </a:r>
            <a:r>
              <a:rPr lang="en-US" altLang="zh-TW" dirty="0" smtClean="0"/>
              <a:t>PO</a:t>
            </a:r>
            <a:r>
              <a:rPr lang="zh-TW" altLang="en-US" dirty="0" smtClean="0"/>
              <a:t>文幾十分鐘後就賣掉了！</a:t>
            </a:r>
            <a:endParaRPr lang="en-US" altLang="zh-TW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99328"/>
            <a:ext cx="4176464" cy="62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935" y="461603"/>
            <a:ext cx="2570972" cy="76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4104456" cy="82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25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4077072"/>
            <a:ext cx="7467600" cy="2569816"/>
          </a:xfrm>
        </p:spPr>
        <p:txBody>
          <a:bodyPr/>
          <a:lstStyle/>
          <a:p>
            <a:pPr marL="36576" indent="0">
              <a:buNone/>
            </a:pPr>
            <a:r>
              <a:rPr lang="zh-TW" altLang="en-US" dirty="0" smtClean="0"/>
              <a:t>然後各個縣市也都有板，因為資訊流通很快，通常那裡出甚麼事、有甚麼好吃的、哪裡天氣如何都可以在這裡找到！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1583" y="692696"/>
            <a:ext cx="6480720" cy="329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44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BBS(PTT)</a:t>
            </a:r>
            <a:r>
              <a:rPr lang="zh-TW" altLang="en-US" dirty="0" smtClean="0"/>
              <a:t>的影響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zh-TW" altLang="en-US" dirty="0" smtClean="0"/>
              <a:t>因為流通資訊的很快，像之前</a:t>
            </a:r>
            <a:r>
              <a:rPr lang="en-US" altLang="zh-TW" dirty="0" smtClean="0"/>
              <a:t>Dell</a:t>
            </a:r>
            <a:r>
              <a:rPr lang="zh-TW" altLang="en-US" dirty="0"/>
              <a:t>、</a:t>
            </a:r>
            <a:r>
              <a:rPr lang="en-US" altLang="zh-TW" dirty="0"/>
              <a:t>Apple</a:t>
            </a:r>
            <a:r>
              <a:rPr lang="zh-TW" altLang="en-US" dirty="0"/>
              <a:t>標</a:t>
            </a:r>
            <a:r>
              <a:rPr lang="zh-TW" altLang="en-US" dirty="0" smtClean="0"/>
              <a:t>錯價很快就流傳開就是因為有</a:t>
            </a:r>
            <a:r>
              <a:rPr lang="en-US" altLang="zh-TW" dirty="0" smtClean="0"/>
              <a:t>BBS</a:t>
            </a:r>
            <a:r>
              <a:rPr lang="zh-TW" altLang="en-US" dirty="0" smtClean="0"/>
              <a:t>還有論壇所以消息迅速傳開。</a:t>
            </a:r>
            <a:endParaRPr lang="en-US" altLang="zh-TW" dirty="0" smtClean="0"/>
          </a:p>
          <a:p>
            <a:pPr marL="36576" indent="0">
              <a:buNone/>
            </a:pPr>
            <a:endParaRPr lang="en-US" altLang="zh-TW" dirty="0"/>
          </a:p>
          <a:p>
            <a:pPr marL="36576" indent="0">
              <a:buNone/>
            </a:pPr>
            <a:r>
              <a:rPr lang="zh-TW" altLang="en-US" dirty="0" smtClean="0"/>
              <a:t>然後網路鄉民們也越來越有影響力，像是人肉搜尋之類的，不過有時會變得有點群眾暴力。</a:t>
            </a:r>
            <a:endParaRPr lang="en-US" altLang="zh-TW" dirty="0" smtClean="0"/>
          </a:p>
          <a:p>
            <a:pPr marL="36576" indent="0">
              <a:buNone/>
            </a:pPr>
            <a:endParaRPr lang="en-US" altLang="zh-TW" dirty="0"/>
          </a:p>
          <a:p>
            <a:pPr marL="36576" indent="0">
              <a:buNone/>
            </a:pPr>
            <a:r>
              <a:rPr lang="zh-TW" altLang="en-US" dirty="0"/>
              <a:t>而資訊的流通真的也越來越</a:t>
            </a:r>
            <a:r>
              <a:rPr lang="zh-TW" altLang="en-US" dirty="0" smtClean="0"/>
              <a:t>方便，常常有問題丟在板上過一下就有人解答了！所以好好善用的話</a:t>
            </a:r>
            <a:r>
              <a:rPr lang="en-US" altLang="zh-TW" dirty="0" smtClean="0"/>
              <a:t>BBS</a:t>
            </a:r>
            <a:r>
              <a:rPr lang="zh-TW" altLang="en-US" dirty="0" smtClean="0"/>
              <a:t>真的超棒的！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717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網路使用經驗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分享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943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自認是網路兒童的我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1161302"/>
              </p:ext>
            </p:extLst>
          </p:nvPr>
        </p:nvGraphicFramePr>
        <p:xfrm>
          <a:off x="107504" y="1124744"/>
          <a:ext cx="89393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1989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171703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我的第一主題：三國</a:t>
            </a:r>
            <a:r>
              <a:rPr lang="en-US" altLang="zh-TW" dirty="0" smtClean="0"/>
              <a:t>(2001~2004)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蠢事</a:t>
            </a:r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91" r="23072" b="5110"/>
          <a:stretch/>
        </p:blipFill>
        <p:spPr bwMode="auto">
          <a:xfrm>
            <a:off x="2189338" y="1587159"/>
            <a:ext cx="6954662" cy="528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4211960" y="3501008"/>
            <a:ext cx="4248472" cy="646331"/>
            <a:chOff x="2555776" y="3501008"/>
            <a:chExt cx="4248472" cy="646331"/>
          </a:xfrm>
        </p:grpSpPr>
        <p:sp>
          <p:nvSpPr>
            <p:cNvPr id="4" name="矩形 3"/>
            <p:cNvSpPr/>
            <p:nvPr/>
          </p:nvSpPr>
          <p:spPr>
            <a:xfrm>
              <a:off x="2555776" y="3501008"/>
              <a:ext cx="1368152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單箭頭接點 8"/>
            <p:cNvCxnSpPr/>
            <p:nvPr/>
          </p:nvCxnSpPr>
          <p:spPr>
            <a:xfrm flipH="1">
              <a:off x="3923928" y="3609020"/>
              <a:ext cx="43204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/>
            <p:cNvSpPr txBox="1"/>
            <p:nvPr/>
          </p:nvSpPr>
          <p:spPr>
            <a:xfrm>
              <a:off x="4355976" y="3501008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rgbClr val="FF0000"/>
                  </a:solidFill>
                </a:rPr>
                <a:t>看到「姓名」欄就真的填上姓名的蠢蛋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….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98" r="41317" b="6922"/>
          <a:stretch/>
        </p:blipFill>
        <p:spPr bwMode="auto">
          <a:xfrm>
            <a:off x="35496" y="1084779"/>
            <a:ext cx="5976664" cy="576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862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我的第二主題：</a:t>
            </a:r>
            <a:r>
              <a:rPr lang="en-US" altLang="zh-TW" dirty="0" smtClean="0"/>
              <a:t>RPG(2002~2005)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開「家族」</a:t>
            </a:r>
            <a:endParaRPr lang="en-US" altLang="zh-TW" dirty="0" smtClean="0"/>
          </a:p>
          <a:p>
            <a:r>
              <a:rPr lang="zh-TW" altLang="en-US" dirty="0" smtClean="0"/>
              <a:t>連載小說、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做桌布、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做</a:t>
            </a:r>
            <a:r>
              <a:rPr lang="en-US" altLang="zh-TW" dirty="0" smtClean="0"/>
              <a:t>midi…</a:t>
            </a:r>
            <a:endParaRPr lang="zh-TW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33" t="25971" r="26520" b="5704"/>
          <a:stretch/>
        </p:blipFill>
        <p:spPr bwMode="auto">
          <a:xfrm>
            <a:off x="3107942" y="1430933"/>
            <a:ext cx="6012979" cy="518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24" r="31588" b="16132"/>
          <a:stretch/>
        </p:blipFill>
        <p:spPr bwMode="auto">
          <a:xfrm>
            <a:off x="0" y="1465459"/>
            <a:ext cx="7113544" cy="51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899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我的第三主題：日劇</a:t>
            </a:r>
            <a:r>
              <a:rPr lang="en-US" altLang="zh-TW" dirty="0" smtClean="0"/>
              <a:t>(2003~2009)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走向潛水之路</a:t>
            </a:r>
            <a:r>
              <a:rPr lang="en-US" altLang="zh-TW" dirty="0" smtClean="0"/>
              <a:t>……</a:t>
            </a:r>
            <a:endParaRPr lang="zh-TW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98" b="5997"/>
          <a:stretch/>
        </p:blipFill>
        <p:spPr bwMode="auto">
          <a:xfrm>
            <a:off x="1547664" y="2348880"/>
            <a:ext cx="7596336" cy="435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50" r="13953" b="8531"/>
          <a:stretch/>
        </p:blipFill>
        <p:spPr bwMode="auto">
          <a:xfrm>
            <a:off x="12357" y="2300521"/>
            <a:ext cx="6876256" cy="440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56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我的第四主題：</a:t>
            </a:r>
            <a:r>
              <a:rPr lang="en-US" altLang="zh-TW" dirty="0" smtClean="0"/>
              <a:t>cult movie?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英文爬板</a:t>
            </a:r>
            <a:r>
              <a:rPr lang="en-US" altLang="zh-TW" dirty="0" smtClean="0"/>
              <a:t>...</a:t>
            </a:r>
            <a:endParaRPr lang="en-US" altLang="zh-TW" dirty="0"/>
          </a:p>
          <a:p>
            <a:r>
              <a:rPr lang="zh-TW" altLang="en-US" dirty="0" smtClean="0"/>
              <a:t>找尋不熟悉的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事物，結果完全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陷入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迷陣</a:t>
            </a:r>
            <a:endParaRPr lang="zh-TW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98" r="35845" b="5490"/>
          <a:stretch/>
        </p:blipFill>
        <p:spPr bwMode="auto">
          <a:xfrm>
            <a:off x="3754576" y="1628800"/>
            <a:ext cx="5389424" cy="485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69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4800" dirty="0" smtClean="0">
                <a:ea typeface="華康儷粗圓(P)" pitchFamily="34" charset="-120"/>
              </a:rPr>
              <a:t>資訊科技發展與                                 訊息流通</a:t>
            </a:r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引言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插播：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迷陣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98" r="30574" b="10177"/>
          <a:stretch/>
        </p:blipFill>
        <p:spPr bwMode="auto">
          <a:xfrm>
            <a:off x="1835696" y="1484784"/>
            <a:ext cx="6516618" cy="507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131840" y="3068960"/>
            <a:ext cx="13681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490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插播：部落格</a:t>
            </a:r>
            <a:r>
              <a:rPr lang="en-US" altLang="zh-TW" dirty="0" smtClean="0"/>
              <a:t>(2007~)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98" r="23885" b="6377"/>
          <a:stretch/>
        </p:blipFill>
        <p:spPr bwMode="auto">
          <a:xfrm>
            <a:off x="1331640" y="1572816"/>
            <a:ext cx="6314659" cy="473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4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我的第五主題：</a:t>
            </a:r>
            <a:r>
              <a:rPr lang="en-US" altLang="zh-TW" dirty="0" smtClean="0"/>
              <a:t>60</a:t>
            </a:r>
            <a:r>
              <a:rPr lang="zh-TW" altLang="en-US" dirty="0" smtClean="0"/>
              <a:t>年代偶像</a:t>
            </a:r>
            <a:r>
              <a:rPr lang="en-US" altLang="zh-TW" dirty="0" smtClean="0"/>
              <a:t>(2009~)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都是因為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資訊偶遇</a:t>
            </a:r>
            <a:endParaRPr lang="zh-TW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50" r="33210" b="6250"/>
          <a:stretch/>
        </p:blipFill>
        <p:spPr bwMode="auto">
          <a:xfrm>
            <a:off x="2771800" y="1268759"/>
            <a:ext cx="6228184" cy="531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5436096" y="2276872"/>
            <a:ext cx="13681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436096" y="5877272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97" r="12838" b="13092"/>
          <a:stretch/>
        </p:blipFill>
        <p:spPr bwMode="auto">
          <a:xfrm>
            <a:off x="1" y="1463671"/>
            <a:ext cx="7676352" cy="455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18" r="11723" b="6376"/>
          <a:stretch/>
        </p:blipFill>
        <p:spPr bwMode="auto">
          <a:xfrm>
            <a:off x="323528" y="1126212"/>
            <a:ext cx="8820472" cy="57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564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搜尋引擎和我的網路沉迷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真</a:t>
            </a:r>
            <a:r>
              <a:rPr lang="zh-TW" altLang="en-US" dirty="0" smtClean="0"/>
              <a:t>調查，或者是一種</a:t>
            </a:r>
            <a:r>
              <a:rPr lang="en-US" altLang="zh-TW" dirty="0" smtClean="0"/>
              <a:t>window shopping?</a:t>
            </a:r>
            <a:r>
              <a:rPr lang="zh-TW" altLang="en-US" dirty="0" smtClean="0"/>
              <a:t>逃避真實的一種手段。</a:t>
            </a:r>
            <a:endParaRPr lang="en-US" altLang="zh-TW" dirty="0" smtClean="0"/>
          </a:p>
          <a:p>
            <a:r>
              <a:rPr lang="zh-TW" altLang="en-US" dirty="0"/>
              <a:t>過於</a:t>
            </a:r>
            <a:r>
              <a:rPr lang="zh-TW" altLang="en-US" dirty="0" smtClean="0"/>
              <a:t>執著於瀏覽搜尋到的頁面，結果花費時間，卻無法深入理解。</a:t>
            </a:r>
            <a:endParaRPr lang="en-US" altLang="zh-TW" dirty="0" smtClean="0"/>
          </a:p>
          <a:p>
            <a:r>
              <a:rPr lang="zh-TW" altLang="en-US" dirty="0" smtClean="0"/>
              <a:t>投入過多時間而失去和真實世界的溝通。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天涯若比鄰，體會到語文的重要性。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245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討論、講評或影片</a:t>
            </a:r>
            <a:endParaRPr lang="zh-TW" altLang="en-US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在最後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318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0738" y="403225"/>
            <a:ext cx="7777162" cy="9112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訊息的流通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92363"/>
            <a:ext cx="8229600" cy="446563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/>
              <a:t>資訊傳播的改變</a:t>
            </a:r>
          </a:p>
          <a:p>
            <a:pPr eaLnBrk="1" hangingPunct="1">
              <a:defRPr/>
            </a:pPr>
            <a:r>
              <a:rPr lang="zh-TW" altLang="en-US" b="1" dirty="0" smtClean="0"/>
              <a:t>資訊科技的濫觴</a:t>
            </a:r>
          </a:p>
          <a:p>
            <a:pPr eaLnBrk="1" hangingPunct="1">
              <a:defRPr/>
            </a:pPr>
            <a:r>
              <a:rPr kumimoji="0" lang="zh-TW" altLang="en-US" b="1" dirty="0" smtClean="0"/>
              <a:t>遠距傳信的開始</a:t>
            </a:r>
          </a:p>
          <a:p>
            <a:pPr eaLnBrk="1" hangingPunct="1">
              <a:defRPr/>
            </a:pPr>
            <a:endParaRPr kumimoji="0" lang="zh-TW" altLang="en-US" b="1" dirty="0" smtClean="0">
              <a:ea typeface="華康儷楷書" pitchFamily="65" charset="-120"/>
            </a:endParaRPr>
          </a:p>
          <a:p>
            <a:pPr eaLnBrk="1" hangingPunct="1">
              <a:defRPr/>
            </a:pPr>
            <a:endParaRPr kumimoji="0" lang="zh-TW" alt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zh-TW" altLang="en-US" dirty="0" smtClean="0"/>
          </a:p>
          <a:p>
            <a:pPr eaLnBrk="1" hangingPunct="1">
              <a:defRPr/>
            </a:pPr>
            <a:endParaRPr lang="en-US" altLang="zh-TW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0" dirty="0" smtClean="0">
                <a:latin typeface="3 of 9 Barcode" pitchFamily="82" charset="0"/>
                <a:ea typeface="華康勘亭流" pitchFamily="65" charset="-120"/>
              </a:rPr>
              <a:t>      </a:t>
            </a:r>
            <a:r>
              <a:rPr lang="zh-TW" altLang="en-US" dirty="0" smtClean="0"/>
              <a:t>接收資訊的改變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zh-TW" altLang="en-US" b="1" dirty="0" smtClean="0"/>
              <a:t>資訊接收方式的改變</a:t>
            </a:r>
            <a:r>
              <a:rPr kumimoji="0" lang="en-US" altLang="zh-TW" b="1" dirty="0" smtClean="0"/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kumimoji="0" lang="en-US" altLang="zh-TW" b="1" dirty="0" smtClean="0"/>
              <a:t>    </a:t>
            </a:r>
            <a:r>
              <a:rPr kumimoji="0" lang="zh-TW" altLang="en-US" b="1" dirty="0" smtClean="0"/>
              <a:t>從報紙</a:t>
            </a:r>
            <a:r>
              <a:rPr kumimoji="0" lang="en-US" altLang="zh-TW" b="1" dirty="0" smtClean="0"/>
              <a:t>,</a:t>
            </a:r>
            <a:r>
              <a:rPr kumimoji="0" lang="zh-TW" altLang="en-US" b="1" dirty="0" smtClean="0"/>
              <a:t>廣播</a:t>
            </a:r>
            <a:r>
              <a:rPr kumimoji="0" lang="en-US" altLang="zh-TW" b="1" dirty="0" smtClean="0"/>
              <a:t>,</a:t>
            </a:r>
            <a:r>
              <a:rPr kumimoji="0" lang="zh-TW" altLang="en-US" b="1" dirty="0" smtClean="0"/>
              <a:t>電視到網路的出現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kumimoji="0" lang="zh-TW" altLang="en-US" b="1" dirty="0" smtClean="0">
                <a:ea typeface="華康儷楷書" pitchFamily="65" charset="-120"/>
              </a:rPr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kumimoji="0" lang="zh-TW" altLang="en-US" b="1" dirty="0" smtClean="0">
                <a:ea typeface="華康儷楷書" pitchFamily="65" charset="-12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kumimoji="0" lang="zh-TW" altLang="en-US" b="1" dirty="0" smtClean="0">
              <a:ea typeface="華康儷楷書" pitchFamily="65" charset="-120"/>
            </a:endParaRPr>
          </a:p>
          <a:p>
            <a:pPr eaLnBrk="1" hangingPunct="1">
              <a:defRPr/>
            </a:pPr>
            <a:endParaRPr lang="en-US" altLang="zh-TW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716338"/>
            <a:ext cx="33845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88002"/>
            <a:ext cx="1979612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2770187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kumimoji="0" lang="zh-TW" altLang="en-US" dirty="0" smtClean="0"/>
              <a:t>科技造成的影響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zh-TW" altLang="en-US" b="1" dirty="0" smtClean="0">
                <a:latin typeface="+mj-ea"/>
                <a:ea typeface="+mj-ea"/>
              </a:rPr>
              <a:t>科技發展對人類的影響</a:t>
            </a:r>
            <a:r>
              <a:rPr kumimoji="0" lang="en-US" altLang="zh-TW" b="1" dirty="0" smtClean="0">
                <a:latin typeface="+mj-ea"/>
                <a:ea typeface="+mj-ea"/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b="1" dirty="0" smtClean="0"/>
              <a:t>* </a:t>
            </a:r>
            <a:r>
              <a:rPr lang="zh-TW" altLang="zh-TW" dirty="0" smtClean="0"/>
              <a:t>促成人類社會從工業社會進步到資訊社會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b="1" dirty="0" smtClean="0"/>
              <a:t>* </a:t>
            </a:r>
            <a:r>
              <a:rPr lang="zh-TW" altLang="zh-TW" dirty="0" smtClean="0"/>
              <a:t>對於社會的各層面均造成變革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b="1" dirty="0" smtClean="0"/>
              <a:t>* </a:t>
            </a:r>
            <a:r>
              <a:rPr lang="zh-TW" altLang="en-US" dirty="0" smtClean="0"/>
              <a:t>網路</a:t>
            </a:r>
            <a:r>
              <a:rPr lang="zh-TW" altLang="zh-TW" dirty="0" smtClean="0"/>
              <a:t>一方面打造了全球化資訊社會，另一方面郤又造成數位落差的現象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虛擬社群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網路訊息流動的平台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935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zh-TW" altLang="en-US" sz="5100" dirty="0" smtClean="0"/>
              <a:t>所謂「虛擬社群」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idx="1"/>
          </p:nvPr>
        </p:nvSpPr>
        <p:spPr>
          <a:xfrm>
            <a:off x="467544" y="1340768"/>
            <a:ext cx="7467600" cy="496855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/>
                </a:solidFill>
              </a:rPr>
              <a:t>虛擬社群</a:t>
            </a:r>
            <a:r>
              <a:rPr lang="zh-TW" altLang="en-US" dirty="0">
                <a:solidFill>
                  <a:schemeClr val="accent2"/>
                </a:solidFill>
              </a:rPr>
              <a:t>又稱</a:t>
            </a:r>
            <a:r>
              <a:rPr lang="zh-TW" altLang="en-US" b="1" dirty="0">
                <a:solidFill>
                  <a:schemeClr val="accent2"/>
                </a:solidFill>
              </a:rPr>
              <a:t>虛擬社區</a:t>
            </a:r>
            <a:r>
              <a:rPr lang="zh-TW" altLang="en-US" dirty="0">
                <a:solidFill>
                  <a:schemeClr val="accent2"/>
                </a:solidFill>
              </a:rPr>
              <a:t>、</a:t>
            </a:r>
            <a:r>
              <a:rPr lang="zh-TW" altLang="en-US" b="1" dirty="0">
                <a:solidFill>
                  <a:schemeClr val="accent2"/>
                </a:solidFill>
              </a:rPr>
              <a:t>網路社群</a:t>
            </a:r>
            <a:r>
              <a:rPr lang="zh-TW" altLang="en-US" dirty="0">
                <a:solidFill>
                  <a:schemeClr val="accent2"/>
                </a:solidFill>
              </a:rPr>
              <a:t>或</a:t>
            </a:r>
            <a:r>
              <a:rPr lang="zh-TW" altLang="en-US" b="1" dirty="0">
                <a:solidFill>
                  <a:schemeClr val="accent2"/>
                </a:solidFill>
              </a:rPr>
              <a:t>電子社群</a:t>
            </a:r>
            <a:r>
              <a:rPr lang="zh-TW" altLang="en-US" dirty="0">
                <a:solidFill>
                  <a:schemeClr val="accent2"/>
                </a:solidFill>
              </a:rPr>
              <a:t>或</a:t>
            </a:r>
            <a:r>
              <a:rPr lang="zh-TW" altLang="en-US" b="1" dirty="0">
                <a:solidFill>
                  <a:schemeClr val="accent2"/>
                </a:solidFill>
              </a:rPr>
              <a:t>電腦社群</a:t>
            </a:r>
            <a:r>
              <a:rPr lang="zh-TW" altLang="en-US" dirty="0">
                <a:solidFill>
                  <a:schemeClr val="accent2"/>
                </a:solidFill>
              </a:rPr>
              <a:t>，是網際網路使用者互動後，產生的一種社會群體。</a:t>
            </a:r>
            <a:r>
              <a:rPr lang="en-US" altLang="zh-TW" dirty="0"/>
              <a:t>Rheingold</a:t>
            </a:r>
            <a:r>
              <a:rPr lang="zh-TW" altLang="en-US" dirty="0"/>
              <a:t>認為虛擬社群是一群人在網路上從事公眾討論，經過一段時間，彼此擁有足夠的情感後，所形成人際關係的網路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人們通過網際網路技術，在網上聚眾，發表文章、網上日誌、相片、錄像分享，互相影響著現實生活中人們的思想、意識、文化、性傾向等。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541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虛擬社群的特色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29408"/>
            <a:ext cx="8219256" cy="532859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在</a:t>
            </a:r>
            <a:r>
              <a:rPr lang="zh-TW" altLang="en-US" dirty="0"/>
              <a:t>網上，虛擬社區也是一個社會組織網路，互聯形成全球化、地球村，及各部落、自治區等。 有網友上網，追求的是無政府世界的自由，不過其實</a:t>
            </a:r>
            <a:r>
              <a:rPr lang="zh-TW" altLang="en-US" dirty="0">
                <a:solidFill>
                  <a:schemeClr val="accent2"/>
                </a:solidFill>
              </a:rPr>
              <a:t>虛擬社區也存在著等級</a:t>
            </a:r>
            <a:r>
              <a:rPr lang="zh-TW" altLang="en-US" dirty="0"/>
              <a:t>，有管理人及新鮮人，有部落格主人</a:t>
            </a:r>
            <a:r>
              <a:rPr lang="en-US" altLang="zh-TW" dirty="0"/>
              <a:t>(OWNER)</a:t>
            </a:r>
            <a:r>
              <a:rPr lang="zh-TW" altLang="en-US" dirty="0"/>
              <a:t>及訪問者</a:t>
            </a:r>
            <a:r>
              <a:rPr lang="en-US" altLang="zh-TW" dirty="0"/>
              <a:t>(GUEST)</a:t>
            </a:r>
            <a:r>
              <a:rPr lang="zh-TW" altLang="en-US" dirty="0"/>
              <a:t>，前者有權取捨網上資訊，當把關人；而後者有「服從」或「轉台」他去的自由。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657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656</TotalTime>
  <Words>1248</Words>
  <Application>Microsoft Office PowerPoint</Application>
  <PresentationFormat>如螢幕大小 (4:3)</PresentationFormat>
  <Paragraphs>105</Paragraphs>
  <Slides>34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科技</vt:lpstr>
      <vt:lpstr>你如何接收網路資訊？</vt:lpstr>
      <vt:lpstr>報告架構</vt:lpstr>
      <vt:lpstr>資訊科技發展與                                 訊息流通</vt:lpstr>
      <vt:lpstr>訊息的流通</vt:lpstr>
      <vt:lpstr>      接收資訊的改變</vt:lpstr>
      <vt:lpstr>科技造成的影響</vt:lpstr>
      <vt:lpstr>虛擬社群</vt:lpstr>
      <vt:lpstr>所謂「虛擬社群」 </vt:lpstr>
      <vt:lpstr>虛擬社群的特色</vt:lpstr>
      <vt:lpstr>虛擬社群的性質</vt:lpstr>
      <vt:lpstr>虛擬社群的形式</vt:lpstr>
      <vt:lpstr>BBS(電子布告欄)</vt:lpstr>
      <vt:lpstr>如何接收資訊之BBS篇 </vt:lpstr>
      <vt:lpstr>What is BBS?</vt:lpstr>
      <vt:lpstr>介紹有名的BBS</vt:lpstr>
      <vt:lpstr>投影片 16</vt:lpstr>
      <vt:lpstr>批踢踢特殊網路文化</vt:lpstr>
      <vt:lpstr>投影片 18</vt:lpstr>
      <vt:lpstr>投影片 19</vt:lpstr>
      <vt:lpstr>批踢踢特殊網路文化</vt:lpstr>
      <vt:lpstr>投影片 21</vt:lpstr>
      <vt:lpstr>投影片 22</vt:lpstr>
      <vt:lpstr>BBS(PTT)的影響</vt:lpstr>
      <vt:lpstr>網路使用經驗</vt:lpstr>
      <vt:lpstr>自認是網路兒童的我…</vt:lpstr>
      <vt:lpstr>我的第一主題：三國(2001~2004)</vt:lpstr>
      <vt:lpstr>我的第二主題：RPG(2002~2005)</vt:lpstr>
      <vt:lpstr>我的第三主題：日劇(2003~2009)</vt:lpstr>
      <vt:lpstr>我的第四主題：cult movie?</vt:lpstr>
      <vt:lpstr>插播：Google迷陣</vt:lpstr>
      <vt:lpstr>插播：部落格(2007~)</vt:lpstr>
      <vt:lpstr>我的第五主題：60年代偶像(2009~)</vt:lpstr>
      <vt:lpstr>搜尋引擎和我的網路沉迷</vt:lpstr>
      <vt:lpstr>討論、講評或影片</vt:lpstr>
    </vt:vector>
  </TitlesOfParts>
  <Company>CMT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資訊科技發展與訊息流通</dc:title>
  <dc:creator>User</dc:creator>
  <cp:lastModifiedBy>臺北醫學大學</cp:lastModifiedBy>
  <cp:revision>24</cp:revision>
  <dcterms:created xsi:type="dcterms:W3CDTF">2010-10-17T01:30:57Z</dcterms:created>
  <dcterms:modified xsi:type="dcterms:W3CDTF">2010-10-18T08:21:07Z</dcterms:modified>
</cp:coreProperties>
</file>