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81" r:id="rId7"/>
    <p:sldId id="261" r:id="rId8"/>
    <p:sldId id="262" r:id="rId9"/>
    <p:sldId id="263" r:id="rId10"/>
    <p:sldId id="264" r:id="rId11"/>
    <p:sldId id="265" r:id="rId12"/>
    <p:sldId id="274" r:id="rId13"/>
    <p:sldId id="276" r:id="rId14"/>
    <p:sldId id="266" r:id="rId15"/>
    <p:sldId id="267" r:id="rId16"/>
    <p:sldId id="268" r:id="rId17"/>
    <p:sldId id="269" r:id="rId18"/>
    <p:sldId id="270" r:id="rId19"/>
    <p:sldId id="278" r:id="rId20"/>
    <p:sldId id="272" r:id="rId21"/>
    <p:sldId id="273" r:id="rId22"/>
    <p:sldId id="279" r:id="rId2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99"/>
    <a:srgbClr val="FF0066"/>
    <a:srgbClr val="99FF66"/>
    <a:srgbClr val="FCE4C4"/>
    <a:srgbClr val="FCE7C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27E50-91EF-412E-A61F-B73A84EADF77}"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8FC500FB-835F-4DCE-A770-EC5E960AA6A7}">
      <dgm:prSet phldrT="[文字]" custT="1"/>
      <dgm:spPr/>
      <dgm:t>
        <a:bodyPr/>
        <a:lstStyle/>
        <a:p>
          <a:r>
            <a:rPr lang="zh-TW" altLang="en-US" sz="3500" dirty="0" smtClean="0">
              <a:latin typeface="微軟正黑體" pitchFamily="34" charset="-120"/>
              <a:ea typeface="微軟正黑體" pitchFamily="34" charset="-120"/>
            </a:rPr>
            <a:t>一</a:t>
          </a:r>
          <a:endParaRPr lang="zh-TW" altLang="en-US" sz="3500" dirty="0">
            <a:latin typeface="微軟正黑體" pitchFamily="34" charset="-120"/>
            <a:ea typeface="微軟正黑體" pitchFamily="34" charset="-120"/>
          </a:endParaRPr>
        </a:p>
      </dgm:t>
    </dgm:pt>
    <dgm:pt modelId="{4544B479-5BCC-45C9-9583-791716FB35F4}" type="parTrans" cxnId="{F761E336-0B90-4510-AA29-FA5BAA6F4651}">
      <dgm:prSet/>
      <dgm:spPr/>
      <dgm:t>
        <a:bodyPr/>
        <a:lstStyle/>
        <a:p>
          <a:endParaRPr lang="zh-TW" altLang="en-US"/>
        </a:p>
      </dgm:t>
    </dgm:pt>
    <dgm:pt modelId="{2DC58AC1-67D1-4090-B145-27875838B156}" type="sibTrans" cxnId="{F761E336-0B90-4510-AA29-FA5BAA6F4651}">
      <dgm:prSet/>
      <dgm:spPr/>
      <dgm:t>
        <a:bodyPr/>
        <a:lstStyle/>
        <a:p>
          <a:endParaRPr lang="zh-TW" altLang="en-US"/>
        </a:p>
      </dgm:t>
    </dgm:pt>
    <dgm:pt modelId="{6D032F61-6285-47F5-8DEA-4D43798BE7C0}">
      <dgm:prSet phldrT="[文字]"/>
      <dgm:spPr/>
      <dgm:t>
        <a:bodyPr/>
        <a:lstStyle/>
        <a:p>
          <a:r>
            <a:rPr lang="zh-TW" altLang="en-US" dirty="0" smtClean="0">
              <a:latin typeface="標楷體" pitchFamily="65" charset="-120"/>
              <a:ea typeface="標楷體" pitchFamily="65" charset="-120"/>
            </a:rPr>
            <a:t>創立社團的時間</a:t>
          </a:r>
          <a:endParaRPr lang="zh-TW" altLang="en-US" dirty="0">
            <a:latin typeface="標楷體" pitchFamily="65" charset="-120"/>
            <a:ea typeface="標楷體" pitchFamily="65" charset="-120"/>
          </a:endParaRPr>
        </a:p>
      </dgm:t>
    </dgm:pt>
    <dgm:pt modelId="{1CD1C036-EF75-45E6-B8FC-298E796B7565}" type="parTrans" cxnId="{0BC60E0D-129A-47B4-A7D6-12C536FA87EF}">
      <dgm:prSet/>
      <dgm:spPr/>
      <dgm:t>
        <a:bodyPr/>
        <a:lstStyle/>
        <a:p>
          <a:endParaRPr lang="zh-TW" altLang="en-US"/>
        </a:p>
      </dgm:t>
    </dgm:pt>
    <dgm:pt modelId="{F0F33B15-6FC7-40E4-A984-AA11E83373A5}" type="sibTrans" cxnId="{0BC60E0D-129A-47B4-A7D6-12C536FA87EF}">
      <dgm:prSet/>
      <dgm:spPr/>
      <dgm:t>
        <a:bodyPr/>
        <a:lstStyle/>
        <a:p>
          <a:endParaRPr lang="zh-TW" altLang="en-US"/>
        </a:p>
      </dgm:t>
    </dgm:pt>
    <dgm:pt modelId="{5F02B531-A6C2-45A3-9632-68A5DAF3F52F}">
      <dgm:prSet phldrT="[文字]" custT="1"/>
      <dgm:spPr/>
      <dgm:t>
        <a:bodyPr/>
        <a:lstStyle/>
        <a:p>
          <a:r>
            <a:rPr lang="zh-TW" altLang="en-US" sz="3500" dirty="0" smtClean="0">
              <a:latin typeface="微軟正黑體" pitchFamily="34" charset="-120"/>
              <a:ea typeface="微軟正黑體" pitchFamily="34" charset="-120"/>
            </a:rPr>
            <a:t>二</a:t>
          </a:r>
          <a:endParaRPr lang="zh-TW" altLang="en-US" sz="3500" dirty="0">
            <a:latin typeface="微軟正黑體" pitchFamily="34" charset="-120"/>
            <a:ea typeface="微軟正黑體" pitchFamily="34" charset="-120"/>
          </a:endParaRPr>
        </a:p>
      </dgm:t>
    </dgm:pt>
    <dgm:pt modelId="{DDE3157B-1865-4D4F-83FF-13D7F74663DA}" type="parTrans" cxnId="{82F6817B-6755-4D01-8F11-638B9C0866A9}">
      <dgm:prSet/>
      <dgm:spPr/>
      <dgm:t>
        <a:bodyPr/>
        <a:lstStyle/>
        <a:p>
          <a:endParaRPr lang="zh-TW" altLang="en-US"/>
        </a:p>
      </dgm:t>
    </dgm:pt>
    <dgm:pt modelId="{94C99FD7-8709-44AB-992E-237B55D0E549}" type="sibTrans" cxnId="{82F6817B-6755-4D01-8F11-638B9C0866A9}">
      <dgm:prSet/>
      <dgm:spPr/>
      <dgm:t>
        <a:bodyPr/>
        <a:lstStyle/>
        <a:p>
          <a:endParaRPr lang="zh-TW" altLang="en-US"/>
        </a:p>
      </dgm:t>
    </dgm:pt>
    <dgm:pt modelId="{0B27D8D5-B5A9-4BB7-B882-8483963D8E2A}">
      <dgm:prSet phldrT="[文字]"/>
      <dgm:spPr/>
      <dgm:t>
        <a:bodyPr/>
        <a:lstStyle/>
        <a:p>
          <a:r>
            <a:rPr lang="zh-TW" altLang="en-US" dirty="0" smtClean="0">
              <a:latin typeface="標楷體" pitchFamily="65" charset="-120"/>
              <a:ea typeface="標楷體" pitchFamily="65" charset="-120"/>
            </a:rPr>
            <a:t>近年發展與沿革</a:t>
          </a:r>
          <a:endParaRPr lang="zh-TW" altLang="en-US" dirty="0">
            <a:latin typeface="標楷體" pitchFamily="65" charset="-120"/>
            <a:ea typeface="標楷體" pitchFamily="65" charset="-120"/>
          </a:endParaRPr>
        </a:p>
      </dgm:t>
    </dgm:pt>
    <dgm:pt modelId="{AD009660-E4DC-4B3F-BC8A-89D5B0E764D7}" type="parTrans" cxnId="{F9F66C3B-2163-43D5-8908-3A83A8F20E95}">
      <dgm:prSet/>
      <dgm:spPr/>
      <dgm:t>
        <a:bodyPr/>
        <a:lstStyle/>
        <a:p>
          <a:endParaRPr lang="zh-TW" altLang="en-US"/>
        </a:p>
      </dgm:t>
    </dgm:pt>
    <dgm:pt modelId="{0DF026D9-1A42-49D2-8949-DD6DD2E3B750}" type="sibTrans" cxnId="{F9F66C3B-2163-43D5-8908-3A83A8F20E95}">
      <dgm:prSet/>
      <dgm:spPr/>
      <dgm:t>
        <a:bodyPr/>
        <a:lstStyle/>
        <a:p>
          <a:endParaRPr lang="zh-TW" altLang="en-US"/>
        </a:p>
      </dgm:t>
    </dgm:pt>
    <dgm:pt modelId="{EBF9E197-C0B7-4438-822C-E1400FD492AA}">
      <dgm:prSet phldrT="[文字]" custT="1"/>
      <dgm:spPr/>
      <dgm:t>
        <a:bodyPr/>
        <a:lstStyle/>
        <a:p>
          <a:r>
            <a:rPr lang="zh-TW" altLang="en-US" sz="3500" dirty="0" smtClean="0">
              <a:latin typeface="微軟正黑體" pitchFamily="34" charset="-120"/>
              <a:ea typeface="微軟正黑體" pitchFamily="34" charset="-120"/>
            </a:rPr>
            <a:t>三</a:t>
          </a:r>
          <a:endParaRPr lang="zh-TW" altLang="en-US" sz="3500" dirty="0">
            <a:latin typeface="微軟正黑體" pitchFamily="34" charset="-120"/>
            <a:ea typeface="微軟正黑體" pitchFamily="34" charset="-120"/>
          </a:endParaRPr>
        </a:p>
      </dgm:t>
    </dgm:pt>
    <dgm:pt modelId="{1754B390-1274-46C8-96E1-CA3C7B1542B9}" type="parTrans" cxnId="{6BC16DE4-9FA2-48E0-BAF7-B9FAF4603903}">
      <dgm:prSet/>
      <dgm:spPr/>
      <dgm:t>
        <a:bodyPr/>
        <a:lstStyle/>
        <a:p>
          <a:endParaRPr lang="zh-TW" altLang="en-US"/>
        </a:p>
      </dgm:t>
    </dgm:pt>
    <dgm:pt modelId="{78F50468-8872-48CD-BBA5-13349541E3C1}" type="sibTrans" cxnId="{6BC16DE4-9FA2-48E0-BAF7-B9FAF4603903}">
      <dgm:prSet/>
      <dgm:spPr/>
      <dgm:t>
        <a:bodyPr/>
        <a:lstStyle/>
        <a:p>
          <a:endParaRPr lang="zh-TW" altLang="en-US"/>
        </a:p>
      </dgm:t>
    </dgm:pt>
    <dgm:pt modelId="{58435358-CEAF-48EE-A678-625AB0C9CE99}">
      <dgm:prSet phldrT="[文字]"/>
      <dgm:spPr/>
      <dgm:t>
        <a:bodyPr/>
        <a:lstStyle/>
        <a:p>
          <a:r>
            <a:rPr lang="zh-TW" altLang="en-US" dirty="0" smtClean="0">
              <a:latin typeface="標楷體" pitchFamily="65" charset="-120"/>
              <a:ea typeface="標楷體" pitchFamily="65" charset="-120"/>
            </a:rPr>
            <a:t>社團的幹部組織</a:t>
          </a:r>
          <a:endParaRPr lang="zh-TW" altLang="en-US" dirty="0">
            <a:latin typeface="標楷體" pitchFamily="65" charset="-120"/>
            <a:ea typeface="標楷體" pitchFamily="65" charset="-120"/>
          </a:endParaRPr>
        </a:p>
      </dgm:t>
    </dgm:pt>
    <dgm:pt modelId="{1516340C-BB17-406D-8AE6-D19BDEEBBE5A}" type="parTrans" cxnId="{7D0780A0-C7C2-4E60-95D9-768F2C1BF032}">
      <dgm:prSet/>
      <dgm:spPr/>
      <dgm:t>
        <a:bodyPr/>
        <a:lstStyle/>
        <a:p>
          <a:endParaRPr lang="zh-TW" altLang="en-US"/>
        </a:p>
      </dgm:t>
    </dgm:pt>
    <dgm:pt modelId="{9AA42D55-E0DE-46AF-9616-D6085B4D3DBC}" type="sibTrans" cxnId="{7D0780A0-C7C2-4E60-95D9-768F2C1BF032}">
      <dgm:prSet/>
      <dgm:spPr/>
      <dgm:t>
        <a:bodyPr/>
        <a:lstStyle/>
        <a:p>
          <a:endParaRPr lang="zh-TW" altLang="en-US"/>
        </a:p>
      </dgm:t>
    </dgm:pt>
    <dgm:pt modelId="{F24C46DB-5A78-4447-A7A0-8781185E1D22}">
      <dgm:prSet phldrT="[文字]" custT="1"/>
      <dgm:spPr/>
      <dgm:t>
        <a:bodyPr/>
        <a:lstStyle/>
        <a:p>
          <a:r>
            <a:rPr lang="zh-TW" altLang="en-US" sz="3500" dirty="0" smtClean="0">
              <a:latin typeface="微軟正黑體" pitchFamily="34" charset="-120"/>
              <a:ea typeface="微軟正黑體" pitchFamily="34" charset="-120"/>
            </a:rPr>
            <a:t>四</a:t>
          </a:r>
          <a:endParaRPr lang="zh-TW" altLang="en-US" sz="3500" dirty="0">
            <a:latin typeface="微軟正黑體" pitchFamily="34" charset="-120"/>
            <a:ea typeface="微軟正黑體" pitchFamily="34" charset="-120"/>
          </a:endParaRPr>
        </a:p>
      </dgm:t>
    </dgm:pt>
    <dgm:pt modelId="{C8A00101-7ACA-4592-B4DF-4185482E9311}" type="parTrans" cxnId="{ADF79F53-45CF-442B-BF01-89C394EC89C6}">
      <dgm:prSet/>
      <dgm:spPr/>
      <dgm:t>
        <a:bodyPr/>
        <a:lstStyle/>
        <a:p>
          <a:endParaRPr lang="zh-TW" altLang="en-US"/>
        </a:p>
      </dgm:t>
    </dgm:pt>
    <dgm:pt modelId="{9FE0AA3C-3177-4AB5-805F-CFBA0DD2D6AA}" type="sibTrans" cxnId="{ADF79F53-45CF-442B-BF01-89C394EC89C6}">
      <dgm:prSet/>
      <dgm:spPr/>
      <dgm:t>
        <a:bodyPr/>
        <a:lstStyle/>
        <a:p>
          <a:endParaRPr lang="zh-TW" altLang="en-US"/>
        </a:p>
      </dgm:t>
    </dgm:pt>
    <dgm:pt modelId="{0ABC7C27-977F-4DA0-B866-9DA0FD20212D}">
      <dgm:prSet/>
      <dgm:spPr/>
      <dgm:t>
        <a:bodyPr/>
        <a:lstStyle/>
        <a:p>
          <a:r>
            <a:rPr lang="zh-TW" altLang="en-US" dirty="0" smtClean="0">
              <a:latin typeface="標楷體" pitchFamily="65" charset="-120"/>
              <a:ea typeface="標楷體" pitchFamily="65" charset="-120"/>
            </a:rPr>
            <a:t>未來發展的目標</a:t>
          </a:r>
          <a:endParaRPr lang="zh-TW" altLang="en-US" dirty="0">
            <a:latin typeface="標楷體" pitchFamily="65" charset="-120"/>
            <a:ea typeface="標楷體" pitchFamily="65" charset="-120"/>
          </a:endParaRPr>
        </a:p>
      </dgm:t>
    </dgm:pt>
    <dgm:pt modelId="{C382AFBC-6F91-4AD5-8C03-B01A28A0AF1B}" type="parTrans" cxnId="{FEFF389B-BA31-4578-ADA7-576479AA418B}">
      <dgm:prSet/>
      <dgm:spPr/>
      <dgm:t>
        <a:bodyPr/>
        <a:lstStyle/>
        <a:p>
          <a:endParaRPr lang="zh-TW" altLang="en-US"/>
        </a:p>
      </dgm:t>
    </dgm:pt>
    <dgm:pt modelId="{A5C1C1EF-4B6F-47E6-901D-D0125B52BFF2}" type="sibTrans" cxnId="{FEFF389B-BA31-4578-ADA7-576479AA418B}">
      <dgm:prSet/>
      <dgm:spPr/>
      <dgm:t>
        <a:bodyPr/>
        <a:lstStyle/>
        <a:p>
          <a:endParaRPr lang="zh-TW" altLang="en-US"/>
        </a:p>
      </dgm:t>
    </dgm:pt>
    <dgm:pt modelId="{1A3D80E4-A926-451D-96A2-85AC0B67C31E}" type="pres">
      <dgm:prSet presAssocID="{E5F27E50-91EF-412E-A61F-B73A84EADF77}" presName="linearFlow" presStyleCnt="0">
        <dgm:presLayoutVars>
          <dgm:dir/>
          <dgm:animLvl val="lvl"/>
          <dgm:resizeHandles val="exact"/>
        </dgm:presLayoutVars>
      </dgm:prSet>
      <dgm:spPr/>
      <dgm:t>
        <a:bodyPr/>
        <a:lstStyle/>
        <a:p>
          <a:endParaRPr lang="zh-TW" altLang="en-US"/>
        </a:p>
      </dgm:t>
    </dgm:pt>
    <dgm:pt modelId="{5FB007D7-4A34-4968-B597-25223B0D06FB}" type="pres">
      <dgm:prSet presAssocID="{8FC500FB-835F-4DCE-A770-EC5E960AA6A7}" presName="composite" presStyleCnt="0"/>
      <dgm:spPr/>
    </dgm:pt>
    <dgm:pt modelId="{34C65552-6BD1-4916-BDD8-038DB500BDCA}" type="pres">
      <dgm:prSet presAssocID="{8FC500FB-835F-4DCE-A770-EC5E960AA6A7}" presName="parentText" presStyleLbl="alignNode1" presStyleIdx="0" presStyleCnt="4">
        <dgm:presLayoutVars>
          <dgm:chMax val="1"/>
          <dgm:bulletEnabled val="1"/>
        </dgm:presLayoutVars>
      </dgm:prSet>
      <dgm:spPr/>
      <dgm:t>
        <a:bodyPr/>
        <a:lstStyle/>
        <a:p>
          <a:endParaRPr lang="zh-TW" altLang="en-US"/>
        </a:p>
      </dgm:t>
    </dgm:pt>
    <dgm:pt modelId="{BA6A5789-74CA-4456-9802-9843B96BA05A}" type="pres">
      <dgm:prSet presAssocID="{8FC500FB-835F-4DCE-A770-EC5E960AA6A7}" presName="descendantText" presStyleLbl="alignAcc1" presStyleIdx="0" presStyleCnt="4">
        <dgm:presLayoutVars>
          <dgm:bulletEnabled val="1"/>
        </dgm:presLayoutVars>
      </dgm:prSet>
      <dgm:spPr/>
      <dgm:t>
        <a:bodyPr/>
        <a:lstStyle/>
        <a:p>
          <a:endParaRPr lang="zh-TW" altLang="en-US"/>
        </a:p>
      </dgm:t>
    </dgm:pt>
    <dgm:pt modelId="{D2E6E596-3AC1-4AE9-8027-309095558625}" type="pres">
      <dgm:prSet presAssocID="{2DC58AC1-67D1-4090-B145-27875838B156}" presName="sp" presStyleCnt="0"/>
      <dgm:spPr/>
    </dgm:pt>
    <dgm:pt modelId="{AC6EDCAD-448F-46FF-BD66-90CF116DDAC0}" type="pres">
      <dgm:prSet presAssocID="{5F02B531-A6C2-45A3-9632-68A5DAF3F52F}" presName="composite" presStyleCnt="0"/>
      <dgm:spPr/>
    </dgm:pt>
    <dgm:pt modelId="{E8C6771C-FAF7-45E3-8436-5FFA3F1E8177}" type="pres">
      <dgm:prSet presAssocID="{5F02B531-A6C2-45A3-9632-68A5DAF3F52F}" presName="parentText" presStyleLbl="alignNode1" presStyleIdx="1" presStyleCnt="4">
        <dgm:presLayoutVars>
          <dgm:chMax val="1"/>
          <dgm:bulletEnabled val="1"/>
        </dgm:presLayoutVars>
      </dgm:prSet>
      <dgm:spPr/>
      <dgm:t>
        <a:bodyPr/>
        <a:lstStyle/>
        <a:p>
          <a:endParaRPr lang="zh-TW" altLang="en-US"/>
        </a:p>
      </dgm:t>
    </dgm:pt>
    <dgm:pt modelId="{435E42CB-840F-47C6-982A-20D09BCA92A0}" type="pres">
      <dgm:prSet presAssocID="{5F02B531-A6C2-45A3-9632-68A5DAF3F52F}" presName="descendantText" presStyleLbl="alignAcc1" presStyleIdx="1" presStyleCnt="4">
        <dgm:presLayoutVars>
          <dgm:bulletEnabled val="1"/>
        </dgm:presLayoutVars>
      </dgm:prSet>
      <dgm:spPr/>
      <dgm:t>
        <a:bodyPr/>
        <a:lstStyle/>
        <a:p>
          <a:endParaRPr lang="zh-TW" altLang="en-US"/>
        </a:p>
      </dgm:t>
    </dgm:pt>
    <dgm:pt modelId="{7EDCB9CE-2C37-4BC0-BED8-B08907BACF9B}" type="pres">
      <dgm:prSet presAssocID="{94C99FD7-8709-44AB-992E-237B55D0E549}" presName="sp" presStyleCnt="0"/>
      <dgm:spPr/>
    </dgm:pt>
    <dgm:pt modelId="{2B7A22ED-B700-461C-9C29-4F3E40E6F63D}" type="pres">
      <dgm:prSet presAssocID="{EBF9E197-C0B7-4438-822C-E1400FD492AA}" presName="composite" presStyleCnt="0"/>
      <dgm:spPr/>
    </dgm:pt>
    <dgm:pt modelId="{F473F9E5-DB07-4C68-A42E-C16034D82554}" type="pres">
      <dgm:prSet presAssocID="{EBF9E197-C0B7-4438-822C-E1400FD492AA}" presName="parentText" presStyleLbl="alignNode1" presStyleIdx="2" presStyleCnt="4">
        <dgm:presLayoutVars>
          <dgm:chMax val="1"/>
          <dgm:bulletEnabled val="1"/>
        </dgm:presLayoutVars>
      </dgm:prSet>
      <dgm:spPr/>
      <dgm:t>
        <a:bodyPr/>
        <a:lstStyle/>
        <a:p>
          <a:endParaRPr lang="zh-TW" altLang="en-US"/>
        </a:p>
      </dgm:t>
    </dgm:pt>
    <dgm:pt modelId="{B368C674-8256-4D25-BF02-6CBD59AEEBEC}" type="pres">
      <dgm:prSet presAssocID="{EBF9E197-C0B7-4438-822C-E1400FD492AA}" presName="descendantText" presStyleLbl="alignAcc1" presStyleIdx="2" presStyleCnt="4">
        <dgm:presLayoutVars>
          <dgm:bulletEnabled val="1"/>
        </dgm:presLayoutVars>
      </dgm:prSet>
      <dgm:spPr/>
      <dgm:t>
        <a:bodyPr/>
        <a:lstStyle/>
        <a:p>
          <a:endParaRPr lang="zh-TW" altLang="en-US"/>
        </a:p>
      </dgm:t>
    </dgm:pt>
    <dgm:pt modelId="{D2F607ED-8157-4187-8B52-A2564CA92AE9}" type="pres">
      <dgm:prSet presAssocID="{78F50468-8872-48CD-BBA5-13349541E3C1}" presName="sp" presStyleCnt="0"/>
      <dgm:spPr/>
    </dgm:pt>
    <dgm:pt modelId="{DD7F423F-A156-47C3-B2E1-AB7D07A97B56}" type="pres">
      <dgm:prSet presAssocID="{F24C46DB-5A78-4447-A7A0-8781185E1D22}" presName="composite" presStyleCnt="0"/>
      <dgm:spPr/>
    </dgm:pt>
    <dgm:pt modelId="{927CB8D2-E4FE-4A68-AF57-DF294C0DB02E}" type="pres">
      <dgm:prSet presAssocID="{F24C46DB-5A78-4447-A7A0-8781185E1D22}" presName="parentText" presStyleLbl="alignNode1" presStyleIdx="3" presStyleCnt="4">
        <dgm:presLayoutVars>
          <dgm:chMax val="1"/>
          <dgm:bulletEnabled val="1"/>
        </dgm:presLayoutVars>
      </dgm:prSet>
      <dgm:spPr/>
      <dgm:t>
        <a:bodyPr/>
        <a:lstStyle/>
        <a:p>
          <a:endParaRPr lang="zh-TW" altLang="en-US"/>
        </a:p>
      </dgm:t>
    </dgm:pt>
    <dgm:pt modelId="{BC6829B9-99A7-405B-81F7-B022ADE4D011}" type="pres">
      <dgm:prSet presAssocID="{F24C46DB-5A78-4447-A7A0-8781185E1D22}" presName="descendantText" presStyleLbl="alignAcc1" presStyleIdx="3" presStyleCnt="4">
        <dgm:presLayoutVars>
          <dgm:bulletEnabled val="1"/>
        </dgm:presLayoutVars>
      </dgm:prSet>
      <dgm:spPr/>
      <dgm:t>
        <a:bodyPr/>
        <a:lstStyle/>
        <a:p>
          <a:endParaRPr lang="zh-TW" altLang="en-US"/>
        </a:p>
      </dgm:t>
    </dgm:pt>
  </dgm:ptLst>
  <dgm:cxnLst>
    <dgm:cxn modelId="{AC815B55-F66A-4E87-9930-B31CD46CB4EE}" type="presOf" srcId="{EBF9E197-C0B7-4438-822C-E1400FD492AA}" destId="{F473F9E5-DB07-4C68-A42E-C16034D82554}" srcOrd="0" destOrd="0" presId="urn:microsoft.com/office/officeart/2005/8/layout/chevron2"/>
    <dgm:cxn modelId="{46FBAF28-41F3-4743-AAFC-B706B839F977}" type="presOf" srcId="{E5F27E50-91EF-412E-A61F-B73A84EADF77}" destId="{1A3D80E4-A926-451D-96A2-85AC0B67C31E}" srcOrd="0" destOrd="0" presId="urn:microsoft.com/office/officeart/2005/8/layout/chevron2"/>
    <dgm:cxn modelId="{82F6817B-6755-4D01-8F11-638B9C0866A9}" srcId="{E5F27E50-91EF-412E-A61F-B73A84EADF77}" destId="{5F02B531-A6C2-45A3-9632-68A5DAF3F52F}" srcOrd="1" destOrd="0" parTransId="{DDE3157B-1865-4D4F-83FF-13D7F74663DA}" sibTransId="{94C99FD7-8709-44AB-992E-237B55D0E549}"/>
    <dgm:cxn modelId="{A1FD1F9B-8601-40A3-A81A-1B27E3EEACE1}" type="presOf" srcId="{6D032F61-6285-47F5-8DEA-4D43798BE7C0}" destId="{BA6A5789-74CA-4456-9802-9843B96BA05A}" srcOrd="0" destOrd="0" presId="urn:microsoft.com/office/officeart/2005/8/layout/chevron2"/>
    <dgm:cxn modelId="{FEFF389B-BA31-4578-ADA7-576479AA418B}" srcId="{F24C46DB-5A78-4447-A7A0-8781185E1D22}" destId="{0ABC7C27-977F-4DA0-B866-9DA0FD20212D}" srcOrd="0" destOrd="0" parTransId="{C382AFBC-6F91-4AD5-8C03-B01A28A0AF1B}" sibTransId="{A5C1C1EF-4B6F-47E6-901D-D0125B52BFF2}"/>
    <dgm:cxn modelId="{B00D2E26-F7A9-4B9A-B714-4DD8EC038F81}" type="presOf" srcId="{F24C46DB-5A78-4447-A7A0-8781185E1D22}" destId="{927CB8D2-E4FE-4A68-AF57-DF294C0DB02E}" srcOrd="0" destOrd="0" presId="urn:microsoft.com/office/officeart/2005/8/layout/chevron2"/>
    <dgm:cxn modelId="{5ED398AC-6D70-4AB4-8D3A-EE75ADC45A01}" type="presOf" srcId="{0B27D8D5-B5A9-4BB7-B882-8483963D8E2A}" destId="{435E42CB-840F-47C6-982A-20D09BCA92A0}" srcOrd="0" destOrd="0" presId="urn:microsoft.com/office/officeart/2005/8/layout/chevron2"/>
    <dgm:cxn modelId="{6BC16DE4-9FA2-48E0-BAF7-B9FAF4603903}" srcId="{E5F27E50-91EF-412E-A61F-B73A84EADF77}" destId="{EBF9E197-C0B7-4438-822C-E1400FD492AA}" srcOrd="2" destOrd="0" parTransId="{1754B390-1274-46C8-96E1-CA3C7B1542B9}" sibTransId="{78F50468-8872-48CD-BBA5-13349541E3C1}"/>
    <dgm:cxn modelId="{F761E336-0B90-4510-AA29-FA5BAA6F4651}" srcId="{E5F27E50-91EF-412E-A61F-B73A84EADF77}" destId="{8FC500FB-835F-4DCE-A770-EC5E960AA6A7}" srcOrd="0" destOrd="0" parTransId="{4544B479-5BCC-45C9-9583-791716FB35F4}" sibTransId="{2DC58AC1-67D1-4090-B145-27875838B156}"/>
    <dgm:cxn modelId="{724936CC-50A9-42C6-98EE-FD379F73ACEC}" type="presOf" srcId="{8FC500FB-835F-4DCE-A770-EC5E960AA6A7}" destId="{34C65552-6BD1-4916-BDD8-038DB500BDCA}" srcOrd="0" destOrd="0" presId="urn:microsoft.com/office/officeart/2005/8/layout/chevron2"/>
    <dgm:cxn modelId="{1472608C-BDB3-40F7-8B15-829D7FE98104}" type="presOf" srcId="{5F02B531-A6C2-45A3-9632-68A5DAF3F52F}" destId="{E8C6771C-FAF7-45E3-8436-5FFA3F1E8177}" srcOrd="0" destOrd="0" presId="urn:microsoft.com/office/officeart/2005/8/layout/chevron2"/>
    <dgm:cxn modelId="{20217D5C-4ED7-4FAC-8074-A2FA94B0022F}" type="presOf" srcId="{0ABC7C27-977F-4DA0-B866-9DA0FD20212D}" destId="{BC6829B9-99A7-405B-81F7-B022ADE4D011}" srcOrd="0" destOrd="0" presId="urn:microsoft.com/office/officeart/2005/8/layout/chevron2"/>
    <dgm:cxn modelId="{ADF79F53-45CF-442B-BF01-89C394EC89C6}" srcId="{E5F27E50-91EF-412E-A61F-B73A84EADF77}" destId="{F24C46DB-5A78-4447-A7A0-8781185E1D22}" srcOrd="3" destOrd="0" parTransId="{C8A00101-7ACA-4592-B4DF-4185482E9311}" sibTransId="{9FE0AA3C-3177-4AB5-805F-CFBA0DD2D6AA}"/>
    <dgm:cxn modelId="{72310C50-F1C4-4C18-9663-65A16A67EE74}" type="presOf" srcId="{58435358-CEAF-48EE-A678-625AB0C9CE99}" destId="{B368C674-8256-4D25-BF02-6CBD59AEEBEC}" srcOrd="0" destOrd="0" presId="urn:microsoft.com/office/officeart/2005/8/layout/chevron2"/>
    <dgm:cxn modelId="{F9F66C3B-2163-43D5-8908-3A83A8F20E95}" srcId="{5F02B531-A6C2-45A3-9632-68A5DAF3F52F}" destId="{0B27D8D5-B5A9-4BB7-B882-8483963D8E2A}" srcOrd="0" destOrd="0" parTransId="{AD009660-E4DC-4B3F-BC8A-89D5B0E764D7}" sibTransId="{0DF026D9-1A42-49D2-8949-DD6DD2E3B750}"/>
    <dgm:cxn modelId="{0BC60E0D-129A-47B4-A7D6-12C536FA87EF}" srcId="{8FC500FB-835F-4DCE-A770-EC5E960AA6A7}" destId="{6D032F61-6285-47F5-8DEA-4D43798BE7C0}" srcOrd="0" destOrd="0" parTransId="{1CD1C036-EF75-45E6-B8FC-298E796B7565}" sibTransId="{F0F33B15-6FC7-40E4-A984-AA11E83373A5}"/>
    <dgm:cxn modelId="{7D0780A0-C7C2-4E60-95D9-768F2C1BF032}" srcId="{EBF9E197-C0B7-4438-822C-E1400FD492AA}" destId="{58435358-CEAF-48EE-A678-625AB0C9CE99}" srcOrd="0" destOrd="0" parTransId="{1516340C-BB17-406D-8AE6-D19BDEEBBE5A}" sibTransId="{9AA42D55-E0DE-46AF-9616-D6085B4D3DBC}"/>
    <dgm:cxn modelId="{48E61DF7-A0AD-47C4-BAA1-8203CFCC2B9B}" type="presParOf" srcId="{1A3D80E4-A926-451D-96A2-85AC0B67C31E}" destId="{5FB007D7-4A34-4968-B597-25223B0D06FB}" srcOrd="0" destOrd="0" presId="urn:microsoft.com/office/officeart/2005/8/layout/chevron2"/>
    <dgm:cxn modelId="{A512627D-9090-4BB2-92FE-A8B6E9055B7B}" type="presParOf" srcId="{5FB007D7-4A34-4968-B597-25223B0D06FB}" destId="{34C65552-6BD1-4916-BDD8-038DB500BDCA}" srcOrd="0" destOrd="0" presId="urn:microsoft.com/office/officeart/2005/8/layout/chevron2"/>
    <dgm:cxn modelId="{3058BC64-5084-4C9D-8795-85DFBAB9F81F}" type="presParOf" srcId="{5FB007D7-4A34-4968-B597-25223B0D06FB}" destId="{BA6A5789-74CA-4456-9802-9843B96BA05A}" srcOrd="1" destOrd="0" presId="urn:microsoft.com/office/officeart/2005/8/layout/chevron2"/>
    <dgm:cxn modelId="{4797E8CA-5C98-4040-A4B9-D81B14BEF353}" type="presParOf" srcId="{1A3D80E4-A926-451D-96A2-85AC0B67C31E}" destId="{D2E6E596-3AC1-4AE9-8027-309095558625}" srcOrd="1" destOrd="0" presId="urn:microsoft.com/office/officeart/2005/8/layout/chevron2"/>
    <dgm:cxn modelId="{931D503C-D1CF-454E-AF52-876313EE6F78}" type="presParOf" srcId="{1A3D80E4-A926-451D-96A2-85AC0B67C31E}" destId="{AC6EDCAD-448F-46FF-BD66-90CF116DDAC0}" srcOrd="2" destOrd="0" presId="urn:microsoft.com/office/officeart/2005/8/layout/chevron2"/>
    <dgm:cxn modelId="{49144680-2BF2-4198-BF3E-262FA3067788}" type="presParOf" srcId="{AC6EDCAD-448F-46FF-BD66-90CF116DDAC0}" destId="{E8C6771C-FAF7-45E3-8436-5FFA3F1E8177}" srcOrd="0" destOrd="0" presId="urn:microsoft.com/office/officeart/2005/8/layout/chevron2"/>
    <dgm:cxn modelId="{A184EB00-3C0B-48FD-B342-DF388791F2DF}" type="presParOf" srcId="{AC6EDCAD-448F-46FF-BD66-90CF116DDAC0}" destId="{435E42CB-840F-47C6-982A-20D09BCA92A0}" srcOrd="1" destOrd="0" presId="urn:microsoft.com/office/officeart/2005/8/layout/chevron2"/>
    <dgm:cxn modelId="{7D2BBA98-D78C-48D1-A7E9-7F997F868A02}" type="presParOf" srcId="{1A3D80E4-A926-451D-96A2-85AC0B67C31E}" destId="{7EDCB9CE-2C37-4BC0-BED8-B08907BACF9B}" srcOrd="3" destOrd="0" presId="urn:microsoft.com/office/officeart/2005/8/layout/chevron2"/>
    <dgm:cxn modelId="{FBFFB484-02DF-4946-AD04-5531EB0DFB64}" type="presParOf" srcId="{1A3D80E4-A926-451D-96A2-85AC0B67C31E}" destId="{2B7A22ED-B700-461C-9C29-4F3E40E6F63D}" srcOrd="4" destOrd="0" presId="urn:microsoft.com/office/officeart/2005/8/layout/chevron2"/>
    <dgm:cxn modelId="{C28CEE1C-6BAF-472E-8751-C33B833C923B}" type="presParOf" srcId="{2B7A22ED-B700-461C-9C29-4F3E40E6F63D}" destId="{F473F9E5-DB07-4C68-A42E-C16034D82554}" srcOrd="0" destOrd="0" presId="urn:microsoft.com/office/officeart/2005/8/layout/chevron2"/>
    <dgm:cxn modelId="{DC2E97C7-BD53-447A-941E-E3614E8BDF73}" type="presParOf" srcId="{2B7A22ED-B700-461C-9C29-4F3E40E6F63D}" destId="{B368C674-8256-4D25-BF02-6CBD59AEEBEC}" srcOrd="1" destOrd="0" presId="urn:microsoft.com/office/officeart/2005/8/layout/chevron2"/>
    <dgm:cxn modelId="{F771C147-8426-4EBE-805C-925F782537D9}" type="presParOf" srcId="{1A3D80E4-A926-451D-96A2-85AC0B67C31E}" destId="{D2F607ED-8157-4187-8B52-A2564CA92AE9}" srcOrd="5" destOrd="0" presId="urn:microsoft.com/office/officeart/2005/8/layout/chevron2"/>
    <dgm:cxn modelId="{3328EC0D-C90D-4900-A83D-A47D12381C13}" type="presParOf" srcId="{1A3D80E4-A926-451D-96A2-85AC0B67C31E}" destId="{DD7F423F-A156-47C3-B2E1-AB7D07A97B56}" srcOrd="6" destOrd="0" presId="urn:microsoft.com/office/officeart/2005/8/layout/chevron2"/>
    <dgm:cxn modelId="{803BB87A-1571-4167-959A-A9F947DE91B0}" type="presParOf" srcId="{DD7F423F-A156-47C3-B2E1-AB7D07A97B56}" destId="{927CB8D2-E4FE-4A68-AF57-DF294C0DB02E}" srcOrd="0" destOrd="0" presId="urn:microsoft.com/office/officeart/2005/8/layout/chevron2"/>
    <dgm:cxn modelId="{B52248EE-98F4-4C24-90E2-D2F5925D51F2}" type="presParOf" srcId="{DD7F423F-A156-47C3-B2E1-AB7D07A97B56}" destId="{BC6829B9-99A7-405B-81F7-B022ADE4D011}" srcOrd="1" destOrd="0" presId="urn:microsoft.com/office/officeart/2005/8/layout/chevron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47E47AE6-F69A-4967-9920-E15193AC4627}" type="doc">
      <dgm:prSet loTypeId="urn:microsoft.com/office/officeart/2005/8/layout/hierarchy6" loCatId="hierarchy" qsTypeId="urn:microsoft.com/office/officeart/2005/8/quickstyle/simple2" qsCatId="simple" csTypeId="urn:microsoft.com/office/officeart/2005/8/colors/accent5_3" csCatId="accent5" phldr="1"/>
      <dgm:spPr/>
      <dgm:t>
        <a:bodyPr/>
        <a:lstStyle/>
        <a:p>
          <a:endParaRPr lang="zh-TW" altLang="en-US"/>
        </a:p>
      </dgm:t>
    </dgm:pt>
    <dgm:pt modelId="{38132340-16AA-475F-A7CE-22C0D9E76562}">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社長</a:t>
          </a:r>
          <a:endParaRPr lang="zh-TW" altLang="en-US" sz="2400" b="1" dirty="0">
            <a:latin typeface="標楷體" pitchFamily="65" charset="-120"/>
            <a:ea typeface="標楷體" pitchFamily="65" charset="-120"/>
          </a:endParaRPr>
        </a:p>
      </dgm:t>
    </dgm:pt>
    <dgm:pt modelId="{B615C415-0F3C-42AC-A831-9FA39E055769}" type="parTrans" cxnId="{1A6965DD-EC02-4402-BFEA-058955077B8C}">
      <dgm:prSet/>
      <dgm:spPr/>
      <dgm:t>
        <a:bodyPr/>
        <a:lstStyle/>
        <a:p>
          <a:endParaRPr lang="zh-TW" altLang="en-US"/>
        </a:p>
      </dgm:t>
    </dgm:pt>
    <dgm:pt modelId="{2078C8DA-61C3-4BCF-8BFB-B057B430B145}" type="sibTrans" cxnId="{1A6965DD-EC02-4402-BFEA-058955077B8C}">
      <dgm:prSet/>
      <dgm:spPr/>
      <dgm:t>
        <a:bodyPr/>
        <a:lstStyle/>
        <a:p>
          <a:endParaRPr lang="zh-TW" altLang="en-US"/>
        </a:p>
      </dgm:t>
    </dgm:pt>
    <dgm:pt modelId="{5801AA70-9E38-4004-935A-E50EEA833ABA}">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副社長</a:t>
          </a:r>
          <a:endParaRPr lang="zh-TW" altLang="en-US" sz="2400" b="1" dirty="0">
            <a:latin typeface="標楷體" pitchFamily="65" charset="-120"/>
            <a:ea typeface="標楷體" pitchFamily="65" charset="-120"/>
          </a:endParaRPr>
        </a:p>
      </dgm:t>
    </dgm:pt>
    <dgm:pt modelId="{4BC2647C-CBC1-46D3-BEDD-49304CDF0C2C}" type="parTrans" cxnId="{40A0D09B-CF24-49A4-86F2-5C348F91871F}">
      <dgm:prSet/>
      <dgm:spPr/>
      <dgm:t>
        <a:bodyPr/>
        <a:lstStyle/>
        <a:p>
          <a:endParaRPr lang="zh-TW" altLang="en-US"/>
        </a:p>
      </dgm:t>
    </dgm:pt>
    <dgm:pt modelId="{99EFF0A3-880A-4E51-8C09-77BF6BB60642}" type="sibTrans" cxnId="{40A0D09B-CF24-49A4-86F2-5C348F91871F}">
      <dgm:prSet/>
      <dgm:spPr/>
      <dgm:t>
        <a:bodyPr/>
        <a:lstStyle/>
        <a:p>
          <a:endParaRPr lang="zh-TW" altLang="en-US"/>
        </a:p>
      </dgm:t>
    </dgm:pt>
    <dgm:pt modelId="{532370A1-8BE6-4A3D-9675-0BB13F27F0A6}">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活動組</a:t>
          </a:r>
          <a:endParaRPr lang="zh-TW" altLang="en-US" sz="2400" b="1" dirty="0">
            <a:latin typeface="標楷體" pitchFamily="65" charset="-120"/>
            <a:ea typeface="標楷體" pitchFamily="65" charset="-120"/>
          </a:endParaRPr>
        </a:p>
      </dgm:t>
    </dgm:pt>
    <dgm:pt modelId="{6B77FACF-9D58-408B-9474-3A32BC477FEF}" type="parTrans" cxnId="{0F2CBB7A-D5D5-4CAB-9657-8861C11F605D}">
      <dgm:prSet/>
      <dgm:spPr/>
      <dgm:t>
        <a:bodyPr/>
        <a:lstStyle/>
        <a:p>
          <a:endParaRPr lang="zh-TW" altLang="en-US"/>
        </a:p>
      </dgm:t>
    </dgm:pt>
    <dgm:pt modelId="{462E80FC-D613-451A-9AF3-AEA38595C4BF}" type="sibTrans" cxnId="{0F2CBB7A-D5D5-4CAB-9657-8861C11F605D}">
      <dgm:prSet/>
      <dgm:spPr/>
      <dgm:t>
        <a:bodyPr/>
        <a:lstStyle/>
        <a:p>
          <a:endParaRPr lang="zh-TW" altLang="en-US"/>
        </a:p>
      </dgm:t>
    </dgm:pt>
    <dgm:pt modelId="{1053B15B-7C35-4178-8287-9A56E01F5AB0}">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公關組</a:t>
          </a:r>
          <a:endParaRPr lang="zh-TW" altLang="en-US" sz="2400" b="1" dirty="0">
            <a:latin typeface="標楷體" pitchFamily="65" charset="-120"/>
            <a:ea typeface="標楷體" pitchFamily="65" charset="-120"/>
          </a:endParaRPr>
        </a:p>
      </dgm:t>
    </dgm:pt>
    <dgm:pt modelId="{D5302A1D-70FB-440F-803E-0493C235FA06}" type="parTrans" cxnId="{35D7A555-8B55-4D78-B49A-673EA4A1CBEE}">
      <dgm:prSet/>
      <dgm:spPr/>
      <dgm:t>
        <a:bodyPr/>
        <a:lstStyle/>
        <a:p>
          <a:endParaRPr lang="zh-TW" altLang="en-US"/>
        </a:p>
      </dgm:t>
    </dgm:pt>
    <dgm:pt modelId="{A11A62DB-9AF6-486C-BEE7-134D14CC4892}" type="sibTrans" cxnId="{35D7A555-8B55-4D78-B49A-673EA4A1CBEE}">
      <dgm:prSet/>
      <dgm:spPr/>
      <dgm:t>
        <a:bodyPr/>
        <a:lstStyle/>
        <a:p>
          <a:endParaRPr lang="zh-TW" altLang="en-US"/>
        </a:p>
      </dgm:t>
    </dgm:pt>
    <dgm:pt modelId="{ECB1A8D5-A6CE-47ED-A6AC-F9973625AB03}">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美宣組</a:t>
          </a:r>
          <a:endParaRPr lang="zh-TW" altLang="en-US" sz="2400" b="1" dirty="0">
            <a:latin typeface="標楷體" pitchFamily="65" charset="-120"/>
            <a:ea typeface="標楷體" pitchFamily="65" charset="-120"/>
          </a:endParaRPr>
        </a:p>
      </dgm:t>
    </dgm:pt>
    <dgm:pt modelId="{295342F0-C456-4881-A314-E5715702C4B6}" type="parTrans" cxnId="{64AF50D2-4D5D-4736-B0AE-7BBBD3F6DCAE}">
      <dgm:prSet/>
      <dgm:spPr/>
      <dgm:t>
        <a:bodyPr/>
        <a:lstStyle/>
        <a:p>
          <a:endParaRPr lang="zh-TW" altLang="en-US"/>
        </a:p>
      </dgm:t>
    </dgm:pt>
    <dgm:pt modelId="{4C95E2B3-FD85-4FB5-AF0B-EE82FE9FBCC5}" type="sibTrans" cxnId="{64AF50D2-4D5D-4736-B0AE-7BBBD3F6DCAE}">
      <dgm:prSet/>
      <dgm:spPr/>
      <dgm:t>
        <a:bodyPr/>
        <a:lstStyle/>
        <a:p>
          <a:endParaRPr lang="zh-TW" altLang="en-US"/>
        </a:p>
      </dgm:t>
    </dgm:pt>
    <dgm:pt modelId="{95509439-1638-48F1-BAC7-25A59F2F3DAE}">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總務組</a:t>
          </a:r>
          <a:endParaRPr lang="zh-TW" altLang="en-US" sz="2400" b="1" dirty="0">
            <a:latin typeface="標楷體" pitchFamily="65" charset="-120"/>
            <a:ea typeface="標楷體" pitchFamily="65" charset="-120"/>
          </a:endParaRPr>
        </a:p>
      </dgm:t>
    </dgm:pt>
    <dgm:pt modelId="{788502BD-F26F-4364-87ED-23887288DBE0}" type="parTrans" cxnId="{B423EE33-6DCE-4053-A202-8BE0CC73E0FC}">
      <dgm:prSet/>
      <dgm:spPr/>
      <dgm:t>
        <a:bodyPr/>
        <a:lstStyle/>
        <a:p>
          <a:endParaRPr lang="zh-TW" altLang="en-US"/>
        </a:p>
      </dgm:t>
    </dgm:pt>
    <dgm:pt modelId="{19C0EA22-03F8-4E5B-9E2A-6E2528032CEC}" type="sibTrans" cxnId="{B423EE33-6DCE-4053-A202-8BE0CC73E0FC}">
      <dgm:prSet/>
      <dgm:spPr/>
      <dgm:t>
        <a:bodyPr/>
        <a:lstStyle/>
        <a:p>
          <a:endParaRPr lang="zh-TW" altLang="en-US"/>
        </a:p>
      </dgm:t>
    </dgm:pt>
    <dgm:pt modelId="{E5D07769-EAD6-4662-AE94-55DD7B88DD77}">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器材組</a:t>
          </a:r>
          <a:endParaRPr lang="zh-TW" altLang="en-US" sz="2400" b="1" dirty="0">
            <a:latin typeface="標楷體" pitchFamily="65" charset="-120"/>
            <a:ea typeface="標楷體" pitchFamily="65" charset="-120"/>
          </a:endParaRPr>
        </a:p>
      </dgm:t>
    </dgm:pt>
    <dgm:pt modelId="{46EBBD62-40AD-4C75-91CE-EDE007EDD185}" type="parTrans" cxnId="{33A76489-98BB-47D8-BC4C-B3405CA34E8E}">
      <dgm:prSet/>
      <dgm:spPr/>
      <dgm:t>
        <a:bodyPr/>
        <a:lstStyle/>
        <a:p>
          <a:endParaRPr lang="zh-TW" altLang="en-US"/>
        </a:p>
      </dgm:t>
    </dgm:pt>
    <dgm:pt modelId="{29EAA776-E0FD-474C-94D9-B6AD7800043A}" type="sibTrans" cxnId="{33A76489-98BB-47D8-BC4C-B3405CA34E8E}">
      <dgm:prSet/>
      <dgm:spPr/>
      <dgm:t>
        <a:bodyPr/>
        <a:lstStyle/>
        <a:p>
          <a:endParaRPr lang="zh-TW" altLang="en-US"/>
        </a:p>
      </dgm:t>
    </dgm:pt>
    <dgm:pt modelId="{462B7432-D476-4200-80DF-052EF7C4203D}">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財務組</a:t>
          </a:r>
          <a:endParaRPr lang="zh-TW" altLang="en-US" sz="2400" b="1" dirty="0">
            <a:latin typeface="標楷體" pitchFamily="65" charset="-120"/>
            <a:ea typeface="標楷體" pitchFamily="65" charset="-120"/>
          </a:endParaRPr>
        </a:p>
      </dgm:t>
    </dgm:pt>
    <dgm:pt modelId="{7A142769-5124-4E9C-8764-6A4451BB4B68}" type="parTrans" cxnId="{C2F7F8B1-AC45-488B-B346-F2EDB1E356C3}">
      <dgm:prSet/>
      <dgm:spPr/>
      <dgm:t>
        <a:bodyPr/>
        <a:lstStyle/>
        <a:p>
          <a:endParaRPr lang="zh-TW" altLang="en-US"/>
        </a:p>
      </dgm:t>
    </dgm:pt>
    <dgm:pt modelId="{AC93AA17-8AA4-4BD2-9D4B-771085B4CC0F}" type="sibTrans" cxnId="{C2F7F8B1-AC45-488B-B346-F2EDB1E356C3}">
      <dgm:prSet/>
      <dgm:spPr/>
      <dgm:t>
        <a:bodyPr/>
        <a:lstStyle/>
        <a:p>
          <a:endParaRPr lang="zh-TW" altLang="en-US"/>
        </a:p>
      </dgm:t>
    </dgm:pt>
    <dgm:pt modelId="{BDDC7B44-9DCD-4FEB-9914-A3550CD29E2B}">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2400" b="1" dirty="0" smtClean="0">
              <a:latin typeface="標楷體" pitchFamily="65" charset="-120"/>
              <a:ea typeface="標楷體" pitchFamily="65" charset="-120"/>
            </a:rPr>
            <a:t>帳務組</a:t>
          </a:r>
          <a:endParaRPr lang="zh-TW" altLang="en-US" sz="2400" b="1" dirty="0">
            <a:latin typeface="標楷體" pitchFamily="65" charset="-120"/>
            <a:ea typeface="標楷體" pitchFamily="65" charset="-120"/>
          </a:endParaRPr>
        </a:p>
      </dgm:t>
    </dgm:pt>
    <dgm:pt modelId="{1C693C97-43EF-4FCE-B8A4-FC743D751A7D}" type="parTrans" cxnId="{1D379C9E-ED15-45DB-964E-CD73B2C7F3CE}">
      <dgm:prSet/>
      <dgm:spPr/>
      <dgm:t>
        <a:bodyPr/>
        <a:lstStyle/>
        <a:p>
          <a:endParaRPr lang="zh-TW" altLang="en-US"/>
        </a:p>
      </dgm:t>
    </dgm:pt>
    <dgm:pt modelId="{A1D8A4B9-19E0-4BDE-91AF-18B55BE08CE7}" type="sibTrans" cxnId="{1D379C9E-ED15-45DB-964E-CD73B2C7F3CE}">
      <dgm:prSet/>
      <dgm:spPr/>
      <dgm:t>
        <a:bodyPr/>
        <a:lstStyle/>
        <a:p>
          <a:endParaRPr lang="zh-TW" altLang="en-US"/>
        </a:p>
      </dgm:t>
    </dgm:pt>
    <dgm:pt modelId="{4B3B1F1D-9D3B-406B-920E-D0EBE2952F10}" type="pres">
      <dgm:prSet presAssocID="{47E47AE6-F69A-4967-9920-E15193AC4627}" presName="mainComposite" presStyleCnt="0">
        <dgm:presLayoutVars>
          <dgm:chPref val="1"/>
          <dgm:dir/>
          <dgm:animOne val="branch"/>
          <dgm:animLvl val="lvl"/>
          <dgm:resizeHandles val="exact"/>
        </dgm:presLayoutVars>
      </dgm:prSet>
      <dgm:spPr/>
      <dgm:t>
        <a:bodyPr/>
        <a:lstStyle/>
        <a:p>
          <a:endParaRPr lang="zh-TW" altLang="en-US"/>
        </a:p>
      </dgm:t>
    </dgm:pt>
    <dgm:pt modelId="{DC4C1863-B46D-443E-9619-D63085EFBCC8}" type="pres">
      <dgm:prSet presAssocID="{47E47AE6-F69A-4967-9920-E15193AC4627}" presName="hierFlow" presStyleCnt="0"/>
      <dgm:spPr/>
    </dgm:pt>
    <dgm:pt modelId="{B66CDE40-B441-43C1-8FB9-08EE20B67508}" type="pres">
      <dgm:prSet presAssocID="{47E47AE6-F69A-4967-9920-E15193AC4627}" presName="hierChild1" presStyleCnt="0">
        <dgm:presLayoutVars>
          <dgm:chPref val="1"/>
          <dgm:animOne val="branch"/>
          <dgm:animLvl val="lvl"/>
        </dgm:presLayoutVars>
      </dgm:prSet>
      <dgm:spPr/>
    </dgm:pt>
    <dgm:pt modelId="{AF8C4CFE-CCB0-4DA9-868F-7912411DED49}" type="pres">
      <dgm:prSet presAssocID="{38132340-16AA-475F-A7CE-22C0D9E76562}" presName="Name14" presStyleCnt="0"/>
      <dgm:spPr/>
    </dgm:pt>
    <dgm:pt modelId="{DCB687FE-C1D0-476D-A1F0-969833ABD687}" type="pres">
      <dgm:prSet presAssocID="{38132340-16AA-475F-A7CE-22C0D9E76562}" presName="level1Shape" presStyleLbl="node0" presStyleIdx="0" presStyleCnt="1">
        <dgm:presLayoutVars>
          <dgm:chPref val="3"/>
        </dgm:presLayoutVars>
      </dgm:prSet>
      <dgm:spPr/>
      <dgm:t>
        <a:bodyPr/>
        <a:lstStyle/>
        <a:p>
          <a:endParaRPr lang="zh-TW" altLang="en-US"/>
        </a:p>
      </dgm:t>
    </dgm:pt>
    <dgm:pt modelId="{679C7D38-077F-4879-95FD-60A9E1C0C1C9}" type="pres">
      <dgm:prSet presAssocID="{38132340-16AA-475F-A7CE-22C0D9E76562}" presName="hierChild2" presStyleCnt="0"/>
      <dgm:spPr/>
    </dgm:pt>
    <dgm:pt modelId="{D7DDDD25-846B-4BFA-91F6-E6EAF5742953}" type="pres">
      <dgm:prSet presAssocID="{4BC2647C-CBC1-46D3-BEDD-49304CDF0C2C}" presName="Name19" presStyleLbl="parChTrans1D2" presStyleIdx="0" presStyleCnt="1"/>
      <dgm:spPr/>
      <dgm:t>
        <a:bodyPr/>
        <a:lstStyle/>
        <a:p>
          <a:endParaRPr lang="zh-TW" altLang="en-US"/>
        </a:p>
      </dgm:t>
    </dgm:pt>
    <dgm:pt modelId="{C3C33662-7C2D-42A5-8A2F-334FFDBA11EC}" type="pres">
      <dgm:prSet presAssocID="{5801AA70-9E38-4004-935A-E50EEA833ABA}" presName="Name21" presStyleCnt="0"/>
      <dgm:spPr/>
    </dgm:pt>
    <dgm:pt modelId="{7BFA4E56-E4A9-4A8F-AB05-5D405C59C78E}" type="pres">
      <dgm:prSet presAssocID="{5801AA70-9E38-4004-935A-E50EEA833ABA}" presName="level2Shape" presStyleLbl="node2" presStyleIdx="0" presStyleCnt="1"/>
      <dgm:spPr/>
      <dgm:t>
        <a:bodyPr/>
        <a:lstStyle/>
        <a:p>
          <a:endParaRPr lang="zh-TW" altLang="en-US"/>
        </a:p>
      </dgm:t>
    </dgm:pt>
    <dgm:pt modelId="{790D2EE6-880D-4888-B105-E15E1E25FC82}" type="pres">
      <dgm:prSet presAssocID="{5801AA70-9E38-4004-935A-E50EEA833ABA}" presName="hierChild3" presStyleCnt="0"/>
      <dgm:spPr/>
    </dgm:pt>
    <dgm:pt modelId="{8385873C-AD59-483F-B545-56C86C852624}" type="pres">
      <dgm:prSet presAssocID="{6B77FACF-9D58-408B-9474-3A32BC477FEF}" presName="Name19" presStyleLbl="parChTrans1D3" presStyleIdx="0" presStyleCnt="5"/>
      <dgm:spPr/>
      <dgm:t>
        <a:bodyPr/>
        <a:lstStyle/>
        <a:p>
          <a:endParaRPr lang="zh-TW" altLang="en-US"/>
        </a:p>
      </dgm:t>
    </dgm:pt>
    <dgm:pt modelId="{045909CB-C64A-49B6-81B6-40FD9E592E86}" type="pres">
      <dgm:prSet presAssocID="{532370A1-8BE6-4A3D-9675-0BB13F27F0A6}" presName="Name21" presStyleCnt="0"/>
      <dgm:spPr/>
    </dgm:pt>
    <dgm:pt modelId="{B3DDFD7D-64E3-4F86-B2D7-5FC02443C5FC}" type="pres">
      <dgm:prSet presAssocID="{532370A1-8BE6-4A3D-9675-0BB13F27F0A6}" presName="level2Shape" presStyleLbl="node3" presStyleIdx="0" presStyleCnt="5"/>
      <dgm:spPr/>
      <dgm:t>
        <a:bodyPr/>
        <a:lstStyle/>
        <a:p>
          <a:endParaRPr lang="zh-TW" altLang="en-US"/>
        </a:p>
      </dgm:t>
    </dgm:pt>
    <dgm:pt modelId="{660A2BE2-8779-4D44-A29E-A6BA1F26BAC3}" type="pres">
      <dgm:prSet presAssocID="{532370A1-8BE6-4A3D-9675-0BB13F27F0A6}" presName="hierChild3" presStyleCnt="0"/>
      <dgm:spPr/>
    </dgm:pt>
    <dgm:pt modelId="{359B7D94-6721-4305-A6D2-1159AD36FDA3}" type="pres">
      <dgm:prSet presAssocID="{D5302A1D-70FB-440F-803E-0493C235FA06}" presName="Name19" presStyleLbl="parChTrans1D3" presStyleIdx="1" presStyleCnt="5"/>
      <dgm:spPr/>
      <dgm:t>
        <a:bodyPr/>
        <a:lstStyle/>
        <a:p>
          <a:endParaRPr lang="zh-TW" altLang="en-US"/>
        </a:p>
      </dgm:t>
    </dgm:pt>
    <dgm:pt modelId="{BED62B69-1B05-4FB4-B1E9-35E38E2A91C1}" type="pres">
      <dgm:prSet presAssocID="{1053B15B-7C35-4178-8287-9A56E01F5AB0}" presName="Name21" presStyleCnt="0"/>
      <dgm:spPr/>
    </dgm:pt>
    <dgm:pt modelId="{A96E8F4E-ED2D-4A56-9082-24A51D2BAE0D}" type="pres">
      <dgm:prSet presAssocID="{1053B15B-7C35-4178-8287-9A56E01F5AB0}" presName="level2Shape" presStyleLbl="node3" presStyleIdx="1" presStyleCnt="5"/>
      <dgm:spPr/>
      <dgm:t>
        <a:bodyPr/>
        <a:lstStyle/>
        <a:p>
          <a:endParaRPr lang="zh-TW" altLang="en-US"/>
        </a:p>
      </dgm:t>
    </dgm:pt>
    <dgm:pt modelId="{4CD25C74-678F-4B0D-BE93-87926EB2DC83}" type="pres">
      <dgm:prSet presAssocID="{1053B15B-7C35-4178-8287-9A56E01F5AB0}" presName="hierChild3" presStyleCnt="0"/>
      <dgm:spPr/>
    </dgm:pt>
    <dgm:pt modelId="{5E7217A9-FAC0-43E1-BFFC-C31A60D8DC2F}" type="pres">
      <dgm:prSet presAssocID="{295342F0-C456-4881-A314-E5715702C4B6}" presName="Name19" presStyleLbl="parChTrans1D3" presStyleIdx="2" presStyleCnt="5"/>
      <dgm:spPr/>
      <dgm:t>
        <a:bodyPr/>
        <a:lstStyle/>
        <a:p>
          <a:endParaRPr lang="zh-TW" altLang="en-US"/>
        </a:p>
      </dgm:t>
    </dgm:pt>
    <dgm:pt modelId="{79ECAC1E-FA0C-46F6-B5F3-50F941CB32BF}" type="pres">
      <dgm:prSet presAssocID="{ECB1A8D5-A6CE-47ED-A6AC-F9973625AB03}" presName="Name21" presStyleCnt="0"/>
      <dgm:spPr/>
    </dgm:pt>
    <dgm:pt modelId="{C79902F9-10E2-44D3-999C-CC49011035BE}" type="pres">
      <dgm:prSet presAssocID="{ECB1A8D5-A6CE-47ED-A6AC-F9973625AB03}" presName="level2Shape" presStyleLbl="node3" presStyleIdx="2" presStyleCnt="5"/>
      <dgm:spPr/>
      <dgm:t>
        <a:bodyPr/>
        <a:lstStyle/>
        <a:p>
          <a:endParaRPr lang="zh-TW" altLang="en-US"/>
        </a:p>
      </dgm:t>
    </dgm:pt>
    <dgm:pt modelId="{E9B74DD3-B1B2-4DCE-AD79-F0BF4AC5EE7B}" type="pres">
      <dgm:prSet presAssocID="{ECB1A8D5-A6CE-47ED-A6AC-F9973625AB03}" presName="hierChild3" presStyleCnt="0"/>
      <dgm:spPr/>
    </dgm:pt>
    <dgm:pt modelId="{BDBEE730-D1CA-4538-82B9-82D1F50A37E6}" type="pres">
      <dgm:prSet presAssocID="{788502BD-F26F-4364-87ED-23887288DBE0}" presName="Name19" presStyleLbl="parChTrans1D3" presStyleIdx="3" presStyleCnt="5"/>
      <dgm:spPr/>
      <dgm:t>
        <a:bodyPr/>
        <a:lstStyle/>
        <a:p>
          <a:endParaRPr lang="zh-TW" altLang="en-US"/>
        </a:p>
      </dgm:t>
    </dgm:pt>
    <dgm:pt modelId="{832BDD02-FCC7-4F78-A26B-CADA519BDD20}" type="pres">
      <dgm:prSet presAssocID="{95509439-1638-48F1-BAC7-25A59F2F3DAE}" presName="Name21" presStyleCnt="0"/>
      <dgm:spPr/>
    </dgm:pt>
    <dgm:pt modelId="{E137D6F5-D678-4679-86CA-EB09B750E9DF}" type="pres">
      <dgm:prSet presAssocID="{95509439-1638-48F1-BAC7-25A59F2F3DAE}" presName="level2Shape" presStyleLbl="node3" presStyleIdx="3" presStyleCnt="5"/>
      <dgm:spPr/>
      <dgm:t>
        <a:bodyPr/>
        <a:lstStyle/>
        <a:p>
          <a:endParaRPr lang="zh-TW" altLang="en-US"/>
        </a:p>
      </dgm:t>
    </dgm:pt>
    <dgm:pt modelId="{83762C39-0104-46E4-B161-23846788D879}" type="pres">
      <dgm:prSet presAssocID="{95509439-1638-48F1-BAC7-25A59F2F3DAE}" presName="hierChild3" presStyleCnt="0"/>
      <dgm:spPr/>
    </dgm:pt>
    <dgm:pt modelId="{A3CEFE78-EFC4-45B3-8C76-A3E484A6972B}" type="pres">
      <dgm:prSet presAssocID="{1C693C97-43EF-4FCE-B8A4-FC743D751A7D}" presName="Name19" presStyleLbl="parChTrans1D4" presStyleIdx="0" presStyleCnt="2"/>
      <dgm:spPr/>
      <dgm:t>
        <a:bodyPr/>
        <a:lstStyle/>
        <a:p>
          <a:endParaRPr lang="zh-TW" altLang="en-US"/>
        </a:p>
      </dgm:t>
    </dgm:pt>
    <dgm:pt modelId="{1C08613F-0F2A-4B76-A86F-C4A2CA280E27}" type="pres">
      <dgm:prSet presAssocID="{BDDC7B44-9DCD-4FEB-9914-A3550CD29E2B}" presName="Name21" presStyleCnt="0"/>
      <dgm:spPr/>
    </dgm:pt>
    <dgm:pt modelId="{BB7D3291-5C8F-4064-9B26-7D19727F3E33}" type="pres">
      <dgm:prSet presAssocID="{BDDC7B44-9DCD-4FEB-9914-A3550CD29E2B}" presName="level2Shape" presStyleLbl="node4" presStyleIdx="0" presStyleCnt="2"/>
      <dgm:spPr/>
      <dgm:t>
        <a:bodyPr/>
        <a:lstStyle/>
        <a:p>
          <a:endParaRPr lang="zh-TW" altLang="en-US"/>
        </a:p>
      </dgm:t>
    </dgm:pt>
    <dgm:pt modelId="{E65051F5-E017-4182-BEF1-B61A9CD2A508}" type="pres">
      <dgm:prSet presAssocID="{BDDC7B44-9DCD-4FEB-9914-A3550CD29E2B}" presName="hierChild3" presStyleCnt="0"/>
      <dgm:spPr/>
    </dgm:pt>
    <dgm:pt modelId="{CB2C7BB4-4F83-4904-9741-51A6D0220E52}" type="pres">
      <dgm:prSet presAssocID="{7A142769-5124-4E9C-8764-6A4451BB4B68}" presName="Name19" presStyleLbl="parChTrans1D4" presStyleIdx="1" presStyleCnt="2"/>
      <dgm:spPr/>
      <dgm:t>
        <a:bodyPr/>
        <a:lstStyle/>
        <a:p>
          <a:endParaRPr lang="zh-TW" altLang="en-US"/>
        </a:p>
      </dgm:t>
    </dgm:pt>
    <dgm:pt modelId="{54A91DB6-F50D-4AD2-B828-64760C4B8143}" type="pres">
      <dgm:prSet presAssocID="{462B7432-D476-4200-80DF-052EF7C4203D}" presName="Name21" presStyleCnt="0"/>
      <dgm:spPr/>
    </dgm:pt>
    <dgm:pt modelId="{7F391A82-3F8F-4AB4-91F8-543B60E0E3A3}" type="pres">
      <dgm:prSet presAssocID="{462B7432-D476-4200-80DF-052EF7C4203D}" presName="level2Shape" presStyleLbl="node4" presStyleIdx="1" presStyleCnt="2"/>
      <dgm:spPr/>
      <dgm:t>
        <a:bodyPr/>
        <a:lstStyle/>
        <a:p>
          <a:endParaRPr lang="zh-TW" altLang="en-US"/>
        </a:p>
      </dgm:t>
    </dgm:pt>
    <dgm:pt modelId="{306029E3-7396-41E9-95A4-461944216C8A}" type="pres">
      <dgm:prSet presAssocID="{462B7432-D476-4200-80DF-052EF7C4203D}" presName="hierChild3" presStyleCnt="0"/>
      <dgm:spPr/>
    </dgm:pt>
    <dgm:pt modelId="{9E51C89D-458D-40AB-AF43-89B3282FFD94}" type="pres">
      <dgm:prSet presAssocID="{46EBBD62-40AD-4C75-91CE-EDE007EDD185}" presName="Name19" presStyleLbl="parChTrans1D3" presStyleIdx="4" presStyleCnt="5"/>
      <dgm:spPr/>
      <dgm:t>
        <a:bodyPr/>
        <a:lstStyle/>
        <a:p>
          <a:endParaRPr lang="zh-TW" altLang="en-US"/>
        </a:p>
      </dgm:t>
    </dgm:pt>
    <dgm:pt modelId="{B413E6FB-60A0-424B-BF73-0C73ABEA5377}" type="pres">
      <dgm:prSet presAssocID="{E5D07769-EAD6-4662-AE94-55DD7B88DD77}" presName="Name21" presStyleCnt="0"/>
      <dgm:spPr/>
    </dgm:pt>
    <dgm:pt modelId="{3F058337-93BD-4E0B-9BB2-99D177930380}" type="pres">
      <dgm:prSet presAssocID="{E5D07769-EAD6-4662-AE94-55DD7B88DD77}" presName="level2Shape" presStyleLbl="node3" presStyleIdx="4" presStyleCnt="5"/>
      <dgm:spPr/>
      <dgm:t>
        <a:bodyPr/>
        <a:lstStyle/>
        <a:p>
          <a:endParaRPr lang="zh-TW" altLang="en-US"/>
        </a:p>
      </dgm:t>
    </dgm:pt>
    <dgm:pt modelId="{501A3336-B973-4B78-8729-DF8C340888D9}" type="pres">
      <dgm:prSet presAssocID="{E5D07769-EAD6-4662-AE94-55DD7B88DD77}" presName="hierChild3" presStyleCnt="0"/>
      <dgm:spPr/>
    </dgm:pt>
    <dgm:pt modelId="{B69036C4-FCE9-4DFA-AC78-A5F97F7B0686}" type="pres">
      <dgm:prSet presAssocID="{47E47AE6-F69A-4967-9920-E15193AC4627}" presName="bgShapesFlow" presStyleCnt="0"/>
      <dgm:spPr/>
    </dgm:pt>
  </dgm:ptLst>
  <dgm:cxnLst>
    <dgm:cxn modelId="{B04D05E4-55FF-4E22-8AAE-A2A427086C7A}" type="presOf" srcId="{5801AA70-9E38-4004-935A-E50EEA833ABA}" destId="{7BFA4E56-E4A9-4A8F-AB05-5D405C59C78E}" srcOrd="0" destOrd="0" presId="urn:microsoft.com/office/officeart/2005/8/layout/hierarchy6"/>
    <dgm:cxn modelId="{D7BDF6A1-8988-4EC3-BC2E-FC5C7854B73C}" type="presOf" srcId="{38132340-16AA-475F-A7CE-22C0D9E76562}" destId="{DCB687FE-C1D0-476D-A1F0-969833ABD687}" srcOrd="0" destOrd="0" presId="urn:microsoft.com/office/officeart/2005/8/layout/hierarchy6"/>
    <dgm:cxn modelId="{EAEE4722-6B50-471C-9158-47606B1D89BA}" type="presOf" srcId="{95509439-1638-48F1-BAC7-25A59F2F3DAE}" destId="{E137D6F5-D678-4679-86CA-EB09B750E9DF}" srcOrd="0" destOrd="0" presId="urn:microsoft.com/office/officeart/2005/8/layout/hierarchy6"/>
    <dgm:cxn modelId="{C1CC7E2E-EB96-4BBC-99C3-E2234E301A6D}" type="presOf" srcId="{788502BD-F26F-4364-87ED-23887288DBE0}" destId="{BDBEE730-D1CA-4538-82B9-82D1F50A37E6}" srcOrd="0" destOrd="0" presId="urn:microsoft.com/office/officeart/2005/8/layout/hierarchy6"/>
    <dgm:cxn modelId="{CCA09098-0FB4-4004-B235-4FCC7F10FD4F}" type="presOf" srcId="{D5302A1D-70FB-440F-803E-0493C235FA06}" destId="{359B7D94-6721-4305-A6D2-1159AD36FDA3}" srcOrd="0" destOrd="0" presId="urn:microsoft.com/office/officeart/2005/8/layout/hierarchy6"/>
    <dgm:cxn modelId="{423D08A4-5BE5-4114-81A5-9BE89A00C9E3}" type="presOf" srcId="{7A142769-5124-4E9C-8764-6A4451BB4B68}" destId="{CB2C7BB4-4F83-4904-9741-51A6D0220E52}" srcOrd="0" destOrd="0" presId="urn:microsoft.com/office/officeart/2005/8/layout/hierarchy6"/>
    <dgm:cxn modelId="{1A6965DD-EC02-4402-BFEA-058955077B8C}" srcId="{47E47AE6-F69A-4967-9920-E15193AC4627}" destId="{38132340-16AA-475F-A7CE-22C0D9E76562}" srcOrd="0" destOrd="0" parTransId="{B615C415-0F3C-42AC-A831-9FA39E055769}" sibTransId="{2078C8DA-61C3-4BCF-8BFB-B057B430B145}"/>
    <dgm:cxn modelId="{4DAA0C3D-D821-4348-AED0-BCD8586163F3}" type="presOf" srcId="{E5D07769-EAD6-4662-AE94-55DD7B88DD77}" destId="{3F058337-93BD-4E0B-9BB2-99D177930380}" srcOrd="0" destOrd="0" presId="urn:microsoft.com/office/officeart/2005/8/layout/hierarchy6"/>
    <dgm:cxn modelId="{EC640350-44B3-4244-87C3-6C94BBE36448}" type="presOf" srcId="{47E47AE6-F69A-4967-9920-E15193AC4627}" destId="{4B3B1F1D-9D3B-406B-920E-D0EBE2952F10}" srcOrd="0" destOrd="0" presId="urn:microsoft.com/office/officeart/2005/8/layout/hierarchy6"/>
    <dgm:cxn modelId="{AAB52DF8-B3EE-4B24-9416-2B729366D697}" type="presOf" srcId="{1053B15B-7C35-4178-8287-9A56E01F5AB0}" destId="{A96E8F4E-ED2D-4A56-9082-24A51D2BAE0D}" srcOrd="0" destOrd="0" presId="urn:microsoft.com/office/officeart/2005/8/layout/hierarchy6"/>
    <dgm:cxn modelId="{35D7A555-8B55-4D78-B49A-673EA4A1CBEE}" srcId="{5801AA70-9E38-4004-935A-E50EEA833ABA}" destId="{1053B15B-7C35-4178-8287-9A56E01F5AB0}" srcOrd="1" destOrd="0" parTransId="{D5302A1D-70FB-440F-803E-0493C235FA06}" sibTransId="{A11A62DB-9AF6-486C-BEE7-134D14CC4892}"/>
    <dgm:cxn modelId="{64AF50D2-4D5D-4736-B0AE-7BBBD3F6DCAE}" srcId="{5801AA70-9E38-4004-935A-E50EEA833ABA}" destId="{ECB1A8D5-A6CE-47ED-A6AC-F9973625AB03}" srcOrd="2" destOrd="0" parTransId="{295342F0-C456-4881-A314-E5715702C4B6}" sibTransId="{4C95E2B3-FD85-4FB5-AF0B-EE82FE9FBCC5}"/>
    <dgm:cxn modelId="{EF963BA2-56DB-47A8-881E-322BA493D91A}" type="presOf" srcId="{295342F0-C456-4881-A314-E5715702C4B6}" destId="{5E7217A9-FAC0-43E1-BFFC-C31A60D8DC2F}" srcOrd="0" destOrd="0" presId="urn:microsoft.com/office/officeart/2005/8/layout/hierarchy6"/>
    <dgm:cxn modelId="{DE4DF5A1-D67E-4FBB-81C2-2F47D4DB0B60}" type="presOf" srcId="{6B77FACF-9D58-408B-9474-3A32BC477FEF}" destId="{8385873C-AD59-483F-B545-56C86C852624}" srcOrd="0" destOrd="0" presId="urn:microsoft.com/office/officeart/2005/8/layout/hierarchy6"/>
    <dgm:cxn modelId="{1540D629-F6B8-4AD1-8A2A-1DA482570F33}" type="presOf" srcId="{532370A1-8BE6-4A3D-9675-0BB13F27F0A6}" destId="{B3DDFD7D-64E3-4F86-B2D7-5FC02443C5FC}" srcOrd="0" destOrd="0" presId="urn:microsoft.com/office/officeart/2005/8/layout/hierarchy6"/>
    <dgm:cxn modelId="{A4E1212A-68D2-4B19-97F3-B9D061B06446}" type="presOf" srcId="{462B7432-D476-4200-80DF-052EF7C4203D}" destId="{7F391A82-3F8F-4AB4-91F8-543B60E0E3A3}" srcOrd="0" destOrd="0" presId="urn:microsoft.com/office/officeart/2005/8/layout/hierarchy6"/>
    <dgm:cxn modelId="{B423EE33-6DCE-4053-A202-8BE0CC73E0FC}" srcId="{5801AA70-9E38-4004-935A-E50EEA833ABA}" destId="{95509439-1638-48F1-BAC7-25A59F2F3DAE}" srcOrd="3" destOrd="0" parTransId="{788502BD-F26F-4364-87ED-23887288DBE0}" sibTransId="{19C0EA22-03F8-4E5B-9E2A-6E2528032CEC}"/>
    <dgm:cxn modelId="{1D379C9E-ED15-45DB-964E-CD73B2C7F3CE}" srcId="{95509439-1638-48F1-BAC7-25A59F2F3DAE}" destId="{BDDC7B44-9DCD-4FEB-9914-A3550CD29E2B}" srcOrd="0" destOrd="0" parTransId="{1C693C97-43EF-4FCE-B8A4-FC743D751A7D}" sibTransId="{A1D8A4B9-19E0-4BDE-91AF-18B55BE08CE7}"/>
    <dgm:cxn modelId="{0F2CBB7A-D5D5-4CAB-9657-8861C11F605D}" srcId="{5801AA70-9E38-4004-935A-E50EEA833ABA}" destId="{532370A1-8BE6-4A3D-9675-0BB13F27F0A6}" srcOrd="0" destOrd="0" parTransId="{6B77FACF-9D58-408B-9474-3A32BC477FEF}" sibTransId="{462E80FC-D613-451A-9AF3-AEA38595C4BF}"/>
    <dgm:cxn modelId="{33A76489-98BB-47D8-BC4C-B3405CA34E8E}" srcId="{5801AA70-9E38-4004-935A-E50EEA833ABA}" destId="{E5D07769-EAD6-4662-AE94-55DD7B88DD77}" srcOrd="4" destOrd="0" parTransId="{46EBBD62-40AD-4C75-91CE-EDE007EDD185}" sibTransId="{29EAA776-E0FD-474C-94D9-B6AD7800043A}"/>
    <dgm:cxn modelId="{C2F7F8B1-AC45-488B-B346-F2EDB1E356C3}" srcId="{95509439-1638-48F1-BAC7-25A59F2F3DAE}" destId="{462B7432-D476-4200-80DF-052EF7C4203D}" srcOrd="1" destOrd="0" parTransId="{7A142769-5124-4E9C-8764-6A4451BB4B68}" sibTransId="{AC93AA17-8AA4-4BD2-9D4B-771085B4CC0F}"/>
    <dgm:cxn modelId="{05333369-CEFC-4FB7-B1FD-9AEDC1F7CB0B}" type="presOf" srcId="{4BC2647C-CBC1-46D3-BEDD-49304CDF0C2C}" destId="{D7DDDD25-846B-4BFA-91F6-E6EAF5742953}" srcOrd="0" destOrd="0" presId="urn:microsoft.com/office/officeart/2005/8/layout/hierarchy6"/>
    <dgm:cxn modelId="{40A0D09B-CF24-49A4-86F2-5C348F91871F}" srcId="{38132340-16AA-475F-A7CE-22C0D9E76562}" destId="{5801AA70-9E38-4004-935A-E50EEA833ABA}" srcOrd="0" destOrd="0" parTransId="{4BC2647C-CBC1-46D3-BEDD-49304CDF0C2C}" sibTransId="{99EFF0A3-880A-4E51-8C09-77BF6BB60642}"/>
    <dgm:cxn modelId="{F77EA36D-1AA8-4FB4-850C-BB977F9C3193}" type="presOf" srcId="{46EBBD62-40AD-4C75-91CE-EDE007EDD185}" destId="{9E51C89D-458D-40AB-AF43-89B3282FFD94}" srcOrd="0" destOrd="0" presId="urn:microsoft.com/office/officeart/2005/8/layout/hierarchy6"/>
    <dgm:cxn modelId="{DDBC1C2C-4835-4C8D-8E08-8CDD185ED0DD}" type="presOf" srcId="{ECB1A8D5-A6CE-47ED-A6AC-F9973625AB03}" destId="{C79902F9-10E2-44D3-999C-CC49011035BE}" srcOrd="0" destOrd="0" presId="urn:microsoft.com/office/officeart/2005/8/layout/hierarchy6"/>
    <dgm:cxn modelId="{C4268872-85F0-4B93-99CE-746C1F6E8A36}" type="presOf" srcId="{BDDC7B44-9DCD-4FEB-9914-A3550CD29E2B}" destId="{BB7D3291-5C8F-4064-9B26-7D19727F3E33}" srcOrd="0" destOrd="0" presId="urn:microsoft.com/office/officeart/2005/8/layout/hierarchy6"/>
    <dgm:cxn modelId="{815AF2FA-DC67-4FE8-82A3-E0A440927EF2}" type="presOf" srcId="{1C693C97-43EF-4FCE-B8A4-FC743D751A7D}" destId="{A3CEFE78-EFC4-45B3-8C76-A3E484A6972B}" srcOrd="0" destOrd="0" presId="urn:microsoft.com/office/officeart/2005/8/layout/hierarchy6"/>
    <dgm:cxn modelId="{4181C4BA-A6A7-4DF9-BACE-725DBF64004D}" type="presParOf" srcId="{4B3B1F1D-9D3B-406B-920E-D0EBE2952F10}" destId="{DC4C1863-B46D-443E-9619-D63085EFBCC8}" srcOrd="0" destOrd="0" presId="urn:microsoft.com/office/officeart/2005/8/layout/hierarchy6"/>
    <dgm:cxn modelId="{C21F0514-8540-4411-A470-2907C242B511}" type="presParOf" srcId="{DC4C1863-B46D-443E-9619-D63085EFBCC8}" destId="{B66CDE40-B441-43C1-8FB9-08EE20B67508}" srcOrd="0" destOrd="0" presId="urn:microsoft.com/office/officeart/2005/8/layout/hierarchy6"/>
    <dgm:cxn modelId="{0EB940B1-766F-4B20-98EB-D39774B3EC1E}" type="presParOf" srcId="{B66CDE40-B441-43C1-8FB9-08EE20B67508}" destId="{AF8C4CFE-CCB0-4DA9-868F-7912411DED49}" srcOrd="0" destOrd="0" presId="urn:microsoft.com/office/officeart/2005/8/layout/hierarchy6"/>
    <dgm:cxn modelId="{32FA49E5-DB51-475C-96DC-E7A6BA20B3AB}" type="presParOf" srcId="{AF8C4CFE-CCB0-4DA9-868F-7912411DED49}" destId="{DCB687FE-C1D0-476D-A1F0-969833ABD687}" srcOrd="0" destOrd="0" presId="urn:microsoft.com/office/officeart/2005/8/layout/hierarchy6"/>
    <dgm:cxn modelId="{544F79E7-B50F-4295-B7A3-1F809F19EC55}" type="presParOf" srcId="{AF8C4CFE-CCB0-4DA9-868F-7912411DED49}" destId="{679C7D38-077F-4879-95FD-60A9E1C0C1C9}" srcOrd="1" destOrd="0" presId="urn:microsoft.com/office/officeart/2005/8/layout/hierarchy6"/>
    <dgm:cxn modelId="{E1A542CA-9647-4922-A9FA-0E7D20E5D69E}" type="presParOf" srcId="{679C7D38-077F-4879-95FD-60A9E1C0C1C9}" destId="{D7DDDD25-846B-4BFA-91F6-E6EAF5742953}" srcOrd="0" destOrd="0" presId="urn:microsoft.com/office/officeart/2005/8/layout/hierarchy6"/>
    <dgm:cxn modelId="{3955316F-5AEA-4DE4-80A6-3E7532DC6955}" type="presParOf" srcId="{679C7D38-077F-4879-95FD-60A9E1C0C1C9}" destId="{C3C33662-7C2D-42A5-8A2F-334FFDBA11EC}" srcOrd="1" destOrd="0" presId="urn:microsoft.com/office/officeart/2005/8/layout/hierarchy6"/>
    <dgm:cxn modelId="{BE9DBA99-060E-4923-A585-34484963021C}" type="presParOf" srcId="{C3C33662-7C2D-42A5-8A2F-334FFDBA11EC}" destId="{7BFA4E56-E4A9-4A8F-AB05-5D405C59C78E}" srcOrd="0" destOrd="0" presId="urn:microsoft.com/office/officeart/2005/8/layout/hierarchy6"/>
    <dgm:cxn modelId="{39414D7B-BAA3-4A05-9D19-C4D5EC1E5F87}" type="presParOf" srcId="{C3C33662-7C2D-42A5-8A2F-334FFDBA11EC}" destId="{790D2EE6-880D-4888-B105-E15E1E25FC82}" srcOrd="1" destOrd="0" presId="urn:microsoft.com/office/officeart/2005/8/layout/hierarchy6"/>
    <dgm:cxn modelId="{CB31CF14-F302-4FD1-9074-6822E1F8498B}" type="presParOf" srcId="{790D2EE6-880D-4888-B105-E15E1E25FC82}" destId="{8385873C-AD59-483F-B545-56C86C852624}" srcOrd="0" destOrd="0" presId="urn:microsoft.com/office/officeart/2005/8/layout/hierarchy6"/>
    <dgm:cxn modelId="{C482FE19-4780-492F-BF5C-D1F043C3C548}" type="presParOf" srcId="{790D2EE6-880D-4888-B105-E15E1E25FC82}" destId="{045909CB-C64A-49B6-81B6-40FD9E592E86}" srcOrd="1" destOrd="0" presId="urn:microsoft.com/office/officeart/2005/8/layout/hierarchy6"/>
    <dgm:cxn modelId="{5E069857-E8ED-455C-B43A-97978F3EE31B}" type="presParOf" srcId="{045909CB-C64A-49B6-81B6-40FD9E592E86}" destId="{B3DDFD7D-64E3-4F86-B2D7-5FC02443C5FC}" srcOrd="0" destOrd="0" presId="urn:microsoft.com/office/officeart/2005/8/layout/hierarchy6"/>
    <dgm:cxn modelId="{819DFA96-80C3-42CE-BF95-565BC3BABAAA}" type="presParOf" srcId="{045909CB-C64A-49B6-81B6-40FD9E592E86}" destId="{660A2BE2-8779-4D44-A29E-A6BA1F26BAC3}" srcOrd="1" destOrd="0" presId="urn:microsoft.com/office/officeart/2005/8/layout/hierarchy6"/>
    <dgm:cxn modelId="{C55FB296-31A9-41E8-BD10-B0FDAC42083C}" type="presParOf" srcId="{790D2EE6-880D-4888-B105-E15E1E25FC82}" destId="{359B7D94-6721-4305-A6D2-1159AD36FDA3}" srcOrd="2" destOrd="0" presId="urn:microsoft.com/office/officeart/2005/8/layout/hierarchy6"/>
    <dgm:cxn modelId="{69444C1E-3C42-4DB4-90F1-27136B1799F8}" type="presParOf" srcId="{790D2EE6-880D-4888-B105-E15E1E25FC82}" destId="{BED62B69-1B05-4FB4-B1E9-35E38E2A91C1}" srcOrd="3" destOrd="0" presId="urn:microsoft.com/office/officeart/2005/8/layout/hierarchy6"/>
    <dgm:cxn modelId="{BCE11BA8-08E3-438E-B5F1-51A753894894}" type="presParOf" srcId="{BED62B69-1B05-4FB4-B1E9-35E38E2A91C1}" destId="{A96E8F4E-ED2D-4A56-9082-24A51D2BAE0D}" srcOrd="0" destOrd="0" presId="urn:microsoft.com/office/officeart/2005/8/layout/hierarchy6"/>
    <dgm:cxn modelId="{37E25D91-DCA1-46F6-B203-60A6290256DB}" type="presParOf" srcId="{BED62B69-1B05-4FB4-B1E9-35E38E2A91C1}" destId="{4CD25C74-678F-4B0D-BE93-87926EB2DC83}" srcOrd="1" destOrd="0" presId="urn:microsoft.com/office/officeart/2005/8/layout/hierarchy6"/>
    <dgm:cxn modelId="{37339A52-9AEA-4FB6-AD80-5183AEC00FE3}" type="presParOf" srcId="{790D2EE6-880D-4888-B105-E15E1E25FC82}" destId="{5E7217A9-FAC0-43E1-BFFC-C31A60D8DC2F}" srcOrd="4" destOrd="0" presId="urn:microsoft.com/office/officeart/2005/8/layout/hierarchy6"/>
    <dgm:cxn modelId="{6A70BE4F-0706-49C6-B2E3-E3A03EB73424}" type="presParOf" srcId="{790D2EE6-880D-4888-B105-E15E1E25FC82}" destId="{79ECAC1E-FA0C-46F6-B5F3-50F941CB32BF}" srcOrd="5" destOrd="0" presId="urn:microsoft.com/office/officeart/2005/8/layout/hierarchy6"/>
    <dgm:cxn modelId="{62929644-67C4-4382-B3F1-A4C6533393AD}" type="presParOf" srcId="{79ECAC1E-FA0C-46F6-B5F3-50F941CB32BF}" destId="{C79902F9-10E2-44D3-999C-CC49011035BE}" srcOrd="0" destOrd="0" presId="urn:microsoft.com/office/officeart/2005/8/layout/hierarchy6"/>
    <dgm:cxn modelId="{64D3AEB2-C9ED-4558-9C15-54FC5D74D952}" type="presParOf" srcId="{79ECAC1E-FA0C-46F6-B5F3-50F941CB32BF}" destId="{E9B74DD3-B1B2-4DCE-AD79-F0BF4AC5EE7B}" srcOrd="1" destOrd="0" presId="urn:microsoft.com/office/officeart/2005/8/layout/hierarchy6"/>
    <dgm:cxn modelId="{69FE9D67-2765-408C-86B7-6B2CFABC9EE8}" type="presParOf" srcId="{790D2EE6-880D-4888-B105-E15E1E25FC82}" destId="{BDBEE730-D1CA-4538-82B9-82D1F50A37E6}" srcOrd="6" destOrd="0" presId="urn:microsoft.com/office/officeart/2005/8/layout/hierarchy6"/>
    <dgm:cxn modelId="{88B63155-33C5-4834-92D4-94999A6C5EF4}" type="presParOf" srcId="{790D2EE6-880D-4888-B105-E15E1E25FC82}" destId="{832BDD02-FCC7-4F78-A26B-CADA519BDD20}" srcOrd="7" destOrd="0" presId="urn:microsoft.com/office/officeart/2005/8/layout/hierarchy6"/>
    <dgm:cxn modelId="{D8A72D14-FAAC-4466-AD75-07F1CE9C713C}" type="presParOf" srcId="{832BDD02-FCC7-4F78-A26B-CADA519BDD20}" destId="{E137D6F5-D678-4679-86CA-EB09B750E9DF}" srcOrd="0" destOrd="0" presId="urn:microsoft.com/office/officeart/2005/8/layout/hierarchy6"/>
    <dgm:cxn modelId="{16CE5609-9560-428A-B164-B79FAFE811C3}" type="presParOf" srcId="{832BDD02-FCC7-4F78-A26B-CADA519BDD20}" destId="{83762C39-0104-46E4-B161-23846788D879}" srcOrd="1" destOrd="0" presId="urn:microsoft.com/office/officeart/2005/8/layout/hierarchy6"/>
    <dgm:cxn modelId="{0F04491F-D6B9-437C-8656-887D1DBA5DCF}" type="presParOf" srcId="{83762C39-0104-46E4-B161-23846788D879}" destId="{A3CEFE78-EFC4-45B3-8C76-A3E484A6972B}" srcOrd="0" destOrd="0" presId="urn:microsoft.com/office/officeart/2005/8/layout/hierarchy6"/>
    <dgm:cxn modelId="{B8353155-EC3F-4B93-A9FD-560333B6A648}" type="presParOf" srcId="{83762C39-0104-46E4-B161-23846788D879}" destId="{1C08613F-0F2A-4B76-A86F-C4A2CA280E27}" srcOrd="1" destOrd="0" presId="urn:microsoft.com/office/officeart/2005/8/layout/hierarchy6"/>
    <dgm:cxn modelId="{F54D57E7-3F99-4FC9-8E8A-291F7E790AA0}" type="presParOf" srcId="{1C08613F-0F2A-4B76-A86F-C4A2CA280E27}" destId="{BB7D3291-5C8F-4064-9B26-7D19727F3E33}" srcOrd="0" destOrd="0" presId="urn:microsoft.com/office/officeart/2005/8/layout/hierarchy6"/>
    <dgm:cxn modelId="{D1F65700-E53D-4F21-8268-C8D63874903F}" type="presParOf" srcId="{1C08613F-0F2A-4B76-A86F-C4A2CA280E27}" destId="{E65051F5-E017-4182-BEF1-B61A9CD2A508}" srcOrd="1" destOrd="0" presId="urn:microsoft.com/office/officeart/2005/8/layout/hierarchy6"/>
    <dgm:cxn modelId="{630D779D-0A05-49B7-B295-E31D7BAE9350}" type="presParOf" srcId="{83762C39-0104-46E4-B161-23846788D879}" destId="{CB2C7BB4-4F83-4904-9741-51A6D0220E52}" srcOrd="2" destOrd="0" presId="urn:microsoft.com/office/officeart/2005/8/layout/hierarchy6"/>
    <dgm:cxn modelId="{27A80324-983E-4E90-90F3-58BDC7F75EAC}" type="presParOf" srcId="{83762C39-0104-46E4-B161-23846788D879}" destId="{54A91DB6-F50D-4AD2-B828-64760C4B8143}" srcOrd="3" destOrd="0" presId="urn:microsoft.com/office/officeart/2005/8/layout/hierarchy6"/>
    <dgm:cxn modelId="{3B60D93A-A7E8-4D05-B420-FC76DA933C53}" type="presParOf" srcId="{54A91DB6-F50D-4AD2-B828-64760C4B8143}" destId="{7F391A82-3F8F-4AB4-91F8-543B60E0E3A3}" srcOrd="0" destOrd="0" presId="urn:microsoft.com/office/officeart/2005/8/layout/hierarchy6"/>
    <dgm:cxn modelId="{23B56E25-F651-40CE-A0AE-E3A4155C5397}" type="presParOf" srcId="{54A91DB6-F50D-4AD2-B828-64760C4B8143}" destId="{306029E3-7396-41E9-95A4-461944216C8A}" srcOrd="1" destOrd="0" presId="urn:microsoft.com/office/officeart/2005/8/layout/hierarchy6"/>
    <dgm:cxn modelId="{4315B9BF-CC0A-4FA3-8429-474B64CE2435}" type="presParOf" srcId="{790D2EE6-880D-4888-B105-E15E1E25FC82}" destId="{9E51C89D-458D-40AB-AF43-89B3282FFD94}" srcOrd="8" destOrd="0" presId="urn:microsoft.com/office/officeart/2005/8/layout/hierarchy6"/>
    <dgm:cxn modelId="{8DC7FC1A-FD4D-496A-BCEE-1A7640DF34F9}" type="presParOf" srcId="{790D2EE6-880D-4888-B105-E15E1E25FC82}" destId="{B413E6FB-60A0-424B-BF73-0C73ABEA5377}" srcOrd="9" destOrd="0" presId="urn:microsoft.com/office/officeart/2005/8/layout/hierarchy6"/>
    <dgm:cxn modelId="{15F8F895-A38C-4B0D-AB1E-C26C810BF46D}" type="presParOf" srcId="{B413E6FB-60A0-424B-BF73-0C73ABEA5377}" destId="{3F058337-93BD-4E0B-9BB2-99D177930380}" srcOrd="0" destOrd="0" presId="urn:microsoft.com/office/officeart/2005/8/layout/hierarchy6"/>
    <dgm:cxn modelId="{BFCFE6D6-05BF-4745-B97F-351A0D28C141}" type="presParOf" srcId="{B413E6FB-60A0-424B-BF73-0C73ABEA5377}" destId="{501A3336-B973-4B78-8729-DF8C340888D9}" srcOrd="1" destOrd="0" presId="urn:microsoft.com/office/officeart/2005/8/layout/hierarchy6"/>
    <dgm:cxn modelId="{0C612930-658F-4948-99EB-8B7656EBEE21}" type="presParOf" srcId="{4B3B1F1D-9D3B-406B-920E-D0EBE2952F10}" destId="{B69036C4-FCE9-4DFA-AC78-A5F97F7B0686}" srcOrd="1" destOrd="0" presId="urn:microsoft.com/office/officeart/2005/8/layout/hierarchy6"/>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03833118-A168-4CC1-903C-1E5B0E86A6AD}"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zh-TW" altLang="en-US"/>
        </a:p>
      </dgm:t>
    </dgm:pt>
    <dgm:pt modelId="{511574DA-3E17-418C-976F-9400076AB13C}">
      <dgm:prSet phldrT="[文字]" custT="1"/>
      <dgm:spPr/>
      <dgm:t>
        <a:bodyPr/>
        <a:lstStyle/>
        <a:p>
          <a:r>
            <a:rPr lang="zh-TW" sz="2400" dirty="0" smtClean="0">
              <a:latin typeface="標楷體" pitchFamily="65" charset="-120"/>
              <a:ea typeface="標楷體" pitchFamily="65" charset="-120"/>
            </a:rPr>
            <a:t>短期發展計畫</a:t>
          </a:r>
          <a:r>
            <a:rPr lang="zh-TW" altLang="en-US" sz="2400" dirty="0" smtClean="0">
              <a:latin typeface="標楷體" pitchFamily="65" charset="-120"/>
              <a:ea typeface="標楷體" pitchFamily="65" charset="-120"/>
            </a:rPr>
            <a:t>：</a:t>
          </a:r>
          <a:r>
            <a:rPr lang="zh-TW" sz="2400" dirty="0" smtClean="0">
              <a:latin typeface="標楷體" pitchFamily="65" charset="-120"/>
              <a:ea typeface="標楷體" pitchFamily="65" charset="-120"/>
            </a:rPr>
            <a:t>舉辦真理講座</a:t>
          </a:r>
          <a:r>
            <a:rPr lang="zh-TW" altLang="en-US" sz="2400" dirty="0" smtClean="0">
              <a:latin typeface="標楷體" pitchFamily="65" charset="-120"/>
              <a:ea typeface="標楷體" pitchFamily="65" charset="-120"/>
            </a:rPr>
            <a:t>、</a:t>
          </a:r>
          <a:r>
            <a:rPr lang="zh-TW" sz="2400" dirty="0" smtClean="0">
              <a:latin typeface="標楷體" pitchFamily="65" charset="-120"/>
              <a:ea typeface="標楷體" pitchFamily="65" charset="-120"/>
            </a:rPr>
            <a:t>做問卷</a:t>
          </a:r>
          <a:r>
            <a:rPr lang="zh-TW" altLang="en-US" sz="2400" dirty="0" smtClean="0">
              <a:latin typeface="標楷體" pitchFamily="65" charset="-120"/>
              <a:ea typeface="標楷體" pitchFamily="65" charset="-120"/>
            </a:rPr>
            <a:t>調查表、利用空閒時間</a:t>
          </a:r>
          <a:r>
            <a:rPr lang="zh-TW" sz="2400" dirty="0" smtClean="0">
              <a:latin typeface="標楷體" pitchFamily="65" charset="-120"/>
              <a:ea typeface="標楷體" pitchFamily="65" charset="-120"/>
            </a:rPr>
            <a:t>陪讀經</a:t>
          </a:r>
          <a:r>
            <a:rPr lang="zh-TW" altLang="en-US" sz="2400" dirty="0" smtClean="0">
              <a:latin typeface="標楷體" pitchFamily="65" charset="-120"/>
              <a:ea typeface="標楷體" pitchFamily="65" charset="-120"/>
            </a:rPr>
            <a:t>、</a:t>
          </a:r>
          <a:r>
            <a:rPr lang="zh-TW" sz="2400" dirty="0" smtClean="0">
              <a:latin typeface="標楷體" pitchFamily="65" charset="-120"/>
              <a:ea typeface="標楷體" pitchFamily="65" charset="-120"/>
            </a:rPr>
            <a:t>邀</a:t>
          </a:r>
          <a:r>
            <a:rPr lang="zh-TW" altLang="en-US" sz="2400" dirty="0" smtClean="0">
              <a:latin typeface="標楷體" pitchFamily="65" charset="-120"/>
              <a:ea typeface="標楷體" pitchFamily="65" charset="-120"/>
            </a:rPr>
            <a:t>請新朋友</a:t>
          </a:r>
          <a:r>
            <a:rPr lang="zh-TW" sz="2400" dirty="0" smtClean="0">
              <a:latin typeface="標楷體" pitchFamily="65" charset="-120"/>
              <a:ea typeface="標楷體" pitchFamily="65" charset="-120"/>
            </a:rPr>
            <a:t>吃飯</a:t>
          </a:r>
          <a:r>
            <a:rPr lang="zh-TW" altLang="en-US" sz="2400" dirty="0" smtClean="0">
              <a:latin typeface="標楷體" pitchFamily="65" charset="-120"/>
              <a:ea typeface="標楷體" pitchFamily="65" charset="-120"/>
            </a:rPr>
            <a:t>聚餐。</a:t>
          </a:r>
          <a:endParaRPr lang="zh-TW" altLang="en-US" sz="2400" dirty="0">
            <a:latin typeface="標楷體" pitchFamily="65" charset="-120"/>
            <a:ea typeface="標楷體" pitchFamily="65" charset="-120"/>
          </a:endParaRPr>
        </a:p>
      </dgm:t>
    </dgm:pt>
    <dgm:pt modelId="{E82E5F38-5E15-4809-AE52-F67A2C41C688}" type="parTrans" cxnId="{7441BF6C-C689-4408-9A33-D5B375A5FA4E}">
      <dgm:prSet/>
      <dgm:spPr/>
      <dgm:t>
        <a:bodyPr/>
        <a:lstStyle/>
        <a:p>
          <a:endParaRPr lang="zh-TW" altLang="en-US"/>
        </a:p>
      </dgm:t>
    </dgm:pt>
    <dgm:pt modelId="{A8631B0A-5C24-411A-9C89-E2643E614B3A}" type="sibTrans" cxnId="{7441BF6C-C689-4408-9A33-D5B375A5FA4E}">
      <dgm:prSet/>
      <dgm:spPr/>
      <dgm:t>
        <a:bodyPr/>
        <a:lstStyle/>
        <a:p>
          <a:endParaRPr lang="zh-TW" altLang="en-US"/>
        </a:p>
      </dgm:t>
    </dgm:pt>
    <dgm:pt modelId="{EBB32E5A-D68F-46C0-9AAE-0D7476F45E50}">
      <dgm:prSet phldrT="[文字]" custT="1"/>
      <dgm:spPr/>
      <dgm:t>
        <a:bodyPr/>
        <a:lstStyle/>
        <a:p>
          <a:r>
            <a:rPr lang="zh-TW" sz="2400" dirty="0" smtClean="0">
              <a:latin typeface="標楷體" pitchFamily="65" charset="-120"/>
              <a:ea typeface="標楷體" pitchFamily="65" charset="-120"/>
            </a:rPr>
            <a:t>中程發展計畫</a:t>
          </a:r>
          <a:r>
            <a:rPr lang="zh-TW" altLang="en-US" sz="2400" dirty="0" smtClean="0">
              <a:latin typeface="標楷體" pitchFamily="65" charset="-120"/>
              <a:ea typeface="標楷體" pitchFamily="65" charset="-120"/>
            </a:rPr>
            <a:t>：告訴同學讀聖經的目的以及</a:t>
          </a:r>
          <a:r>
            <a:rPr lang="zh-TW" sz="2400" dirty="0" smtClean="0">
              <a:latin typeface="標楷體" pitchFamily="65" charset="-120"/>
              <a:ea typeface="標楷體" pitchFamily="65" charset="-120"/>
            </a:rPr>
            <a:t>幫助</a:t>
          </a:r>
          <a:r>
            <a:rPr lang="zh-TW" altLang="en-US" sz="2400" dirty="0" smtClean="0">
              <a:latin typeface="標楷體" pitchFamily="65" charset="-120"/>
              <a:ea typeface="標楷體" pitchFamily="65" charset="-120"/>
            </a:rPr>
            <a:t>同學如何好好地</a:t>
          </a:r>
          <a:r>
            <a:rPr lang="zh-TW" sz="2400" dirty="0" smtClean="0">
              <a:latin typeface="標楷體" pitchFamily="65" charset="-120"/>
              <a:ea typeface="標楷體" pitchFamily="65" charset="-120"/>
            </a:rPr>
            <a:t>應用聖經</a:t>
          </a:r>
          <a:r>
            <a:rPr lang="zh-TW" altLang="en-US"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dgm:t>
    </dgm:pt>
    <dgm:pt modelId="{7B51944C-9D4A-471B-B035-52CAE2EB2EC6}" type="parTrans" cxnId="{0F53A152-D037-4559-B6C2-D38B3F7E0FA8}">
      <dgm:prSet/>
      <dgm:spPr/>
      <dgm:t>
        <a:bodyPr/>
        <a:lstStyle/>
        <a:p>
          <a:endParaRPr lang="zh-TW" altLang="en-US"/>
        </a:p>
      </dgm:t>
    </dgm:pt>
    <dgm:pt modelId="{A74B5F4C-AB45-4961-BB16-E87872220919}" type="sibTrans" cxnId="{0F53A152-D037-4559-B6C2-D38B3F7E0FA8}">
      <dgm:prSet/>
      <dgm:spPr/>
      <dgm:t>
        <a:bodyPr/>
        <a:lstStyle/>
        <a:p>
          <a:endParaRPr lang="zh-TW" altLang="en-US"/>
        </a:p>
      </dgm:t>
    </dgm:pt>
    <dgm:pt modelId="{B6730ADB-A9AD-4262-A596-D1871741D696}">
      <dgm:prSet custT="1"/>
      <dgm:spPr/>
      <dgm:t>
        <a:bodyPr/>
        <a:lstStyle/>
        <a:p>
          <a:r>
            <a:rPr lang="zh-TW" sz="2400" dirty="0" smtClean="0">
              <a:latin typeface="標楷體" pitchFamily="65" charset="-120"/>
              <a:ea typeface="標楷體" pitchFamily="65" charset="-120"/>
            </a:rPr>
            <a:t>長程發展計畫</a:t>
          </a:r>
          <a:r>
            <a:rPr lang="zh-TW" altLang="en-US" sz="2400" dirty="0" smtClean="0">
              <a:latin typeface="標楷體" pitchFamily="65" charset="-120"/>
              <a:ea typeface="標楷體" pitchFamily="65" charset="-120"/>
            </a:rPr>
            <a:t>：</a:t>
          </a:r>
          <a:r>
            <a:rPr lang="zh-TW" sz="2400" dirty="0" smtClean="0">
              <a:latin typeface="標楷體" pitchFamily="65" charset="-120"/>
              <a:ea typeface="標楷體" pitchFamily="65" charset="-120"/>
            </a:rPr>
            <a:t>見證聚會與社區合辦校內講座邀社區民眾主講或旁聽</a:t>
          </a:r>
          <a:r>
            <a:rPr lang="zh-TW" altLang="en-US" sz="2400" dirty="0" smtClean="0">
              <a:latin typeface="標楷體" pitchFamily="65" charset="-120"/>
              <a:ea typeface="標楷體" pitchFamily="65" charset="-120"/>
            </a:rPr>
            <a:t>、</a:t>
          </a:r>
          <a:r>
            <a:rPr lang="zh-TW" sz="2400" dirty="0" smtClean="0">
              <a:latin typeface="標楷體" pitchFamily="65" charset="-120"/>
              <a:ea typeface="標楷體" pitchFamily="65" charset="-120"/>
            </a:rPr>
            <a:t>亦</a:t>
          </a:r>
          <a:r>
            <a:rPr lang="zh-TW" altLang="en-US" sz="2400" dirty="0" smtClean="0">
              <a:latin typeface="標楷體" pitchFamily="65" charset="-120"/>
              <a:ea typeface="標楷體" pitchFamily="65" charset="-120"/>
            </a:rPr>
            <a:t>可</a:t>
          </a:r>
          <a:r>
            <a:rPr lang="zh-TW" sz="2400" dirty="0" smtClean="0">
              <a:latin typeface="標楷體" pitchFamily="65" charset="-120"/>
              <a:ea typeface="標楷體" pitchFamily="65" charset="-120"/>
            </a:rPr>
            <a:t>他們</a:t>
          </a:r>
          <a:r>
            <a:rPr lang="zh-TW" altLang="en-US" sz="2400" dirty="0" smtClean="0">
              <a:latin typeface="標楷體" pitchFamily="65" charset="-120"/>
              <a:ea typeface="標楷體" pitchFamily="65" charset="-120"/>
            </a:rPr>
            <a:t>一起</a:t>
          </a:r>
          <a:r>
            <a:rPr lang="zh-TW" sz="2400" dirty="0" smtClean="0">
              <a:latin typeface="標楷體" pitchFamily="65" charset="-120"/>
              <a:ea typeface="標楷體" pitchFamily="65" charset="-120"/>
            </a:rPr>
            <a:t>用餐或出遊</a:t>
          </a:r>
          <a:r>
            <a:rPr lang="zh-TW" altLang="en-US" sz="2400" dirty="0" smtClean="0">
              <a:latin typeface="標楷體" pitchFamily="65" charset="-120"/>
              <a:ea typeface="標楷體" pitchFamily="65" charset="-120"/>
            </a:rPr>
            <a:t>。</a:t>
          </a:r>
          <a:endParaRPr lang="zh-TW" sz="2400" dirty="0">
            <a:latin typeface="標楷體" pitchFamily="65" charset="-120"/>
            <a:ea typeface="標楷體" pitchFamily="65" charset="-120"/>
          </a:endParaRPr>
        </a:p>
      </dgm:t>
    </dgm:pt>
    <dgm:pt modelId="{E6CE9616-0729-4C8F-ACD7-9FD902395AEE}" type="parTrans" cxnId="{7F032F43-509F-4361-A6B5-19FBA316DAD7}">
      <dgm:prSet/>
      <dgm:spPr/>
      <dgm:t>
        <a:bodyPr/>
        <a:lstStyle/>
        <a:p>
          <a:endParaRPr lang="zh-TW" altLang="en-US"/>
        </a:p>
      </dgm:t>
    </dgm:pt>
    <dgm:pt modelId="{21AE6F5A-5EA0-4543-9D6B-55A6AB48826E}" type="sibTrans" cxnId="{7F032F43-509F-4361-A6B5-19FBA316DAD7}">
      <dgm:prSet/>
      <dgm:spPr/>
      <dgm:t>
        <a:bodyPr/>
        <a:lstStyle/>
        <a:p>
          <a:endParaRPr lang="zh-TW" altLang="en-US"/>
        </a:p>
      </dgm:t>
    </dgm:pt>
    <dgm:pt modelId="{428BD0AC-FBA3-4870-A76D-9C7C89263E16}" type="pres">
      <dgm:prSet presAssocID="{03833118-A168-4CC1-903C-1E5B0E86A6AD}" presName="linear" presStyleCnt="0">
        <dgm:presLayoutVars>
          <dgm:dir/>
          <dgm:animLvl val="lvl"/>
          <dgm:resizeHandles val="exact"/>
        </dgm:presLayoutVars>
      </dgm:prSet>
      <dgm:spPr/>
      <dgm:t>
        <a:bodyPr/>
        <a:lstStyle/>
        <a:p>
          <a:endParaRPr lang="zh-TW" altLang="en-US"/>
        </a:p>
      </dgm:t>
    </dgm:pt>
    <dgm:pt modelId="{632F5C92-18A2-4B5B-A3CB-26327E8C44B8}" type="pres">
      <dgm:prSet presAssocID="{511574DA-3E17-418C-976F-9400076AB13C}" presName="parentLin" presStyleCnt="0"/>
      <dgm:spPr/>
    </dgm:pt>
    <dgm:pt modelId="{6C55EA3E-01FC-4B2D-A9DB-155137F7C9EC}" type="pres">
      <dgm:prSet presAssocID="{511574DA-3E17-418C-976F-9400076AB13C}" presName="parentLeftMargin" presStyleLbl="node1" presStyleIdx="0" presStyleCnt="3"/>
      <dgm:spPr/>
      <dgm:t>
        <a:bodyPr/>
        <a:lstStyle/>
        <a:p>
          <a:endParaRPr lang="zh-TW" altLang="en-US"/>
        </a:p>
      </dgm:t>
    </dgm:pt>
    <dgm:pt modelId="{852597C2-CC7A-4B78-818D-44ABAF6C258C}" type="pres">
      <dgm:prSet presAssocID="{511574DA-3E17-418C-976F-9400076AB13C}" presName="parentText" presStyleLbl="node1" presStyleIdx="0" presStyleCnt="3" custScaleX="142857">
        <dgm:presLayoutVars>
          <dgm:chMax val="0"/>
          <dgm:bulletEnabled val="1"/>
        </dgm:presLayoutVars>
      </dgm:prSet>
      <dgm:spPr/>
      <dgm:t>
        <a:bodyPr/>
        <a:lstStyle/>
        <a:p>
          <a:endParaRPr lang="zh-TW" altLang="en-US"/>
        </a:p>
      </dgm:t>
    </dgm:pt>
    <dgm:pt modelId="{0BA20FCD-4983-4610-8232-9D6D1B2A9CB9}" type="pres">
      <dgm:prSet presAssocID="{511574DA-3E17-418C-976F-9400076AB13C}" presName="negativeSpace" presStyleCnt="0"/>
      <dgm:spPr/>
    </dgm:pt>
    <dgm:pt modelId="{32B7F018-A43A-4A57-90B1-DD33D5F7216E}" type="pres">
      <dgm:prSet presAssocID="{511574DA-3E17-418C-976F-9400076AB13C}" presName="childText" presStyleLbl="conFgAcc1" presStyleIdx="0" presStyleCnt="3">
        <dgm:presLayoutVars>
          <dgm:bulletEnabled val="1"/>
        </dgm:presLayoutVars>
      </dgm:prSet>
      <dgm:spPr/>
    </dgm:pt>
    <dgm:pt modelId="{394AE58D-7F57-4086-AAC9-34ACF32098E2}" type="pres">
      <dgm:prSet presAssocID="{A8631B0A-5C24-411A-9C89-E2643E614B3A}" presName="spaceBetweenRectangles" presStyleCnt="0"/>
      <dgm:spPr/>
    </dgm:pt>
    <dgm:pt modelId="{95A38E23-989E-4065-A90D-D157BA46DBB1}" type="pres">
      <dgm:prSet presAssocID="{EBB32E5A-D68F-46C0-9AAE-0D7476F45E50}" presName="parentLin" presStyleCnt="0"/>
      <dgm:spPr/>
    </dgm:pt>
    <dgm:pt modelId="{75DC54B0-9A5B-4498-854A-1E3029D04963}" type="pres">
      <dgm:prSet presAssocID="{EBB32E5A-D68F-46C0-9AAE-0D7476F45E50}" presName="parentLeftMargin" presStyleLbl="node1" presStyleIdx="0" presStyleCnt="3"/>
      <dgm:spPr/>
      <dgm:t>
        <a:bodyPr/>
        <a:lstStyle/>
        <a:p>
          <a:endParaRPr lang="zh-TW" altLang="en-US"/>
        </a:p>
      </dgm:t>
    </dgm:pt>
    <dgm:pt modelId="{488DD73D-389D-49E1-A096-4DA038736674}" type="pres">
      <dgm:prSet presAssocID="{EBB32E5A-D68F-46C0-9AAE-0D7476F45E50}" presName="parentText" presStyleLbl="node1" presStyleIdx="1" presStyleCnt="3" custScaleX="142857">
        <dgm:presLayoutVars>
          <dgm:chMax val="0"/>
          <dgm:bulletEnabled val="1"/>
        </dgm:presLayoutVars>
      </dgm:prSet>
      <dgm:spPr/>
      <dgm:t>
        <a:bodyPr/>
        <a:lstStyle/>
        <a:p>
          <a:endParaRPr lang="zh-TW" altLang="en-US"/>
        </a:p>
      </dgm:t>
    </dgm:pt>
    <dgm:pt modelId="{F2F98283-AB9E-42E3-8F11-BEDB847D986B}" type="pres">
      <dgm:prSet presAssocID="{EBB32E5A-D68F-46C0-9AAE-0D7476F45E50}" presName="negativeSpace" presStyleCnt="0"/>
      <dgm:spPr/>
    </dgm:pt>
    <dgm:pt modelId="{9D70C8AE-DE1D-4ECC-AF10-C15BD14F9EA8}" type="pres">
      <dgm:prSet presAssocID="{EBB32E5A-D68F-46C0-9AAE-0D7476F45E50}" presName="childText" presStyleLbl="conFgAcc1" presStyleIdx="1" presStyleCnt="3">
        <dgm:presLayoutVars>
          <dgm:bulletEnabled val="1"/>
        </dgm:presLayoutVars>
      </dgm:prSet>
      <dgm:spPr/>
    </dgm:pt>
    <dgm:pt modelId="{6DE4AF97-3A68-42ED-9537-4F8892E87C8B}" type="pres">
      <dgm:prSet presAssocID="{A74B5F4C-AB45-4961-BB16-E87872220919}" presName="spaceBetweenRectangles" presStyleCnt="0"/>
      <dgm:spPr/>
    </dgm:pt>
    <dgm:pt modelId="{C67D1EA4-16F3-4059-8575-FC89741BF0BE}" type="pres">
      <dgm:prSet presAssocID="{B6730ADB-A9AD-4262-A596-D1871741D696}" presName="parentLin" presStyleCnt="0"/>
      <dgm:spPr/>
    </dgm:pt>
    <dgm:pt modelId="{2C29FDE6-101B-47E3-A39B-F49602BAAFE6}" type="pres">
      <dgm:prSet presAssocID="{B6730ADB-A9AD-4262-A596-D1871741D696}" presName="parentLeftMargin" presStyleLbl="node1" presStyleIdx="1" presStyleCnt="3"/>
      <dgm:spPr/>
      <dgm:t>
        <a:bodyPr/>
        <a:lstStyle/>
        <a:p>
          <a:endParaRPr lang="zh-TW" altLang="en-US"/>
        </a:p>
      </dgm:t>
    </dgm:pt>
    <dgm:pt modelId="{514D321B-430A-4061-82B7-FA287F6041A1}" type="pres">
      <dgm:prSet presAssocID="{B6730ADB-A9AD-4262-A596-D1871741D696}" presName="parentText" presStyleLbl="node1" presStyleIdx="2" presStyleCnt="3" custScaleX="142857">
        <dgm:presLayoutVars>
          <dgm:chMax val="0"/>
          <dgm:bulletEnabled val="1"/>
        </dgm:presLayoutVars>
      </dgm:prSet>
      <dgm:spPr/>
      <dgm:t>
        <a:bodyPr/>
        <a:lstStyle/>
        <a:p>
          <a:endParaRPr lang="zh-TW" altLang="en-US"/>
        </a:p>
      </dgm:t>
    </dgm:pt>
    <dgm:pt modelId="{F7C53300-479C-4052-A366-873B59FE7DA9}" type="pres">
      <dgm:prSet presAssocID="{B6730ADB-A9AD-4262-A596-D1871741D696}" presName="negativeSpace" presStyleCnt="0"/>
      <dgm:spPr/>
    </dgm:pt>
    <dgm:pt modelId="{49A7015D-6E34-452A-9437-FDEFAD698C7F}" type="pres">
      <dgm:prSet presAssocID="{B6730ADB-A9AD-4262-A596-D1871741D696}" presName="childText" presStyleLbl="conFgAcc1" presStyleIdx="2" presStyleCnt="3">
        <dgm:presLayoutVars>
          <dgm:bulletEnabled val="1"/>
        </dgm:presLayoutVars>
      </dgm:prSet>
      <dgm:spPr/>
    </dgm:pt>
  </dgm:ptLst>
  <dgm:cxnLst>
    <dgm:cxn modelId="{7441BF6C-C689-4408-9A33-D5B375A5FA4E}" srcId="{03833118-A168-4CC1-903C-1E5B0E86A6AD}" destId="{511574DA-3E17-418C-976F-9400076AB13C}" srcOrd="0" destOrd="0" parTransId="{E82E5F38-5E15-4809-AE52-F67A2C41C688}" sibTransId="{A8631B0A-5C24-411A-9C89-E2643E614B3A}"/>
    <dgm:cxn modelId="{C86E5088-0909-48E6-AF21-9FF07C96B3E7}" type="presOf" srcId="{EBB32E5A-D68F-46C0-9AAE-0D7476F45E50}" destId="{488DD73D-389D-49E1-A096-4DA038736674}" srcOrd="1" destOrd="0" presId="urn:microsoft.com/office/officeart/2005/8/layout/list1"/>
    <dgm:cxn modelId="{3123A873-A402-4C87-B222-D0518F539569}" type="presOf" srcId="{EBB32E5A-D68F-46C0-9AAE-0D7476F45E50}" destId="{75DC54B0-9A5B-4498-854A-1E3029D04963}" srcOrd="0" destOrd="0" presId="urn:microsoft.com/office/officeart/2005/8/layout/list1"/>
    <dgm:cxn modelId="{0F53A152-D037-4559-B6C2-D38B3F7E0FA8}" srcId="{03833118-A168-4CC1-903C-1E5B0E86A6AD}" destId="{EBB32E5A-D68F-46C0-9AAE-0D7476F45E50}" srcOrd="1" destOrd="0" parTransId="{7B51944C-9D4A-471B-B035-52CAE2EB2EC6}" sibTransId="{A74B5F4C-AB45-4961-BB16-E87872220919}"/>
    <dgm:cxn modelId="{8459E5FC-D969-43EE-B7AE-3459A17EE896}" type="presOf" srcId="{03833118-A168-4CC1-903C-1E5B0E86A6AD}" destId="{428BD0AC-FBA3-4870-A76D-9C7C89263E16}" srcOrd="0" destOrd="0" presId="urn:microsoft.com/office/officeart/2005/8/layout/list1"/>
    <dgm:cxn modelId="{3BE318FB-A0BC-48DD-B165-782200689755}" type="presOf" srcId="{511574DA-3E17-418C-976F-9400076AB13C}" destId="{6C55EA3E-01FC-4B2D-A9DB-155137F7C9EC}" srcOrd="0" destOrd="0" presId="urn:microsoft.com/office/officeart/2005/8/layout/list1"/>
    <dgm:cxn modelId="{9ED97F9B-028E-45BF-97D9-5EE1E1F67CF0}" type="presOf" srcId="{B6730ADB-A9AD-4262-A596-D1871741D696}" destId="{514D321B-430A-4061-82B7-FA287F6041A1}" srcOrd="1" destOrd="0" presId="urn:microsoft.com/office/officeart/2005/8/layout/list1"/>
    <dgm:cxn modelId="{780E08CB-B41A-4A88-902A-7D7FF3DCF95F}" type="presOf" srcId="{511574DA-3E17-418C-976F-9400076AB13C}" destId="{852597C2-CC7A-4B78-818D-44ABAF6C258C}" srcOrd="1" destOrd="0" presId="urn:microsoft.com/office/officeart/2005/8/layout/list1"/>
    <dgm:cxn modelId="{B95CC31F-60AC-4EDF-BCF3-29D2120177F2}" type="presOf" srcId="{B6730ADB-A9AD-4262-A596-D1871741D696}" destId="{2C29FDE6-101B-47E3-A39B-F49602BAAFE6}" srcOrd="0" destOrd="0" presId="urn:microsoft.com/office/officeart/2005/8/layout/list1"/>
    <dgm:cxn modelId="{7F032F43-509F-4361-A6B5-19FBA316DAD7}" srcId="{03833118-A168-4CC1-903C-1E5B0E86A6AD}" destId="{B6730ADB-A9AD-4262-A596-D1871741D696}" srcOrd="2" destOrd="0" parTransId="{E6CE9616-0729-4C8F-ACD7-9FD902395AEE}" sibTransId="{21AE6F5A-5EA0-4543-9D6B-55A6AB48826E}"/>
    <dgm:cxn modelId="{DCDF74FD-1816-431B-AF0A-CC4916B6018A}" type="presParOf" srcId="{428BD0AC-FBA3-4870-A76D-9C7C89263E16}" destId="{632F5C92-18A2-4B5B-A3CB-26327E8C44B8}" srcOrd="0" destOrd="0" presId="urn:microsoft.com/office/officeart/2005/8/layout/list1"/>
    <dgm:cxn modelId="{7FC3AB7F-BB11-40AC-B98E-64C5C897D025}" type="presParOf" srcId="{632F5C92-18A2-4B5B-A3CB-26327E8C44B8}" destId="{6C55EA3E-01FC-4B2D-A9DB-155137F7C9EC}" srcOrd="0" destOrd="0" presId="urn:microsoft.com/office/officeart/2005/8/layout/list1"/>
    <dgm:cxn modelId="{FD3BFB6D-A620-4438-A1DE-7C53D1E706F6}" type="presParOf" srcId="{632F5C92-18A2-4B5B-A3CB-26327E8C44B8}" destId="{852597C2-CC7A-4B78-818D-44ABAF6C258C}" srcOrd="1" destOrd="0" presId="urn:microsoft.com/office/officeart/2005/8/layout/list1"/>
    <dgm:cxn modelId="{1EB3ED54-2282-4483-A79E-BFF3D5CFBE8D}" type="presParOf" srcId="{428BD0AC-FBA3-4870-A76D-9C7C89263E16}" destId="{0BA20FCD-4983-4610-8232-9D6D1B2A9CB9}" srcOrd="1" destOrd="0" presId="urn:microsoft.com/office/officeart/2005/8/layout/list1"/>
    <dgm:cxn modelId="{D1696193-C482-4090-BE13-F222D5A698AF}" type="presParOf" srcId="{428BD0AC-FBA3-4870-A76D-9C7C89263E16}" destId="{32B7F018-A43A-4A57-90B1-DD33D5F7216E}" srcOrd="2" destOrd="0" presId="urn:microsoft.com/office/officeart/2005/8/layout/list1"/>
    <dgm:cxn modelId="{27A3243F-96CB-454A-9410-DEE2F935420A}" type="presParOf" srcId="{428BD0AC-FBA3-4870-A76D-9C7C89263E16}" destId="{394AE58D-7F57-4086-AAC9-34ACF32098E2}" srcOrd="3" destOrd="0" presId="urn:microsoft.com/office/officeart/2005/8/layout/list1"/>
    <dgm:cxn modelId="{81C88068-2DA2-4784-BADC-EA44AF07CEC0}" type="presParOf" srcId="{428BD0AC-FBA3-4870-A76D-9C7C89263E16}" destId="{95A38E23-989E-4065-A90D-D157BA46DBB1}" srcOrd="4" destOrd="0" presId="urn:microsoft.com/office/officeart/2005/8/layout/list1"/>
    <dgm:cxn modelId="{F0CB3D16-7FA9-48DD-B613-3DF6866CC793}" type="presParOf" srcId="{95A38E23-989E-4065-A90D-D157BA46DBB1}" destId="{75DC54B0-9A5B-4498-854A-1E3029D04963}" srcOrd="0" destOrd="0" presId="urn:microsoft.com/office/officeart/2005/8/layout/list1"/>
    <dgm:cxn modelId="{223ED0BB-4DE7-48A7-8FF4-C6C4F9BBFD63}" type="presParOf" srcId="{95A38E23-989E-4065-A90D-D157BA46DBB1}" destId="{488DD73D-389D-49E1-A096-4DA038736674}" srcOrd="1" destOrd="0" presId="urn:microsoft.com/office/officeart/2005/8/layout/list1"/>
    <dgm:cxn modelId="{7828E760-CCCD-4434-8F60-6CE4DFB16E80}" type="presParOf" srcId="{428BD0AC-FBA3-4870-A76D-9C7C89263E16}" destId="{F2F98283-AB9E-42E3-8F11-BEDB847D986B}" srcOrd="5" destOrd="0" presId="urn:microsoft.com/office/officeart/2005/8/layout/list1"/>
    <dgm:cxn modelId="{378A81D6-3980-4222-8C73-53F2D4A08515}" type="presParOf" srcId="{428BD0AC-FBA3-4870-A76D-9C7C89263E16}" destId="{9D70C8AE-DE1D-4ECC-AF10-C15BD14F9EA8}" srcOrd="6" destOrd="0" presId="urn:microsoft.com/office/officeart/2005/8/layout/list1"/>
    <dgm:cxn modelId="{38C24FC8-9B57-432E-A172-DEF7C063C966}" type="presParOf" srcId="{428BD0AC-FBA3-4870-A76D-9C7C89263E16}" destId="{6DE4AF97-3A68-42ED-9537-4F8892E87C8B}" srcOrd="7" destOrd="0" presId="urn:microsoft.com/office/officeart/2005/8/layout/list1"/>
    <dgm:cxn modelId="{55C79F80-B36B-4915-9395-14AA26B8F96D}" type="presParOf" srcId="{428BD0AC-FBA3-4870-A76D-9C7C89263E16}" destId="{C67D1EA4-16F3-4059-8575-FC89741BF0BE}" srcOrd="8" destOrd="0" presId="urn:microsoft.com/office/officeart/2005/8/layout/list1"/>
    <dgm:cxn modelId="{412EE227-F5D4-46E6-BB69-F727B2EFFF34}" type="presParOf" srcId="{C67D1EA4-16F3-4059-8575-FC89741BF0BE}" destId="{2C29FDE6-101B-47E3-A39B-F49602BAAFE6}" srcOrd="0" destOrd="0" presId="urn:microsoft.com/office/officeart/2005/8/layout/list1"/>
    <dgm:cxn modelId="{FB2ECEDA-B4F3-48F6-9952-45BBFBD4FF18}" type="presParOf" srcId="{C67D1EA4-16F3-4059-8575-FC89741BF0BE}" destId="{514D321B-430A-4061-82B7-FA287F6041A1}" srcOrd="1" destOrd="0" presId="urn:microsoft.com/office/officeart/2005/8/layout/list1"/>
    <dgm:cxn modelId="{14A00A3E-875E-45BC-ADA8-4C596610F0BB}" type="presParOf" srcId="{428BD0AC-FBA3-4870-A76D-9C7C89263E16}" destId="{F7C53300-479C-4052-A366-873B59FE7DA9}" srcOrd="9" destOrd="0" presId="urn:microsoft.com/office/officeart/2005/8/layout/list1"/>
    <dgm:cxn modelId="{3F7A9AB3-D3D8-4029-9A81-4E5FECF1D825}" type="presParOf" srcId="{428BD0AC-FBA3-4870-A76D-9C7C89263E16}" destId="{49A7015D-6E34-452A-9437-FDEFAD698C7F}" srcOrd="10" destOrd="0" presId="urn:microsoft.com/office/officeart/2005/8/layout/lis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AD1A741-8601-4557-94E5-3036F4CD46BC}" type="datetimeFigureOut">
              <a:rPr lang="zh-TW" altLang="en-US"/>
              <a:pPr>
                <a:defRPr/>
              </a:pPr>
              <a:t>2011/1/5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DE95DC7-CB0C-42DE-959C-F3ADD9573C45}" type="slidenum">
              <a:rPr lang="zh-TW" altLang="en-US"/>
              <a:pPr>
                <a:defRPr/>
              </a:pPr>
              <a:t>‹#›</a:t>
            </a:fld>
            <a:endParaRPr lang="zh-TW" alt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8FA7443-D280-431E-A702-9561E5388202}" type="datetimeFigureOut">
              <a:rPr lang="zh-TW" altLang="en-US"/>
              <a:pPr>
                <a:defRPr/>
              </a:pPr>
              <a:t>2011/1/5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A15AE4-8F1E-4663-B32D-B9BA27871205}" type="slidenum">
              <a:rPr lang="zh-TW" altLang="en-US"/>
              <a:pPr>
                <a:defRPr/>
              </a:pPr>
              <a:t>‹#›</a:t>
            </a:fld>
            <a:endParaRPr lang="zh-TW" alt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B6A2493-B01F-482A-A998-A09DABC40248}" type="datetimeFigureOut">
              <a:rPr lang="zh-TW" altLang="en-US"/>
              <a:pPr>
                <a:defRPr/>
              </a:pPr>
              <a:t>2011/1/5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6665670-C850-4BFA-A7F3-81D1D723F652}" type="slidenum">
              <a:rPr lang="zh-TW" altLang="en-US"/>
              <a:pPr>
                <a:defRPr/>
              </a:pPr>
              <a:t>‹#›</a:t>
            </a:fld>
            <a:endParaRPr lang="zh-TW" alt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A35D360-906C-4B40-8EAC-1CA1A63CDDA3}" type="datetimeFigureOut">
              <a:rPr lang="zh-TW" altLang="en-US"/>
              <a:pPr>
                <a:defRPr/>
              </a:pPr>
              <a:t>2011/1/5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6E6462D-BE7E-4D46-8BA6-FC05D1CE20C8}" type="slidenum">
              <a:rPr lang="zh-TW" altLang="en-US"/>
              <a:pPr>
                <a:defRPr/>
              </a:pPr>
              <a:t>‹#›</a:t>
            </a:fld>
            <a:endParaRPr lang="zh-TW" altLang="en-US"/>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F6455D2-C88C-4798-B05F-FEEE9783630E}" type="datetimeFigureOut">
              <a:rPr lang="zh-TW" altLang="en-US"/>
              <a:pPr>
                <a:defRPr/>
              </a:pPr>
              <a:t>2011/1/5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A16321E-D1A5-42C4-ACD3-D074C0BF6873}" type="slidenum">
              <a:rPr lang="zh-TW" altLang="en-US"/>
              <a:pPr>
                <a:defRPr/>
              </a:pPr>
              <a:t>‹#›</a:t>
            </a:fld>
            <a:endParaRPr lang="zh-TW" alt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87A686-C764-4B1B-B722-DC1D7D05F701}" type="datetimeFigureOut">
              <a:rPr lang="zh-TW" altLang="en-US"/>
              <a:pPr>
                <a:defRPr/>
              </a:pPr>
              <a:t>2011/1/5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061C4B0-63EA-4EA1-B1F9-3FEBB96A0E00}" type="slidenum">
              <a:rPr lang="zh-TW" altLang="en-US"/>
              <a:pPr>
                <a:defRPr/>
              </a:pPr>
              <a:t>‹#›</a:t>
            </a:fld>
            <a:endParaRPr lang="zh-TW" alt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7FCBB595-62B5-4852-9AC8-6FDCC26A3A94}" type="datetimeFigureOut">
              <a:rPr lang="zh-TW" altLang="en-US"/>
              <a:pPr>
                <a:defRPr/>
              </a:pPr>
              <a:t>2011/1/5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A05708B9-66E3-4FB4-82BD-9A742ABE4FF4}" type="slidenum">
              <a:rPr lang="zh-TW" altLang="en-US"/>
              <a:pPr>
                <a:defRPr/>
              </a:pPr>
              <a:t>‹#›</a:t>
            </a:fld>
            <a:endParaRPr lang="zh-TW" alt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4AF9D03-E453-4A36-BFD2-5B729B28AA81}" type="datetimeFigureOut">
              <a:rPr lang="zh-TW" altLang="en-US"/>
              <a:pPr>
                <a:defRPr/>
              </a:pPr>
              <a:t>2011/1/5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03C1A8DE-5FC0-4826-8D71-5346E2A08953}" type="slidenum">
              <a:rPr lang="zh-TW" altLang="en-US"/>
              <a:pPr>
                <a:defRPr/>
              </a:pPr>
              <a:t>‹#›</a:t>
            </a:fld>
            <a:endParaRPr lang="zh-TW" alt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292F8441-AE65-4B50-B0E0-73E1143CE91E}" type="datetimeFigureOut">
              <a:rPr lang="zh-TW" altLang="en-US"/>
              <a:pPr>
                <a:defRPr/>
              </a:pPr>
              <a:t>2011/1/5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77F2A40-88ED-4A5D-B4C5-5BDF0DFAC1DB}" type="slidenum">
              <a:rPr lang="zh-TW" altLang="en-US"/>
              <a:pPr>
                <a:defRPr/>
              </a:pPr>
              <a:t>‹#›</a:t>
            </a:fld>
            <a:endParaRPr lang="zh-TW" alt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95F2A00-009F-42B3-A6B8-939891FD7B91}" type="datetimeFigureOut">
              <a:rPr lang="zh-TW" altLang="en-US"/>
              <a:pPr>
                <a:defRPr/>
              </a:pPr>
              <a:t>2011/1/5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539741B-E3B0-440E-B77D-675DC6F36E52}" type="slidenum">
              <a:rPr lang="zh-TW" altLang="en-US"/>
              <a:pPr>
                <a:defRPr/>
              </a:pPr>
              <a:t>‹#›</a:t>
            </a:fld>
            <a:endParaRPr lang="zh-TW" alt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36AAC4F-F0FA-4406-ADBD-996BCBC69949}" type="datetimeFigureOut">
              <a:rPr lang="zh-TW" altLang="en-US"/>
              <a:pPr>
                <a:defRPr/>
              </a:pPr>
              <a:t>2011/1/5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7946828-7551-41E9-8C61-F5735B885D69}" type="slidenum">
              <a:rPr lang="zh-TW" altLang="en-US"/>
              <a:pPr>
                <a:defRPr/>
              </a:pPr>
              <a:t>‹#›</a:t>
            </a:fld>
            <a:endParaRPr lang="zh-TW" alt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6AA0DC99-AAC7-4D6C-839B-C16263E34FB9}" type="datetimeFigureOut">
              <a:rPr lang="zh-TW" altLang="en-US"/>
              <a:pPr>
                <a:defRPr/>
              </a:pPr>
              <a:t>2011/1/5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69836054-E169-44D9-B92E-FC2871123C7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圖片 3" desc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714375" y="0"/>
            <a:ext cx="7772400" cy="1470025"/>
          </a:xfrm>
        </p:spPr>
        <p:txBody>
          <a:bodyPr rtlCol="0">
            <a:normAutofit/>
          </a:bodyPr>
          <a:lstStyle/>
          <a:p>
            <a:pPr eaLnBrk="1" fontAlgn="auto" hangingPunct="1">
              <a:spcAft>
                <a:spcPts val="0"/>
              </a:spcAft>
              <a:defRPr/>
            </a:pPr>
            <a:r>
              <a:rPr lang="zh-TW" altLang="en-US" sz="5400" b="1" dirty="0" smtClean="0">
                <a:solidFill>
                  <a:schemeClr val="accent1">
                    <a:lumMod val="75000"/>
                  </a:schemeClr>
                </a:solidFill>
                <a:latin typeface="標楷體" pitchFamily="65" charset="-120"/>
                <a:ea typeface="標楷體" pitchFamily="65" charset="-120"/>
              </a:rPr>
              <a:t>知識管理概論之期末報告</a:t>
            </a:r>
            <a:endParaRPr lang="zh-TW" altLang="en-US" sz="5400" b="1" dirty="0">
              <a:solidFill>
                <a:schemeClr val="accent1">
                  <a:lumMod val="75000"/>
                </a:schemeClr>
              </a:solidFill>
              <a:latin typeface="標楷體" pitchFamily="65" charset="-120"/>
              <a:ea typeface="標楷體" pitchFamily="65" charset="-120"/>
            </a:endParaRPr>
          </a:p>
        </p:txBody>
      </p:sp>
      <p:sp>
        <p:nvSpPr>
          <p:cNvPr id="3" name="副標題 2"/>
          <p:cNvSpPr>
            <a:spLocks noGrp="1"/>
          </p:cNvSpPr>
          <p:nvPr>
            <p:ph type="subTitle" idx="1"/>
          </p:nvPr>
        </p:nvSpPr>
        <p:spPr>
          <a:xfrm>
            <a:off x="3000375" y="4714875"/>
            <a:ext cx="6400800" cy="946150"/>
          </a:xfrm>
        </p:spPr>
        <p:txBody>
          <a:bodyPr rtlCol="0">
            <a:noAutofit/>
          </a:bodyPr>
          <a:lstStyle/>
          <a:p>
            <a:pPr eaLnBrk="1" fontAlgn="auto" hangingPunct="1">
              <a:spcAft>
                <a:spcPts val="0"/>
              </a:spcAft>
              <a:defRPr/>
            </a:pPr>
            <a:r>
              <a:rPr lang="zh-TW" altLang="en-US" sz="6000" b="1" dirty="0" smtClean="0">
                <a:solidFill>
                  <a:schemeClr val="accent4">
                    <a:lumMod val="50000"/>
                  </a:schemeClr>
                </a:solidFill>
                <a:latin typeface="標楷體" pitchFamily="65" charset="-120"/>
                <a:ea typeface="標楷體" pitchFamily="65" charset="-120"/>
              </a:rPr>
              <a:t>第一組</a:t>
            </a:r>
            <a:endParaRPr lang="zh-TW" altLang="en-US" sz="6000" b="1" dirty="0">
              <a:solidFill>
                <a:schemeClr val="accent4">
                  <a:lumMod val="50000"/>
                </a:schemeClr>
              </a:solidFill>
              <a:latin typeface="標楷體" pitchFamily="65" charset="-120"/>
              <a:ea typeface="標楷體" pitchFamily="65" charset="-120"/>
            </a:endParaRPr>
          </a:p>
        </p:txBody>
      </p:sp>
      <p:pic>
        <p:nvPicPr>
          <p:cNvPr id="2053" name="圖片 4" descr="Printed5.gif"/>
          <p:cNvPicPr>
            <a:picLocks noChangeAspect="1"/>
          </p:cNvPicPr>
          <p:nvPr/>
        </p:nvPicPr>
        <p:blipFill>
          <a:blip r:embed="rId3"/>
          <a:srcRect/>
          <a:stretch>
            <a:fillRect/>
          </a:stretch>
        </p:blipFill>
        <p:spPr bwMode="auto">
          <a:xfrm>
            <a:off x="6000750" y="1214438"/>
            <a:ext cx="3143250" cy="2530475"/>
          </a:xfrm>
          <a:prstGeom prst="rect">
            <a:avLst/>
          </a:prstGeom>
          <a:noFill/>
          <a:ln w="9525">
            <a:noFill/>
            <a:miter lim="800000"/>
            <a:headEnd/>
            <a:tailEnd/>
          </a:ln>
        </p:spPr>
      </p:pic>
      <p:sp>
        <p:nvSpPr>
          <p:cNvPr id="6" name="副標題 2"/>
          <p:cNvSpPr txBox="1">
            <a:spLocks/>
          </p:cNvSpPr>
          <p:nvPr/>
        </p:nvSpPr>
        <p:spPr bwMode="auto">
          <a:xfrm>
            <a:off x="2743200" y="3786188"/>
            <a:ext cx="6400800" cy="938212"/>
          </a:xfrm>
          <a:prstGeom prst="rect">
            <a:avLst/>
          </a:prstGeom>
          <a:noFill/>
          <a:ln w="9525">
            <a:noFill/>
            <a:miter lim="800000"/>
            <a:headEnd/>
            <a:tailEnd/>
          </a:ln>
        </p:spPr>
        <p:txBody>
          <a:bodyPr/>
          <a:lstStyle/>
          <a:p>
            <a:pPr algn="ctr">
              <a:spcBef>
                <a:spcPct val="20000"/>
              </a:spcBef>
              <a:buFont typeface="Arial" pitchFamily="34" charset="0"/>
              <a:buNone/>
            </a:pPr>
            <a:r>
              <a:rPr kumimoji="0" lang="zh-TW" altLang="en-US" sz="6000" b="1">
                <a:solidFill>
                  <a:srgbClr val="FFFF00"/>
                </a:solidFill>
                <a:latin typeface="標楷體" pitchFamily="65" charset="-120"/>
                <a:ea typeface="標楷體" pitchFamily="65" charset="-120"/>
              </a:rPr>
              <a:t>聖經真理研究社</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8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98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4" descr="0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4" name="內容版面配置區 3"/>
          <p:cNvGraphicFramePr>
            <a:graphicFrameLocks noGrp="1"/>
          </p:cNvGraphicFramePr>
          <p:nvPr>
            <p:ph idx="1"/>
          </p:nvPr>
        </p:nvGraphicFramePr>
        <p:xfrm>
          <a:off x="1908175" y="260350"/>
          <a:ext cx="7128792" cy="6312172"/>
        </p:xfrm>
        <a:graphic>
          <a:graphicData uri="http://schemas.openxmlformats.org/drawingml/2006/table">
            <a:tbl>
              <a:tblPr firstRow="1" bandRow="1">
                <a:tableStyleId>{16D9F66E-5EB9-4882-86FB-DCBF35E3C3E4}</a:tableStyleId>
              </a:tblPr>
              <a:tblGrid>
                <a:gridCol w="594069"/>
                <a:gridCol w="2988536"/>
                <a:gridCol w="3546187"/>
              </a:tblGrid>
              <a:tr h="510517">
                <a:tc>
                  <a:txBody>
                    <a:bodyPr/>
                    <a:lstStyle/>
                    <a:p>
                      <a:endParaRPr lang="zh-TW" altLang="en-US" dirty="0"/>
                    </a:p>
                  </a:txBody>
                  <a:tcPr/>
                </a:tc>
                <a:tc>
                  <a:txBody>
                    <a:bodyPr/>
                    <a:lstStyle/>
                    <a:p>
                      <a:pPr>
                        <a:spcAft>
                          <a:spcPts val="0"/>
                        </a:spcAft>
                      </a:pPr>
                      <a:r>
                        <a:rPr lang="zh-TW" sz="3200" kern="100" dirty="0">
                          <a:latin typeface="標楷體" pitchFamily="65" charset="-120"/>
                          <a:ea typeface="標楷體" pitchFamily="65" charset="-120"/>
                        </a:rPr>
                        <a:t>顯性</a:t>
                      </a:r>
                      <a:endParaRPr lang="zh-TW" sz="3200" kern="100" dirty="0">
                        <a:latin typeface="標楷體" pitchFamily="65" charset="-120"/>
                        <a:ea typeface="標楷體" pitchFamily="65" charset="-120"/>
                        <a:cs typeface="Times New Roman"/>
                      </a:endParaRPr>
                    </a:p>
                  </a:txBody>
                  <a:tcPr marL="17780" marR="17780" marT="0" marB="0">
                    <a:solidFill>
                      <a:schemeClr val="accent2">
                        <a:lumMod val="20000"/>
                        <a:lumOff val="80000"/>
                      </a:schemeClr>
                    </a:solidFill>
                  </a:tcPr>
                </a:tc>
                <a:tc>
                  <a:txBody>
                    <a:bodyPr/>
                    <a:lstStyle/>
                    <a:p>
                      <a:pPr>
                        <a:spcAft>
                          <a:spcPts val="0"/>
                        </a:spcAft>
                      </a:pPr>
                      <a:r>
                        <a:rPr lang="zh-TW" sz="3200" kern="100" dirty="0">
                          <a:latin typeface="標楷體" pitchFamily="65" charset="-120"/>
                          <a:ea typeface="標楷體" pitchFamily="65" charset="-120"/>
                        </a:rPr>
                        <a:t>隱性</a:t>
                      </a:r>
                      <a:endParaRPr lang="zh-TW" sz="3200" kern="100" dirty="0">
                        <a:latin typeface="標楷體" pitchFamily="65" charset="-120"/>
                        <a:ea typeface="標楷體" pitchFamily="65" charset="-120"/>
                        <a:cs typeface="Times New Roman"/>
                      </a:endParaRPr>
                    </a:p>
                  </a:txBody>
                  <a:tcPr marL="17780" marR="17780" marT="0" marB="0">
                    <a:solidFill>
                      <a:schemeClr val="accent5">
                        <a:lumMod val="40000"/>
                        <a:lumOff val="60000"/>
                      </a:schemeClr>
                    </a:solidFill>
                  </a:tcPr>
                </a:tc>
              </a:tr>
              <a:tr h="2735539">
                <a:tc>
                  <a:txBody>
                    <a:bodyPr/>
                    <a:lstStyle/>
                    <a:p>
                      <a:pPr>
                        <a:spcAft>
                          <a:spcPts val="0"/>
                        </a:spcAft>
                      </a:pPr>
                      <a:r>
                        <a:rPr lang="zh-TW" sz="3200" b="1" kern="100" dirty="0">
                          <a:solidFill>
                            <a:schemeClr val="dk1"/>
                          </a:solidFill>
                          <a:latin typeface="標楷體" pitchFamily="65" charset="-120"/>
                          <a:ea typeface="標楷體" pitchFamily="65" charset="-120"/>
                          <a:cs typeface="+mn-cs"/>
                        </a:rPr>
                        <a:t>外部</a:t>
                      </a:r>
                    </a:p>
                  </a:txBody>
                  <a:tcPr marL="17780" marR="17780" marT="0" marB="0">
                    <a:solidFill>
                      <a:schemeClr val="accent1">
                        <a:lumMod val="20000"/>
                        <a:lumOff val="80000"/>
                      </a:schemeClr>
                    </a:solidFill>
                  </a:tcPr>
                </a:tc>
                <a:tc>
                  <a:txBody>
                    <a:bodyPr/>
                    <a:lstStyle/>
                    <a:p>
                      <a:pPr marL="342900" lvl="0" indent="-342900">
                        <a:spcAft>
                          <a:spcPts val="0"/>
                        </a:spcAft>
                        <a:buFont typeface="+mj-lt"/>
                        <a:buAutoNum type="arabicPeriod"/>
                      </a:pPr>
                      <a:r>
                        <a:rPr lang="zh-TW" sz="2200" kern="100" dirty="0">
                          <a:latin typeface="標楷體" pitchFamily="65" charset="-120"/>
                          <a:ea typeface="標楷體" pitchFamily="65" charset="-120"/>
                        </a:rPr>
                        <a:t>聖經</a:t>
                      </a:r>
                    </a:p>
                    <a:p>
                      <a:pPr marL="342900" lvl="0" indent="-342900">
                        <a:spcAft>
                          <a:spcPts val="0"/>
                        </a:spcAft>
                        <a:buFont typeface="+mj-lt"/>
                        <a:buAutoNum type="arabicPeriod"/>
                      </a:pPr>
                      <a:r>
                        <a:rPr lang="zh-TW" sz="2200" kern="100" dirty="0">
                          <a:latin typeface="標楷體" pitchFamily="65" charset="-120"/>
                          <a:ea typeface="標楷體" pitchFamily="65" charset="-120"/>
                        </a:rPr>
                        <a:t>社</a:t>
                      </a:r>
                      <a:r>
                        <a:rPr lang="zh-TW" sz="2200" kern="100" dirty="0" smtClean="0">
                          <a:latin typeface="標楷體" pitchFamily="65" charset="-120"/>
                          <a:ea typeface="標楷體" pitchFamily="65" charset="-120"/>
                        </a:rPr>
                        <a:t>刊</a:t>
                      </a:r>
                      <a:r>
                        <a:rPr lang="zh-TW" altLang="en-US" sz="2200" kern="100" dirty="0" smtClean="0">
                          <a:latin typeface="標楷體" pitchFamily="65" charset="-120"/>
                          <a:ea typeface="標楷體" pitchFamily="65" charset="-120"/>
                        </a:rPr>
                        <a:t>：</a:t>
                      </a:r>
                      <a:r>
                        <a:rPr lang="en-US" altLang="zh-TW" sz="2200" kern="100" dirty="0" smtClean="0">
                          <a:latin typeface="標楷體" pitchFamily="65" charset="-120"/>
                          <a:ea typeface="標楷體" pitchFamily="65" charset="-120"/>
                        </a:rPr>
                        <a:t>(</a:t>
                      </a:r>
                      <a:r>
                        <a:rPr lang="zh-TW" sz="2200" kern="100" dirty="0" smtClean="0">
                          <a:latin typeface="標楷體" pitchFamily="65" charset="-120"/>
                          <a:ea typeface="標楷體" pitchFamily="65" charset="-120"/>
                        </a:rPr>
                        <a:t>雲彩</a:t>
                      </a:r>
                      <a:r>
                        <a:rPr lang="en-US" altLang="zh-TW" sz="2200" kern="100" dirty="0" smtClean="0">
                          <a:latin typeface="標楷體" pitchFamily="65" charset="-120"/>
                          <a:ea typeface="標楷體" pitchFamily="65" charset="-120"/>
                        </a:rPr>
                        <a:t>)</a:t>
                      </a:r>
                      <a:endParaRPr lang="zh-TW" sz="2200" kern="100" dirty="0">
                        <a:latin typeface="標楷體" pitchFamily="65" charset="-120"/>
                        <a:ea typeface="標楷體" pitchFamily="65" charset="-120"/>
                      </a:endParaRPr>
                    </a:p>
                    <a:p>
                      <a:pPr marL="342900" lvl="0" indent="-342900">
                        <a:spcAft>
                          <a:spcPts val="0"/>
                        </a:spcAft>
                        <a:buFont typeface="+mj-lt"/>
                        <a:buAutoNum type="arabicPeriod"/>
                      </a:pPr>
                      <a:r>
                        <a:rPr lang="zh-TW" altLang="en-US" sz="2200" kern="100" dirty="0" smtClean="0">
                          <a:latin typeface="標楷體" pitchFamily="65" charset="-120"/>
                          <a:ea typeface="標楷體" pitchFamily="65" charset="-120"/>
                        </a:rPr>
                        <a:t>校內</a:t>
                      </a:r>
                      <a:r>
                        <a:rPr lang="zh-TW" sz="2200" kern="100" dirty="0" smtClean="0">
                          <a:latin typeface="標楷體" pitchFamily="65" charset="-120"/>
                          <a:ea typeface="標楷體" pitchFamily="65" charset="-120"/>
                        </a:rPr>
                        <a:t>社團</a:t>
                      </a:r>
                      <a:r>
                        <a:rPr lang="zh-TW" sz="2200" kern="100" dirty="0">
                          <a:latin typeface="標楷體" pitchFamily="65" charset="-120"/>
                          <a:ea typeface="標楷體" pitchFamily="65" charset="-120"/>
                        </a:rPr>
                        <a:t>網站</a:t>
                      </a:r>
                    </a:p>
                    <a:p>
                      <a:pPr marL="342900" lvl="0" indent="-342900">
                        <a:spcAft>
                          <a:spcPts val="0"/>
                        </a:spcAft>
                        <a:buFont typeface="+mj-lt"/>
                        <a:buAutoNum type="arabicPeriod"/>
                      </a:pPr>
                      <a:r>
                        <a:rPr lang="en-US" sz="2200" kern="100" dirty="0" err="1" smtClean="0">
                          <a:latin typeface="標楷體" pitchFamily="65" charset="-120"/>
                          <a:ea typeface="標楷體" pitchFamily="65" charset="-120"/>
                        </a:rPr>
                        <a:t>Facebook</a:t>
                      </a:r>
                      <a:endParaRPr lang="en-US" sz="2200" kern="100" dirty="0" smtClean="0">
                        <a:latin typeface="標楷體" pitchFamily="65" charset="-120"/>
                        <a:ea typeface="標楷體" pitchFamily="65" charset="-120"/>
                      </a:endParaRPr>
                    </a:p>
                    <a:p>
                      <a:pPr marL="342900" lvl="0" indent="-342900">
                        <a:spcAft>
                          <a:spcPts val="0"/>
                        </a:spcAft>
                        <a:buFont typeface="+mj-lt"/>
                        <a:buAutoNum type="arabicPeriod"/>
                      </a:pPr>
                      <a:r>
                        <a:rPr lang="zh-TW" altLang="en-US" sz="2200" kern="100" dirty="0" smtClean="0">
                          <a:latin typeface="標楷體" pitchFamily="65" charset="-120"/>
                          <a:ea typeface="標楷體" pitchFamily="65" charset="-120"/>
                        </a:rPr>
                        <a:t>校外網站</a:t>
                      </a:r>
                      <a:r>
                        <a:rPr lang="en-US" altLang="zh-TW" sz="2200" kern="100" dirty="0" smtClean="0">
                          <a:latin typeface="標楷體" pitchFamily="65" charset="-120"/>
                          <a:ea typeface="標楷體" pitchFamily="65" charset="-120"/>
                        </a:rPr>
                        <a:t>(</a:t>
                      </a:r>
                      <a:r>
                        <a:rPr lang="zh-TW" sz="2200" kern="100" dirty="0" smtClean="0">
                          <a:latin typeface="標楷體" pitchFamily="65" charset="-120"/>
                          <a:ea typeface="標楷體" pitchFamily="65" charset="-120"/>
                        </a:rPr>
                        <a:t>水深</a:t>
                      </a:r>
                      <a:r>
                        <a:rPr lang="zh-TW" sz="2200" kern="100" dirty="0">
                          <a:latin typeface="標楷體" pitchFamily="65" charset="-120"/>
                          <a:ea typeface="標楷體" pitchFamily="65" charset="-120"/>
                        </a:rPr>
                        <a:t>之</a:t>
                      </a:r>
                      <a:r>
                        <a:rPr lang="zh-TW" sz="2200" kern="100" dirty="0" smtClean="0">
                          <a:latin typeface="標楷體" pitchFamily="65" charset="-120"/>
                          <a:ea typeface="標楷體" pitchFamily="65" charset="-120"/>
                        </a:rPr>
                        <a:t>處</a:t>
                      </a:r>
                      <a:r>
                        <a:rPr lang="en-US" altLang="zh-TW" sz="2200" kern="100" dirty="0" smtClean="0">
                          <a:latin typeface="標楷體" pitchFamily="65" charset="-120"/>
                          <a:ea typeface="標楷體" pitchFamily="65" charset="-120"/>
                        </a:rPr>
                        <a:t>)</a:t>
                      </a:r>
                      <a:endParaRPr lang="zh-TW" sz="2200" kern="100" dirty="0">
                        <a:latin typeface="標楷體" pitchFamily="65" charset="-120"/>
                        <a:ea typeface="標楷體" pitchFamily="65" charset="-120"/>
                      </a:endParaRPr>
                    </a:p>
                    <a:p>
                      <a:pPr marL="342900" lvl="0" indent="-342900">
                        <a:spcAft>
                          <a:spcPts val="0"/>
                        </a:spcAft>
                        <a:buFont typeface="+mj-lt"/>
                        <a:buAutoNum type="arabicPeriod"/>
                      </a:pPr>
                      <a:r>
                        <a:rPr lang="zh-TW" sz="2200" kern="100" dirty="0">
                          <a:latin typeface="標楷體" pitchFamily="65" charset="-120"/>
                          <a:ea typeface="標楷體" pitchFamily="65" charset="-120"/>
                        </a:rPr>
                        <a:t>友社相關活動紀錄</a:t>
                      </a:r>
                      <a:endParaRPr lang="zh-TW" sz="2200" kern="100" dirty="0">
                        <a:latin typeface="標楷體" pitchFamily="65" charset="-120"/>
                        <a:ea typeface="標楷體" pitchFamily="65" charset="-120"/>
                        <a:cs typeface="Times New Roman"/>
                      </a:endParaRPr>
                    </a:p>
                  </a:txBody>
                  <a:tcPr marL="17780" marR="17780" marT="0" marB="0">
                    <a:solidFill>
                      <a:srgbClr val="FCE7C0"/>
                    </a:solidFill>
                  </a:tcPr>
                </a:tc>
                <a:tc>
                  <a:txBody>
                    <a:bodyPr/>
                    <a:lstStyle/>
                    <a:p>
                      <a:pPr>
                        <a:spcAft>
                          <a:spcPts val="0"/>
                        </a:spcAft>
                      </a:pPr>
                      <a:r>
                        <a:rPr lang="en-US" altLang="zh-TW" sz="2200" kern="100" dirty="0">
                          <a:solidFill>
                            <a:schemeClr val="dk1"/>
                          </a:solidFill>
                          <a:latin typeface="標楷體" pitchFamily="65" charset="-120"/>
                          <a:ea typeface="標楷體" pitchFamily="65" charset="-120"/>
                          <a:cs typeface="+mn-cs"/>
                        </a:rPr>
                        <a:t>1</a:t>
                      </a:r>
                      <a:r>
                        <a:rPr lang="en-US" altLang="zh-TW" sz="2200" kern="100" dirty="0" smtClean="0">
                          <a:solidFill>
                            <a:schemeClr val="dk1"/>
                          </a:solidFill>
                          <a:latin typeface="標楷體" pitchFamily="65" charset="-120"/>
                          <a:ea typeface="標楷體" pitchFamily="65" charset="-120"/>
                          <a:cs typeface="+mn-cs"/>
                        </a:rPr>
                        <a:t>.</a:t>
                      </a:r>
                      <a:r>
                        <a:rPr lang="zh-TW" altLang="en-US" sz="2200" kern="100" dirty="0" smtClean="0">
                          <a:solidFill>
                            <a:schemeClr val="dk1"/>
                          </a:solidFill>
                          <a:latin typeface="標楷體" pitchFamily="65" charset="-120"/>
                          <a:ea typeface="標楷體" pitchFamily="65" charset="-120"/>
                          <a:cs typeface="+mn-cs"/>
                        </a:rPr>
                        <a:t> 與</a:t>
                      </a:r>
                      <a:r>
                        <a:rPr lang="zh-TW" altLang="zh-TW" sz="2200" kern="100" dirty="0" smtClean="0">
                          <a:solidFill>
                            <a:schemeClr val="dk1"/>
                          </a:solidFill>
                          <a:latin typeface="標楷體" pitchFamily="65" charset="-120"/>
                          <a:ea typeface="標楷體" pitchFamily="65" charset="-120"/>
                          <a:cs typeface="+mn-cs"/>
                        </a:rPr>
                        <a:t>其他</a:t>
                      </a:r>
                      <a:r>
                        <a:rPr lang="zh-TW" altLang="zh-TW" sz="2200" kern="100" dirty="0">
                          <a:solidFill>
                            <a:schemeClr val="dk1"/>
                          </a:solidFill>
                          <a:latin typeface="標楷體" pitchFamily="65" charset="-120"/>
                          <a:ea typeface="標楷體" pitchFamily="65" charset="-120"/>
                          <a:cs typeface="+mn-cs"/>
                        </a:rPr>
                        <a:t>學校聖經研究</a:t>
                      </a:r>
                      <a:r>
                        <a:rPr lang="zh-TW" altLang="zh-TW" sz="2200" kern="100" dirty="0" smtClean="0">
                          <a:solidFill>
                            <a:schemeClr val="dk1"/>
                          </a:solidFill>
                          <a:latin typeface="標楷體" pitchFamily="65" charset="-120"/>
                          <a:ea typeface="標楷體" pitchFamily="65" charset="-120"/>
                          <a:cs typeface="+mn-cs"/>
                        </a:rPr>
                        <a:t>社交流</a:t>
                      </a:r>
                      <a:r>
                        <a:rPr lang="en-US" altLang="zh-TW" sz="2200" kern="100" dirty="0" smtClean="0">
                          <a:solidFill>
                            <a:schemeClr val="dk1"/>
                          </a:solidFill>
                          <a:latin typeface="標楷體" pitchFamily="65" charset="-120"/>
                          <a:ea typeface="標楷體" pitchFamily="65" charset="-120"/>
                          <a:cs typeface="+mn-cs"/>
                        </a:rPr>
                        <a:t>(</a:t>
                      </a:r>
                      <a:r>
                        <a:rPr lang="zh-TW" altLang="zh-TW" sz="2200" kern="100" dirty="0" smtClean="0">
                          <a:solidFill>
                            <a:schemeClr val="dk1"/>
                          </a:solidFill>
                          <a:latin typeface="標楷體" pitchFamily="65" charset="-120"/>
                          <a:ea typeface="標楷體" pitchFamily="65" charset="-120"/>
                          <a:cs typeface="+mn-cs"/>
                        </a:rPr>
                        <a:t>有</a:t>
                      </a:r>
                      <a:r>
                        <a:rPr lang="zh-TW" altLang="zh-TW" sz="2200" kern="100" dirty="0">
                          <a:solidFill>
                            <a:schemeClr val="dk1"/>
                          </a:solidFill>
                          <a:latin typeface="標楷體" pitchFamily="65" charset="-120"/>
                          <a:ea typeface="標楷體" pitchFamily="65" charset="-120"/>
                          <a:cs typeface="+mn-cs"/>
                        </a:rPr>
                        <a:t>中國醫與</a:t>
                      </a:r>
                      <a:r>
                        <a:rPr lang="zh-TW" altLang="zh-TW" sz="2200" kern="100" dirty="0" smtClean="0">
                          <a:solidFill>
                            <a:schemeClr val="dk1"/>
                          </a:solidFill>
                          <a:latin typeface="標楷體" pitchFamily="65" charset="-120"/>
                          <a:ea typeface="標楷體" pitchFamily="65" charset="-120"/>
                          <a:cs typeface="+mn-cs"/>
                        </a:rPr>
                        <a:t>成大</a:t>
                      </a:r>
                      <a:r>
                        <a:rPr lang="zh-TW" altLang="en-US" sz="2200" kern="100" dirty="0" smtClean="0">
                          <a:solidFill>
                            <a:schemeClr val="dk1"/>
                          </a:solidFill>
                          <a:latin typeface="標楷體" pitchFamily="65" charset="-120"/>
                          <a:ea typeface="標楷體" pitchFamily="65" charset="-120"/>
                          <a:cs typeface="+mn-cs"/>
                        </a:rPr>
                        <a:t>做交流</a:t>
                      </a:r>
                      <a:r>
                        <a:rPr lang="en-US" altLang="zh-TW" sz="2200" kern="100" dirty="0" smtClean="0">
                          <a:solidFill>
                            <a:schemeClr val="dk1"/>
                          </a:solidFill>
                          <a:latin typeface="標楷體" pitchFamily="65" charset="-120"/>
                          <a:ea typeface="標楷體" pitchFamily="65" charset="-120"/>
                          <a:cs typeface="+mn-cs"/>
                        </a:rPr>
                        <a:t>)</a:t>
                      </a:r>
                      <a:endParaRPr lang="zh-TW" altLang="zh-TW" sz="2200" kern="100" dirty="0">
                        <a:solidFill>
                          <a:schemeClr val="dk1"/>
                        </a:solidFill>
                        <a:latin typeface="標楷體" pitchFamily="65" charset="-120"/>
                        <a:ea typeface="標楷體" pitchFamily="65" charset="-120"/>
                        <a:cs typeface="+mn-cs"/>
                      </a:endParaRPr>
                    </a:p>
                    <a:p>
                      <a:pPr>
                        <a:spcAft>
                          <a:spcPts val="0"/>
                        </a:spcAft>
                      </a:pPr>
                      <a:r>
                        <a:rPr lang="en-US" altLang="zh-TW" sz="2200" kern="100" dirty="0">
                          <a:solidFill>
                            <a:schemeClr val="dk1"/>
                          </a:solidFill>
                          <a:latin typeface="標楷體" pitchFamily="65" charset="-120"/>
                          <a:ea typeface="標楷體" pitchFamily="65" charset="-120"/>
                          <a:cs typeface="+mn-cs"/>
                        </a:rPr>
                        <a:t>2</a:t>
                      </a:r>
                      <a:r>
                        <a:rPr lang="en-US" altLang="zh-TW" sz="2200" kern="100" dirty="0" smtClean="0">
                          <a:solidFill>
                            <a:schemeClr val="dk1"/>
                          </a:solidFill>
                          <a:latin typeface="標楷體" pitchFamily="65" charset="-120"/>
                          <a:ea typeface="標楷體" pitchFamily="65" charset="-120"/>
                          <a:cs typeface="+mn-cs"/>
                        </a:rPr>
                        <a:t>.</a:t>
                      </a:r>
                      <a:r>
                        <a:rPr lang="zh-TW" altLang="en-US" sz="2200" kern="100" dirty="0" smtClean="0">
                          <a:solidFill>
                            <a:schemeClr val="dk1"/>
                          </a:solidFill>
                          <a:latin typeface="標楷體" pitchFamily="65" charset="-120"/>
                          <a:ea typeface="標楷體" pitchFamily="65" charset="-120"/>
                          <a:cs typeface="+mn-cs"/>
                        </a:rPr>
                        <a:t> </a:t>
                      </a:r>
                      <a:r>
                        <a:rPr lang="zh-TW" altLang="zh-TW" sz="2200" kern="100" dirty="0" smtClean="0">
                          <a:solidFill>
                            <a:schemeClr val="dk1"/>
                          </a:solidFill>
                          <a:latin typeface="標楷體" pitchFamily="65" charset="-120"/>
                          <a:ea typeface="標楷體" pitchFamily="65" charset="-120"/>
                          <a:cs typeface="+mn-cs"/>
                        </a:rPr>
                        <a:t>與</a:t>
                      </a:r>
                      <a:r>
                        <a:rPr lang="zh-TW" altLang="zh-TW" sz="2200" kern="100" dirty="0">
                          <a:solidFill>
                            <a:schemeClr val="dk1"/>
                          </a:solidFill>
                          <a:latin typeface="標楷體" pitchFamily="65" charset="-120"/>
                          <a:ea typeface="標楷體" pitchFamily="65" charset="-120"/>
                          <a:cs typeface="+mn-cs"/>
                        </a:rPr>
                        <a:t>基督徒參加主日聚會</a:t>
                      </a:r>
                    </a:p>
                    <a:p>
                      <a:pPr>
                        <a:spcAft>
                          <a:spcPts val="0"/>
                        </a:spcAft>
                      </a:pPr>
                      <a:r>
                        <a:rPr lang="en-US" altLang="zh-TW" sz="2200" kern="100" dirty="0">
                          <a:solidFill>
                            <a:schemeClr val="dk1"/>
                          </a:solidFill>
                          <a:latin typeface="標楷體" pitchFamily="65" charset="-120"/>
                          <a:ea typeface="標楷體" pitchFamily="65" charset="-120"/>
                          <a:cs typeface="+mn-cs"/>
                        </a:rPr>
                        <a:t>3</a:t>
                      </a:r>
                      <a:r>
                        <a:rPr lang="en-US" altLang="zh-TW" sz="2200" kern="100" dirty="0" smtClean="0">
                          <a:solidFill>
                            <a:schemeClr val="dk1"/>
                          </a:solidFill>
                          <a:latin typeface="標楷體" pitchFamily="65" charset="-120"/>
                          <a:ea typeface="標楷體" pitchFamily="65" charset="-120"/>
                          <a:cs typeface="+mn-cs"/>
                        </a:rPr>
                        <a:t>.</a:t>
                      </a:r>
                      <a:r>
                        <a:rPr lang="zh-TW" altLang="en-US" sz="2200" kern="100" dirty="0" smtClean="0">
                          <a:solidFill>
                            <a:schemeClr val="dk1"/>
                          </a:solidFill>
                          <a:latin typeface="標楷體" pitchFamily="65" charset="-120"/>
                          <a:ea typeface="標楷體" pitchFamily="65" charset="-120"/>
                          <a:cs typeface="+mn-cs"/>
                        </a:rPr>
                        <a:t> </a:t>
                      </a:r>
                      <a:r>
                        <a:rPr lang="zh-TW" altLang="zh-TW" sz="2200" kern="100" dirty="0" smtClean="0">
                          <a:solidFill>
                            <a:schemeClr val="dk1"/>
                          </a:solidFill>
                          <a:latin typeface="標楷體" pitchFamily="65" charset="-120"/>
                          <a:ea typeface="標楷體" pitchFamily="65" charset="-120"/>
                          <a:cs typeface="+mn-cs"/>
                        </a:rPr>
                        <a:t>宗教</a:t>
                      </a:r>
                      <a:r>
                        <a:rPr lang="zh-TW" altLang="en-US" sz="2200" kern="100" dirty="0" smtClean="0">
                          <a:solidFill>
                            <a:schemeClr val="dk1"/>
                          </a:solidFill>
                          <a:latin typeface="標楷體" pitchFamily="65" charset="-120"/>
                          <a:ea typeface="標楷體" pitchFamily="65" charset="-120"/>
                          <a:cs typeface="+mn-cs"/>
                        </a:rPr>
                        <a:t>吸引力以及人群互動</a:t>
                      </a:r>
                      <a:endParaRPr lang="zh-TW" altLang="zh-TW" sz="2200" kern="100" dirty="0">
                        <a:solidFill>
                          <a:schemeClr val="dk1"/>
                        </a:solidFill>
                        <a:latin typeface="標楷體" pitchFamily="65" charset="-120"/>
                        <a:ea typeface="標楷體" pitchFamily="65" charset="-120"/>
                        <a:cs typeface="+mn-cs"/>
                      </a:endParaRPr>
                    </a:p>
                    <a:p>
                      <a:pPr>
                        <a:spcAft>
                          <a:spcPts val="0"/>
                        </a:spcAft>
                      </a:pPr>
                      <a:r>
                        <a:rPr lang="en-US" altLang="zh-TW" sz="2200" kern="100" dirty="0">
                          <a:solidFill>
                            <a:schemeClr val="dk1"/>
                          </a:solidFill>
                          <a:latin typeface="標楷體" pitchFamily="65" charset="-120"/>
                          <a:ea typeface="標楷體" pitchFamily="65" charset="-120"/>
                          <a:cs typeface="+mn-cs"/>
                        </a:rPr>
                        <a:t>4</a:t>
                      </a:r>
                      <a:r>
                        <a:rPr lang="en-US" altLang="zh-TW" sz="2200" kern="100" dirty="0" smtClean="0">
                          <a:solidFill>
                            <a:schemeClr val="dk1"/>
                          </a:solidFill>
                          <a:latin typeface="標楷體" pitchFamily="65" charset="-120"/>
                          <a:ea typeface="標楷體" pitchFamily="65" charset="-120"/>
                          <a:cs typeface="+mn-cs"/>
                        </a:rPr>
                        <a:t>.</a:t>
                      </a:r>
                      <a:r>
                        <a:rPr lang="zh-TW" altLang="en-US" sz="2200" kern="100" dirty="0" smtClean="0">
                          <a:solidFill>
                            <a:schemeClr val="dk1"/>
                          </a:solidFill>
                          <a:latin typeface="標楷體" pitchFamily="65" charset="-120"/>
                          <a:ea typeface="標楷體" pitchFamily="65" charset="-120"/>
                          <a:cs typeface="+mn-cs"/>
                        </a:rPr>
                        <a:t> 定期舉</a:t>
                      </a:r>
                      <a:r>
                        <a:rPr lang="zh-TW" altLang="zh-TW" sz="2200" kern="100" dirty="0" smtClean="0">
                          <a:solidFill>
                            <a:schemeClr val="dk1"/>
                          </a:solidFill>
                          <a:latin typeface="標楷體" pitchFamily="65" charset="-120"/>
                          <a:ea typeface="標楷體" pitchFamily="65" charset="-120"/>
                          <a:cs typeface="+mn-cs"/>
                        </a:rPr>
                        <a:t>辦</a:t>
                      </a:r>
                      <a:r>
                        <a:rPr lang="zh-TW" altLang="en-US" sz="2200" kern="100" dirty="0" smtClean="0">
                          <a:solidFill>
                            <a:schemeClr val="dk1"/>
                          </a:solidFill>
                          <a:latin typeface="標楷體" pitchFamily="65" charset="-120"/>
                          <a:ea typeface="標楷體" pitchFamily="65" charset="-120"/>
                          <a:cs typeface="+mn-cs"/>
                        </a:rPr>
                        <a:t>相關</a:t>
                      </a:r>
                      <a:r>
                        <a:rPr lang="zh-TW" altLang="zh-TW" sz="2200" kern="100" dirty="0" smtClean="0">
                          <a:solidFill>
                            <a:schemeClr val="dk1"/>
                          </a:solidFill>
                          <a:latin typeface="標楷體" pitchFamily="65" charset="-120"/>
                          <a:ea typeface="標楷體" pitchFamily="65" charset="-120"/>
                          <a:cs typeface="+mn-cs"/>
                        </a:rPr>
                        <a:t>活動</a:t>
                      </a:r>
                      <a:endParaRPr lang="zh-TW" altLang="zh-TW" sz="2200" kern="100" dirty="0">
                        <a:solidFill>
                          <a:schemeClr val="dk1"/>
                        </a:solidFill>
                        <a:latin typeface="標楷體" pitchFamily="65" charset="-120"/>
                        <a:ea typeface="標楷體" pitchFamily="65" charset="-120"/>
                        <a:cs typeface="+mn-cs"/>
                      </a:endParaRPr>
                    </a:p>
                    <a:p>
                      <a:pPr>
                        <a:spcAft>
                          <a:spcPts val="0"/>
                        </a:spcAft>
                      </a:pPr>
                      <a:r>
                        <a:rPr lang="en-US" altLang="zh-TW" sz="2200" kern="100" dirty="0">
                          <a:solidFill>
                            <a:schemeClr val="dk1"/>
                          </a:solidFill>
                          <a:latin typeface="標楷體" pitchFamily="65" charset="-120"/>
                          <a:ea typeface="標楷體" pitchFamily="65" charset="-120"/>
                          <a:cs typeface="+mn-cs"/>
                        </a:rPr>
                        <a:t>5</a:t>
                      </a:r>
                      <a:r>
                        <a:rPr lang="en-US" altLang="zh-TW" sz="2200" kern="100" dirty="0" smtClean="0">
                          <a:solidFill>
                            <a:schemeClr val="dk1"/>
                          </a:solidFill>
                          <a:latin typeface="標楷體" pitchFamily="65" charset="-120"/>
                          <a:ea typeface="標楷體" pitchFamily="65" charset="-120"/>
                          <a:cs typeface="+mn-cs"/>
                        </a:rPr>
                        <a:t>.</a:t>
                      </a:r>
                      <a:r>
                        <a:rPr lang="zh-TW" altLang="en-US" sz="2200" kern="100" dirty="0" smtClean="0">
                          <a:solidFill>
                            <a:schemeClr val="dk1"/>
                          </a:solidFill>
                          <a:latin typeface="標楷體" pitchFamily="65" charset="-120"/>
                          <a:ea typeface="標楷體" pitchFamily="65" charset="-120"/>
                          <a:cs typeface="+mn-cs"/>
                        </a:rPr>
                        <a:t> 與</a:t>
                      </a:r>
                      <a:r>
                        <a:rPr lang="zh-TW" altLang="zh-TW" sz="2200" kern="100" dirty="0" smtClean="0">
                          <a:solidFill>
                            <a:schemeClr val="dk1"/>
                          </a:solidFill>
                          <a:latin typeface="標楷體" pitchFamily="65" charset="-120"/>
                          <a:ea typeface="標楷體" pitchFamily="65" charset="-120"/>
                          <a:cs typeface="+mn-cs"/>
                        </a:rPr>
                        <a:t>全</a:t>
                      </a:r>
                      <a:r>
                        <a:rPr lang="zh-TW" altLang="zh-TW" sz="2200" kern="100" dirty="0">
                          <a:solidFill>
                            <a:schemeClr val="dk1"/>
                          </a:solidFill>
                          <a:latin typeface="標楷體" pitchFamily="65" charset="-120"/>
                          <a:ea typeface="標楷體" pitchFamily="65" charset="-120"/>
                          <a:cs typeface="+mn-cs"/>
                        </a:rPr>
                        <a:t>台灣</a:t>
                      </a:r>
                      <a:r>
                        <a:rPr lang="zh-TW" altLang="zh-TW" sz="2200" kern="100" dirty="0" smtClean="0">
                          <a:solidFill>
                            <a:schemeClr val="dk1"/>
                          </a:solidFill>
                          <a:latin typeface="標楷體" pitchFamily="65" charset="-120"/>
                          <a:ea typeface="標楷體" pitchFamily="65" charset="-120"/>
                          <a:cs typeface="+mn-cs"/>
                        </a:rPr>
                        <a:t>大專</a:t>
                      </a:r>
                      <a:r>
                        <a:rPr lang="zh-TW" altLang="en-US" sz="2200" kern="100" dirty="0" smtClean="0">
                          <a:solidFill>
                            <a:schemeClr val="dk1"/>
                          </a:solidFill>
                          <a:latin typeface="標楷體" pitchFamily="65" charset="-120"/>
                          <a:ea typeface="標楷體" pitchFamily="65" charset="-120"/>
                          <a:cs typeface="+mn-cs"/>
                        </a:rPr>
                        <a:t>院校學</a:t>
                      </a:r>
                      <a:r>
                        <a:rPr lang="zh-TW" altLang="zh-TW" sz="2200" kern="100" dirty="0" smtClean="0">
                          <a:solidFill>
                            <a:schemeClr val="dk1"/>
                          </a:solidFill>
                          <a:latin typeface="標楷體" pitchFamily="65" charset="-120"/>
                          <a:ea typeface="標楷體" pitchFamily="65" charset="-120"/>
                          <a:cs typeface="+mn-cs"/>
                        </a:rPr>
                        <a:t>生</a:t>
                      </a:r>
                      <a:r>
                        <a:rPr lang="zh-TW" altLang="en-US" sz="2200" kern="100" dirty="0" smtClean="0">
                          <a:solidFill>
                            <a:schemeClr val="dk1"/>
                          </a:solidFill>
                          <a:latin typeface="標楷體" pitchFamily="65" charset="-120"/>
                          <a:ea typeface="標楷體" pitchFamily="65" charset="-120"/>
                          <a:cs typeface="+mn-cs"/>
                        </a:rPr>
                        <a:t>彼此心得</a:t>
                      </a:r>
                      <a:r>
                        <a:rPr lang="zh-TW" altLang="zh-TW" sz="2200" kern="100" dirty="0" smtClean="0">
                          <a:solidFill>
                            <a:schemeClr val="dk1"/>
                          </a:solidFill>
                          <a:latin typeface="標楷體" pitchFamily="65" charset="-120"/>
                          <a:ea typeface="標楷體" pitchFamily="65" charset="-120"/>
                          <a:cs typeface="+mn-cs"/>
                        </a:rPr>
                        <a:t>交流</a:t>
                      </a:r>
                      <a:endParaRPr lang="zh-TW" altLang="zh-TW" sz="2200" kern="100" dirty="0">
                        <a:solidFill>
                          <a:schemeClr val="dk1"/>
                        </a:solidFill>
                        <a:latin typeface="標楷體" pitchFamily="65" charset="-120"/>
                        <a:ea typeface="標楷體" pitchFamily="65" charset="-120"/>
                        <a:cs typeface="+mn-cs"/>
                      </a:endParaRPr>
                    </a:p>
                  </a:txBody>
                  <a:tcPr marL="17780" marR="17780" marT="0" marB="0">
                    <a:solidFill>
                      <a:schemeClr val="accent6">
                        <a:lumMod val="60000"/>
                        <a:lumOff val="40000"/>
                      </a:schemeClr>
                    </a:solidFill>
                  </a:tcPr>
                </a:tc>
              </a:tr>
              <a:tr h="3066116">
                <a:tc>
                  <a:txBody>
                    <a:bodyPr/>
                    <a:lstStyle/>
                    <a:p>
                      <a:pPr>
                        <a:spcAft>
                          <a:spcPts val="0"/>
                        </a:spcAft>
                      </a:pPr>
                      <a:r>
                        <a:rPr lang="zh-TW" sz="3200" b="1" kern="100" dirty="0">
                          <a:latin typeface="標楷體" pitchFamily="65" charset="-120"/>
                          <a:ea typeface="標楷體" pitchFamily="65" charset="-120"/>
                        </a:rPr>
                        <a:t>內部</a:t>
                      </a:r>
                      <a:endParaRPr lang="zh-TW" sz="3200" b="1" kern="100" dirty="0">
                        <a:latin typeface="標楷體" pitchFamily="65" charset="-120"/>
                        <a:ea typeface="標楷體" pitchFamily="65" charset="-120"/>
                        <a:cs typeface="Times New Roman"/>
                      </a:endParaRPr>
                    </a:p>
                  </a:txBody>
                  <a:tcPr marL="17780" marR="17780" marT="0" marB="0">
                    <a:solidFill>
                      <a:schemeClr val="accent3">
                        <a:lumMod val="40000"/>
                        <a:lumOff val="60000"/>
                      </a:schemeClr>
                    </a:solidFill>
                  </a:tcPr>
                </a:tc>
                <a:tc>
                  <a:txBody>
                    <a:bodyPr/>
                    <a:lstStyle/>
                    <a:p>
                      <a:pPr marL="0" lvl="0" indent="-342900" algn="l" defTabSz="914400" rtl="0" eaLnBrk="1" latinLnBrk="0" hangingPunct="1">
                        <a:spcAft>
                          <a:spcPts val="0"/>
                        </a:spcAft>
                        <a:buFont typeface="+mj-lt"/>
                        <a:buAutoNum type="arabicPeriod"/>
                      </a:pPr>
                      <a:r>
                        <a:rPr lang="zh-TW" altLang="en-US" sz="2200" kern="100" dirty="0" smtClean="0">
                          <a:solidFill>
                            <a:schemeClr val="dk1"/>
                          </a:solidFill>
                          <a:latin typeface="標楷體" pitchFamily="65" charset="-120"/>
                          <a:ea typeface="標楷體" pitchFamily="65" charset="-120"/>
                          <a:cs typeface="+mn-cs"/>
                        </a:rPr>
                        <a:t>社員、幹部的</a:t>
                      </a:r>
                      <a:r>
                        <a:rPr lang="zh-TW" altLang="zh-TW" sz="2200" kern="100" dirty="0" smtClean="0">
                          <a:solidFill>
                            <a:schemeClr val="dk1"/>
                          </a:solidFill>
                          <a:latin typeface="標楷體" pitchFamily="65" charset="-120"/>
                          <a:ea typeface="標楷體" pitchFamily="65" charset="-120"/>
                          <a:cs typeface="+mn-cs"/>
                        </a:rPr>
                        <a:t>通訊錄</a:t>
                      </a:r>
                      <a:endParaRPr lang="zh-TW" altLang="zh-TW" sz="2200" kern="100" dirty="0">
                        <a:solidFill>
                          <a:schemeClr val="dk1"/>
                        </a:solidFill>
                        <a:latin typeface="標楷體" pitchFamily="65" charset="-120"/>
                        <a:ea typeface="標楷體" pitchFamily="65" charset="-120"/>
                        <a:cs typeface="+mn-cs"/>
                      </a:endParaRPr>
                    </a:p>
                    <a:p>
                      <a:pPr marL="0" lvl="0" indent="-342900" algn="l" defTabSz="914400" rtl="0" eaLnBrk="1" latinLnBrk="0" hangingPunct="1">
                        <a:spcAft>
                          <a:spcPts val="0"/>
                        </a:spcAft>
                        <a:buFont typeface="+mj-lt"/>
                        <a:buAutoNum type="arabicPeriod"/>
                      </a:pPr>
                      <a:r>
                        <a:rPr lang="zh-TW" altLang="en-US" sz="2200" kern="100" dirty="0" smtClean="0">
                          <a:solidFill>
                            <a:schemeClr val="dk1"/>
                          </a:solidFill>
                          <a:latin typeface="標楷體" pitchFamily="65" charset="-120"/>
                          <a:ea typeface="標楷體" pitchFamily="65" charset="-120"/>
                          <a:cs typeface="+mn-cs"/>
                        </a:rPr>
                        <a:t>社團內</a:t>
                      </a:r>
                      <a:r>
                        <a:rPr lang="zh-TW" altLang="zh-TW" sz="2200" kern="100" dirty="0" smtClean="0">
                          <a:solidFill>
                            <a:schemeClr val="dk1"/>
                          </a:solidFill>
                          <a:latin typeface="標楷體" pitchFamily="65" charset="-120"/>
                          <a:ea typeface="標楷體" pitchFamily="65" charset="-120"/>
                          <a:cs typeface="+mn-cs"/>
                        </a:rPr>
                        <a:t>工作</a:t>
                      </a:r>
                      <a:r>
                        <a:rPr lang="zh-TW" altLang="zh-TW" sz="2200" kern="100" dirty="0">
                          <a:solidFill>
                            <a:schemeClr val="dk1"/>
                          </a:solidFill>
                          <a:latin typeface="標楷體" pitchFamily="65" charset="-120"/>
                          <a:ea typeface="標楷體" pitchFamily="65" charset="-120"/>
                          <a:cs typeface="+mn-cs"/>
                        </a:rPr>
                        <a:t>分配表</a:t>
                      </a:r>
                    </a:p>
                    <a:p>
                      <a:pPr marL="0" lvl="0" indent="-342900" algn="l" defTabSz="914400" rtl="0" eaLnBrk="1" latinLnBrk="0" hangingPunct="1">
                        <a:spcAft>
                          <a:spcPts val="0"/>
                        </a:spcAft>
                        <a:buFont typeface="+mj-lt"/>
                        <a:buAutoNum type="arabicPeriod"/>
                      </a:pPr>
                      <a:r>
                        <a:rPr lang="zh-TW" altLang="zh-TW" sz="2200" kern="100" dirty="0">
                          <a:solidFill>
                            <a:schemeClr val="dk1"/>
                          </a:solidFill>
                          <a:latin typeface="標楷體" pitchFamily="65" charset="-120"/>
                          <a:ea typeface="標楷體" pitchFamily="65" charset="-120"/>
                          <a:cs typeface="+mn-cs"/>
                        </a:rPr>
                        <a:t>社團參與各式</a:t>
                      </a:r>
                      <a:r>
                        <a:rPr lang="zh-TW" altLang="zh-TW" sz="2200" kern="100" dirty="0" smtClean="0">
                          <a:solidFill>
                            <a:schemeClr val="dk1"/>
                          </a:solidFill>
                          <a:latin typeface="標楷體" pitchFamily="65" charset="-120"/>
                          <a:ea typeface="標楷體" pitchFamily="65" charset="-120"/>
                          <a:cs typeface="+mn-cs"/>
                        </a:rPr>
                        <a:t>活動</a:t>
                      </a:r>
                      <a:endParaRPr lang="en-US" altLang="zh-TW" sz="2200" kern="100" dirty="0" smtClean="0">
                        <a:solidFill>
                          <a:schemeClr val="dk1"/>
                        </a:solidFill>
                        <a:latin typeface="標楷體" pitchFamily="65" charset="-120"/>
                        <a:ea typeface="標楷體" pitchFamily="65" charset="-120"/>
                        <a:cs typeface="+mn-cs"/>
                      </a:endParaRPr>
                    </a:p>
                    <a:p>
                      <a:pPr marL="0" lvl="0" indent="-342900" algn="l" defTabSz="914400" rtl="0" eaLnBrk="1" latinLnBrk="0" hangingPunct="1">
                        <a:spcAft>
                          <a:spcPts val="0"/>
                        </a:spcAft>
                        <a:buFont typeface="+mj-lt"/>
                        <a:buNone/>
                      </a:pPr>
                      <a:r>
                        <a:rPr lang="en-US" altLang="zh-TW" sz="2200" kern="100" dirty="0" smtClean="0">
                          <a:solidFill>
                            <a:schemeClr val="dk1"/>
                          </a:solidFill>
                          <a:latin typeface="標楷體" pitchFamily="65" charset="-120"/>
                          <a:ea typeface="標楷體" pitchFamily="65" charset="-120"/>
                          <a:cs typeface="+mn-cs"/>
                        </a:rPr>
                        <a:t>(</a:t>
                      </a:r>
                      <a:r>
                        <a:rPr lang="zh-TW" altLang="zh-TW" sz="2200" kern="100" dirty="0" smtClean="0">
                          <a:solidFill>
                            <a:schemeClr val="dk1"/>
                          </a:solidFill>
                          <a:latin typeface="標楷體" pitchFamily="65" charset="-120"/>
                          <a:ea typeface="標楷體" pitchFamily="65" charset="-120"/>
                          <a:cs typeface="+mn-cs"/>
                        </a:rPr>
                        <a:t>例如</a:t>
                      </a:r>
                      <a:r>
                        <a:rPr lang="zh-TW" altLang="en-US" sz="2200" kern="100" dirty="0" smtClean="0">
                          <a:solidFill>
                            <a:schemeClr val="dk1"/>
                          </a:solidFill>
                          <a:latin typeface="標楷體" pitchFamily="65" charset="-120"/>
                          <a:ea typeface="標楷體" pitchFamily="65" charset="-120"/>
                          <a:cs typeface="+mn-cs"/>
                        </a:rPr>
                        <a:t>：</a:t>
                      </a:r>
                      <a:r>
                        <a:rPr lang="zh-TW" altLang="zh-TW" sz="2200" kern="100" dirty="0" smtClean="0">
                          <a:solidFill>
                            <a:schemeClr val="dk1"/>
                          </a:solidFill>
                          <a:latin typeface="標楷體" pitchFamily="65" charset="-120"/>
                          <a:ea typeface="標楷體" pitchFamily="65" charset="-120"/>
                          <a:cs typeface="+mn-cs"/>
                        </a:rPr>
                        <a:t>讀</a:t>
                      </a:r>
                      <a:r>
                        <a:rPr lang="zh-TW" altLang="zh-TW" sz="2200" kern="100" dirty="0">
                          <a:solidFill>
                            <a:schemeClr val="dk1"/>
                          </a:solidFill>
                          <a:latin typeface="標楷體" pitchFamily="65" charset="-120"/>
                          <a:ea typeface="標楷體" pitchFamily="65" charset="-120"/>
                          <a:cs typeface="+mn-cs"/>
                        </a:rPr>
                        <a:t>經</a:t>
                      </a:r>
                      <a:r>
                        <a:rPr lang="zh-TW" altLang="zh-TW" sz="2200" kern="100" dirty="0" smtClean="0">
                          <a:solidFill>
                            <a:schemeClr val="dk1"/>
                          </a:solidFill>
                          <a:latin typeface="標楷體" pitchFamily="65" charset="-120"/>
                          <a:ea typeface="標楷體" pitchFamily="65" charset="-120"/>
                          <a:cs typeface="+mn-cs"/>
                        </a:rPr>
                        <a:t>小組</a:t>
                      </a:r>
                      <a:r>
                        <a:rPr lang="en-US" altLang="zh-TW" sz="2200" kern="100" dirty="0" smtClean="0">
                          <a:solidFill>
                            <a:schemeClr val="dk1"/>
                          </a:solidFill>
                          <a:latin typeface="標楷體" pitchFamily="65" charset="-120"/>
                          <a:ea typeface="標楷體" pitchFamily="65" charset="-120"/>
                          <a:cs typeface="+mn-cs"/>
                        </a:rPr>
                        <a:t>)</a:t>
                      </a:r>
                    </a:p>
                    <a:p>
                      <a:pPr marL="0" lvl="0" indent="-342900" algn="l" defTabSz="914400" rtl="0" eaLnBrk="1" latinLnBrk="0" hangingPunct="1">
                        <a:spcAft>
                          <a:spcPts val="0"/>
                        </a:spcAft>
                        <a:buFont typeface="+mj-lt"/>
                        <a:buNone/>
                      </a:pPr>
                      <a:r>
                        <a:rPr lang="zh-TW" altLang="zh-TW" sz="2200" kern="100" dirty="0" smtClean="0">
                          <a:solidFill>
                            <a:schemeClr val="dk1"/>
                          </a:solidFill>
                          <a:latin typeface="標楷體" pitchFamily="65" charset="-120"/>
                          <a:ea typeface="標楷體" pitchFamily="65" charset="-120"/>
                          <a:cs typeface="+mn-cs"/>
                        </a:rPr>
                        <a:t>經驗</a:t>
                      </a:r>
                      <a:r>
                        <a:rPr lang="zh-TW" altLang="en-US" sz="2200" kern="100" dirty="0" smtClean="0">
                          <a:solidFill>
                            <a:schemeClr val="dk1"/>
                          </a:solidFill>
                          <a:latin typeface="標楷體" pitchFamily="65" charset="-120"/>
                          <a:ea typeface="標楷體" pitchFamily="65" charset="-120"/>
                          <a:cs typeface="+mn-cs"/>
                        </a:rPr>
                        <a:t>資料</a:t>
                      </a:r>
                      <a:r>
                        <a:rPr lang="zh-TW" altLang="zh-TW" sz="2200" kern="100" dirty="0" smtClean="0">
                          <a:solidFill>
                            <a:schemeClr val="dk1"/>
                          </a:solidFill>
                          <a:latin typeface="標楷體" pitchFamily="65" charset="-120"/>
                          <a:ea typeface="標楷體" pitchFamily="65" charset="-120"/>
                          <a:cs typeface="+mn-cs"/>
                        </a:rPr>
                        <a:t>紀錄</a:t>
                      </a:r>
                      <a:endParaRPr lang="zh-TW" altLang="zh-TW" sz="2200" kern="100" dirty="0">
                        <a:solidFill>
                          <a:schemeClr val="dk1"/>
                        </a:solidFill>
                        <a:latin typeface="標楷體" pitchFamily="65" charset="-120"/>
                        <a:ea typeface="標楷體" pitchFamily="65" charset="-120"/>
                        <a:cs typeface="+mn-cs"/>
                      </a:endParaRPr>
                    </a:p>
                    <a:p>
                      <a:pPr marL="0" lvl="0" indent="-342900" algn="l" defTabSz="914400" rtl="0" eaLnBrk="1" latinLnBrk="0" hangingPunct="1">
                        <a:spcAft>
                          <a:spcPts val="0"/>
                        </a:spcAft>
                        <a:buFont typeface="+mj-lt"/>
                        <a:buNone/>
                      </a:pPr>
                      <a:r>
                        <a:rPr lang="en-US" altLang="zh-TW" sz="2200" kern="100" dirty="0" smtClean="0">
                          <a:solidFill>
                            <a:schemeClr val="dk1"/>
                          </a:solidFill>
                          <a:latin typeface="標楷體" pitchFamily="65" charset="-120"/>
                          <a:ea typeface="標楷體" pitchFamily="65" charset="-120"/>
                          <a:cs typeface="+mn-cs"/>
                        </a:rPr>
                        <a:t>4.</a:t>
                      </a:r>
                      <a:r>
                        <a:rPr lang="zh-TW" altLang="zh-TW" sz="2200" kern="100" dirty="0" smtClean="0">
                          <a:solidFill>
                            <a:schemeClr val="dk1"/>
                          </a:solidFill>
                          <a:latin typeface="標楷體" pitchFamily="65" charset="-120"/>
                          <a:ea typeface="標楷體" pitchFamily="65" charset="-120"/>
                          <a:cs typeface="+mn-cs"/>
                        </a:rPr>
                        <a:t>歷年</a:t>
                      </a:r>
                      <a:r>
                        <a:rPr lang="zh-TW" altLang="zh-TW" sz="2200" kern="100" dirty="0">
                          <a:solidFill>
                            <a:schemeClr val="dk1"/>
                          </a:solidFill>
                          <a:latin typeface="標楷體" pitchFamily="65" charset="-120"/>
                          <a:ea typeface="標楷體" pitchFamily="65" charset="-120"/>
                          <a:cs typeface="+mn-cs"/>
                        </a:rPr>
                        <a:t>活動計畫書</a:t>
                      </a:r>
                      <a:r>
                        <a:rPr lang="zh-TW" altLang="zh-TW" sz="2200" kern="100" dirty="0" smtClean="0">
                          <a:solidFill>
                            <a:schemeClr val="dk1"/>
                          </a:solidFill>
                          <a:latin typeface="標楷體" pitchFamily="65" charset="-120"/>
                          <a:ea typeface="標楷體" pitchFamily="65" charset="-120"/>
                          <a:cs typeface="+mn-cs"/>
                        </a:rPr>
                        <a:t>、</a:t>
                      </a:r>
                      <a:endParaRPr lang="en-US" altLang="zh-TW" sz="2200" kern="100" dirty="0" smtClean="0">
                        <a:solidFill>
                          <a:schemeClr val="dk1"/>
                        </a:solidFill>
                        <a:latin typeface="標楷體" pitchFamily="65" charset="-120"/>
                        <a:ea typeface="標楷體" pitchFamily="65" charset="-120"/>
                        <a:cs typeface="+mn-cs"/>
                      </a:endParaRPr>
                    </a:p>
                    <a:p>
                      <a:pPr marL="0" lvl="0" indent="-342900" algn="l" defTabSz="914400" rtl="0" eaLnBrk="1" latinLnBrk="0" hangingPunct="1">
                        <a:spcAft>
                          <a:spcPts val="0"/>
                        </a:spcAft>
                        <a:buFont typeface="+mj-lt"/>
                        <a:buNone/>
                      </a:pPr>
                      <a:r>
                        <a:rPr lang="en-US" altLang="zh-TW" sz="2200" kern="100" dirty="0" smtClean="0">
                          <a:solidFill>
                            <a:schemeClr val="dk1"/>
                          </a:solidFill>
                          <a:latin typeface="標楷體" pitchFamily="65" charset="-120"/>
                          <a:ea typeface="標楷體" pitchFamily="65" charset="-120"/>
                          <a:cs typeface="+mn-cs"/>
                        </a:rPr>
                        <a:t>  </a:t>
                      </a:r>
                      <a:r>
                        <a:rPr lang="zh-TW" altLang="zh-TW" sz="2200" kern="100" dirty="0" smtClean="0">
                          <a:solidFill>
                            <a:schemeClr val="dk1"/>
                          </a:solidFill>
                          <a:latin typeface="標楷體" pitchFamily="65" charset="-120"/>
                          <a:ea typeface="標楷體" pitchFamily="65" charset="-120"/>
                          <a:cs typeface="+mn-cs"/>
                        </a:rPr>
                        <a:t>照片</a:t>
                      </a:r>
                      <a:r>
                        <a:rPr lang="zh-TW" altLang="zh-TW" sz="2200" kern="100" dirty="0">
                          <a:solidFill>
                            <a:schemeClr val="dk1"/>
                          </a:solidFill>
                          <a:latin typeface="標楷體" pitchFamily="65" charset="-120"/>
                          <a:ea typeface="標楷體" pitchFamily="65" charset="-120"/>
                          <a:cs typeface="+mn-cs"/>
                        </a:rPr>
                        <a:t>與活動</a:t>
                      </a:r>
                      <a:r>
                        <a:rPr lang="zh-TW" altLang="zh-TW" sz="2200" kern="100" dirty="0" smtClean="0">
                          <a:solidFill>
                            <a:schemeClr val="dk1"/>
                          </a:solidFill>
                          <a:latin typeface="標楷體" pitchFamily="65" charset="-120"/>
                          <a:ea typeface="標楷體" pitchFamily="65" charset="-120"/>
                          <a:cs typeface="+mn-cs"/>
                        </a:rPr>
                        <a:t>單</a:t>
                      </a:r>
                    </a:p>
                    <a:p>
                      <a:pPr marL="0" lvl="0" indent="-342900" algn="l" defTabSz="914400" rtl="0" eaLnBrk="1" latinLnBrk="0" hangingPunct="1">
                        <a:spcAft>
                          <a:spcPts val="0"/>
                        </a:spcAft>
                        <a:buFont typeface="+mj-lt"/>
                        <a:buNone/>
                      </a:pPr>
                      <a:r>
                        <a:rPr lang="en-US" altLang="zh-TW" sz="2200" kern="100" dirty="0" smtClean="0">
                          <a:solidFill>
                            <a:schemeClr val="dk1"/>
                          </a:solidFill>
                          <a:latin typeface="標楷體" pitchFamily="65" charset="-120"/>
                          <a:ea typeface="標楷體" pitchFamily="65" charset="-120"/>
                          <a:cs typeface="+mn-cs"/>
                        </a:rPr>
                        <a:t>5.</a:t>
                      </a:r>
                      <a:r>
                        <a:rPr lang="zh-TW" altLang="en-US" sz="2200" kern="100" dirty="0" smtClean="0">
                          <a:solidFill>
                            <a:schemeClr val="dk1"/>
                          </a:solidFill>
                          <a:latin typeface="標楷體" pitchFamily="65" charset="-120"/>
                          <a:ea typeface="標楷體" pitchFamily="65" charset="-120"/>
                          <a:cs typeface="+mn-cs"/>
                        </a:rPr>
                        <a:t>校內外</a:t>
                      </a:r>
                      <a:r>
                        <a:rPr lang="zh-TW" altLang="zh-TW" sz="2200" kern="100" dirty="0" smtClean="0">
                          <a:solidFill>
                            <a:schemeClr val="dk1"/>
                          </a:solidFill>
                          <a:latin typeface="標楷體" pitchFamily="65" charset="-120"/>
                          <a:ea typeface="標楷體" pitchFamily="65" charset="-120"/>
                          <a:cs typeface="+mn-cs"/>
                        </a:rPr>
                        <a:t>社團評鑑</a:t>
                      </a:r>
                    </a:p>
                    <a:p>
                      <a:pPr marL="0" lvl="0" indent="-342900" algn="l" defTabSz="914400" rtl="0" eaLnBrk="1" latinLnBrk="0" hangingPunct="1">
                        <a:spcAft>
                          <a:spcPts val="0"/>
                        </a:spcAft>
                        <a:buFont typeface="+mj-lt"/>
                        <a:buNone/>
                      </a:pPr>
                      <a:r>
                        <a:rPr lang="en-US" altLang="zh-TW" sz="2200" kern="100" dirty="0" smtClean="0">
                          <a:solidFill>
                            <a:schemeClr val="dk1"/>
                          </a:solidFill>
                          <a:latin typeface="標楷體" pitchFamily="65" charset="-120"/>
                          <a:ea typeface="標楷體" pitchFamily="65" charset="-120"/>
                          <a:cs typeface="+mn-cs"/>
                        </a:rPr>
                        <a:t>6.</a:t>
                      </a:r>
                      <a:r>
                        <a:rPr lang="zh-TW" altLang="en-US" sz="2200" kern="100" dirty="0" smtClean="0">
                          <a:solidFill>
                            <a:schemeClr val="dk1"/>
                          </a:solidFill>
                          <a:latin typeface="標楷體" pitchFamily="65" charset="-120"/>
                          <a:ea typeface="標楷體" pitchFamily="65" charset="-120"/>
                          <a:cs typeface="+mn-cs"/>
                        </a:rPr>
                        <a:t>各項</a:t>
                      </a:r>
                      <a:r>
                        <a:rPr lang="zh-TW" altLang="zh-TW" sz="2200" kern="100" dirty="0" smtClean="0">
                          <a:solidFill>
                            <a:schemeClr val="dk1"/>
                          </a:solidFill>
                          <a:latin typeface="標楷體" pitchFamily="65" charset="-120"/>
                          <a:ea typeface="標楷體" pitchFamily="65" charset="-120"/>
                          <a:cs typeface="+mn-cs"/>
                        </a:rPr>
                        <a:t>活動</a:t>
                      </a:r>
                      <a:r>
                        <a:rPr lang="zh-TW" altLang="zh-TW" sz="2200" kern="100" dirty="0">
                          <a:solidFill>
                            <a:schemeClr val="dk1"/>
                          </a:solidFill>
                          <a:latin typeface="標楷體" pitchFamily="65" charset="-120"/>
                          <a:ea typeface="標楷體" pitchFamily="65" charset="-120"/>
                          <a:cs typeface="+mn-cs"/>
                        </a:rPr>
                        <a:t>籌備</a:t>
                      </a:r>
                      <a:r>
                        <a:rPr lang="zh-TW" altLang="zh-TW" sz="2200" kern="100" dirty="0" smtClean="0">
                          <a:solidFill>
                            <a:schemeClr val="dk1"/>
                          </a:solidFill>
                          <a:latin typeface="標楷體" pitchFamily="65" charset="-120"/>
                          <a:ea typeface="標楷體" pitchFamily="65" charset="-120"/>
                          <a:cs typeface="+mn-cs"/>
                        </a:rPr>
                        <a:t>紀錄</a:t>
                      </a:r>
                      <a:endParaRPr lang="zh-TW" altLang="zh-TW" sz="2200" kern="100" dirty="0">
                        <a:solidFill>
                          <a:schemeClr val="dk1"/>
                        </a:solidFill>
                        <a:latin typeface="標楷體" pitchFamily="65" charset="-120"/>
                        <a:ea typeface="標楷體" pitchFamily="65" charset="-120"/>
                        <a:cs typeface="+mn-cs"/>
                      </a:endParaRPr>
                    </a:p>
                  </a:txBody>
                  <a:tcPr marL="17780" marR="17780" marT="0" marB="0">
                    <a:solidFill>
                      <a:schemeClr val="accent6">
                        <a:lumMod val="40000"/>
                        <a:lumOff val="60000"/>
                      </a:schemeClr>
                    </a:solidFill>
                  </a:tcPr>
                </a:tc>
                <a:tc>
                  <a:txBody>
                    <a:bodyPr/>
                    <a:lstStyle/>
                    <a:p>
                      <a:pPr marL="0" lvl="0" indent="-342900" algn="l" defTabSz="914400" rtl="0" eaLnBrk="1" latinLnBrk="0" hangingPunct="1">
                        <a:spcAft>
                          <a:spcPts val="0"/>
                        </a:spcAft>
                        <a:buFont typeface="+mj-lt"/>
                        <a:buAutoNum type="arabicPeriod"/>
                      </a:pPr>
                      <a:r>
                        <a:rPr lang="zh-TW" altLang="zh-TW" sz="2200" kern="100" dirty="0">
                          <a:solidFill>
                            <a:schemeClr val="dk1"/>
                          </a:solidFill>
                          <a:latin typeface="標楷體" pitchFamily="65" charset="-120"/>
                          <a:ea typeface="標楷體" pitchFamily="65" charset="-120"/>
                          <a:cs typeface="+mn-cs"/>
                        </a:rPr>
                        <a:t>學長姐教導學弟妹</a:t>
                      </a:r>
                      <a:r>
                        <a:rPr lang="en-US" altLang="zh-TW" sz="2200" kern="100" dirty="0">
                          <a:solidFill>
                            <a:schemeClr val="dk1"/>
                          </a:solidFill>
                          <a:latin typeface="標楷體" pitchFamily="65" charset="-120"/>
                          <a:ea typeface="標楷體" pitchFamily="65" charset="-120"/>
                          <a:cs typeface="+mn-cs"/>
                        </a:rPr>
                        <a:t>(</a:t>
                      </a:r>
                      <a:r>
                        <a:rPr lang="zh-TW" altLang="zh-TW" sz="2200" kern="100" dirty="0">
                          <a:solidFill>
                            <a:schemeClr val="dk1"/>
                          </a:solidFill>
                          <a:latin typeface="標楷體" pitchFamily="65" charset="-120"/>
                          <a:ea typeface="標楷體" pitchFamily="65" charset="-120"/>
                          <a:cs typeface="+mn-cs"/>
                        </a:rPr>
                        <a:t>如何</a:t>
                      </a:r>
                      <a:r>
                        <a:rPr lang="zh-TW" altLang="zh-TW" sz="2200" kern="100" dirty="0" smtClean="0">
                          <a:solidFill>
                            <a:schemeClr val="dk1"/>
                          </a:solidFill>
                          <a:latin typeface="標楷體" pitchFamily="65" charset="-120"/>
                          <a:ea typeface="標楷體" pitchFamily="65" charset="-120"/>
                          <a:cs typeface="+mn-cs"/>
                        </a:rPr>
                        <a:t>傳</a:t>
                      </a:r>
                      <a:r>
                        <a:rPr lang="zh-TW" altLang="en-US" sz="2200" kern="100" dirty="0" smtClean="0">
                          <a:solidFill>
                            <a:schemeClr val="dk1"/>
                          </a:solidFill>
                          <a:latin typeface="標楷體" pitchFamily="65" charset="-120"/>
                          <a:ea typeface="標楷體" pitchFamily="65" charset="-120"/>
                          <a:cs typeface="+mn-cs"/>
                        </a:rPr>
                        <a:t>達</a:t>
                      </a:r>
                      <a:r>
                        <a:rPr lang="zh-TW" altLang="zh-TW" sz="2200" kern="100" dirty="0" smtClean="0">
                          <a:solidFill>
                            <a:schemeClr val="dk1"/>
                          </a:solidFill>
                          <a:latin typeface="標楷體" pitchFamily="65" charset="-120"/>
                          <a:ea typeface="標楷體" pitchFamily="65" charset="-120"/>
                          <a:cs typeface="+mn-cs"/>
                        </a:rPr>
                        <a:t>福音</a:t>
                      </a:r>
                      <a:r>
                        <a:rPr lang="zh-TW" altLang="en-US" sz="2200" kern="100" dirty="0" smtClean="0">
                          <a:solidFill>
                            <a:schemeClr val="dk1"/>
                          </a:solidFill>
                          <a:latin typeface="標楷體" pitchFamily="65" charset="-120"/>
                          <a:ea typeface="標楷體" pitchFamily="65" charset="-120"/>
                          <a:cs typeface="+mn-cs"/>
                        </a:rPr>
                        <a:t>、</a:t>
                      </a:r>
                      <a:r>
                        <a:rPr lang="zh-TW" altLang="zh-TW" sz="2200" kern="100" dirty="0" smtClean="0">
                          <a:solidFill>
                            <a:schemeClr val="dk1"/>
                          </a:solidFill>
                          <a:latin typeface="標楷體" pitchFamily="65" charset="-120"/>
                          <a:ea typeface="標楷體" pitchFamily="65" charset="-120"/>
                          <a:cs typeface="+mn-cs"/>
                        </a:rPr>
                        <a:t>如何</a:t>
                      </a:r>
                      <a:r>
                        <a:rPr lang="zh-TW" altLang="zh-TW" sz="2200" kern="100" dirty="0">
                          <a:solidFill>
                            <a:schemeClr val="dk1"/>
                          </a:solidFill>
                          <a:latin typeface="標楷體" pitchFamily="65" charset="-120"/>
                          <a:ea typeface="標楷體" pitchFamily="65" charset="-120"/>
                          <a:cs typeface="+mn-cs"/>
                        </a:rPr>
                        <a:t>帶讀經</a:t>
                      </a:r>
                      <a:r>
                        <a:rPr lang="zh-TW" altLang="zh-TW" sz="2200" kern="100" dirty="0" smtClean="0">
                          <a:solidFill>
                            <a:schemeClr val="dk1"/>
                          </a:solidFill>
                          <a:latin typeface="標楷體" pitchFamily="65" charset="-120"/>
                          <a:ea typeface="標楷體" pitchFamily="65" charset="-120"/>
                          <a:cs typeface="+mn-cs"/>
                        </a:rPr>
                        <a:t>小組</a:t>
                      </a:r>
                      <a:r>
                        <a:rPr lang="en-US" altLang="zh-TW" sz="2200" kern="100" dirty="0" smtClean="0">
                          <a:solidFill>
                            <a:schemeClr val="dk1"/>
                          </a:solidFill>
                          <a:latin typeface="標楷體" pitchFamily="65" charset="-120"/>
                          <a:ea typeface="標楷體" pitchFamily="65" charset="-120"/>
                          <a:cs typeface="+mn-cs"/>
                        </a:rPr>
                        <a:t>)</a:t>
                      </a:r>
                      <a:endParaRPr lang="zh-TW" altLang="zh-TW" sz="2200" kern="100" dirty="0">
                        <a:solidFill>
                          <a:schemeClr val="dk1"/>
                        </a:solidFill>
                        <a:latin typeface="標楷體" pitchFamily="65" charset="-120"/>
                        <a:ea typeface="標楷體" pitchFamily="65" charset="-120"/>
                        <a:cs typeface="+mn-cs"/>
                      </a:endParaRPr>
                    </a:p>
                    <a:p>
                      <a:pPr marL="0" lvl="0" indent="-342900" algn="l" defTabSz="914400" rtl="0" eaLnBrk="1" latinLnBrk="0" hangingPunct="1">
                        <a:spcAft>
                          <a:spcPts val="0"/>
                        </a:spcAft>
                        <a:buFont typeface="+mj-lt"/>
                        <a:buAutoNum type="arabicPeriod"/>
                      </a:pPr>
                      <a:r>
                        <a:rPr lang="zh-TW" altLang="zh-TW" sz="2200" kern="100" dirty="0">
                          <a:solidFill>
                            <a:schemeClr val="dk1"/>
                          </a:solidFill>
                          <a:latin typeface="標楷體" pitchFamily="65" charset="-120"/>
                          <a:ea typeface="標楷體" pitchFamily="65" charset="-120"/>
                          <a:cs typeface="+mn-cs"/>
                        </a:rPr>
                        <a:t>社員參與各式活動</a:t>
                      </a:r>
                      <a:r>
                        <a:rPr lang="en-US" altLang="zh-TW" sz="2200" kern="100" dirty="0">
                          <a:solidFill>
                            <a:schemeClr val="dk1"/>
                          </a:solidFill>
                          <a:latin typeface="標楷體" pitchFamily="65" charset="-120"/>
                          <a:ea typeface="標楷體" pitchFamily="65" charset="-120"/>
                          <a:cs typeface="+mn-cs"/>
                        </a:rPr>
                        <a:t>(</a:t>
                      </a:r>
                      <a:r>
                        <a:rPr lang="zh-TW" altLang="zh-TW" sz="2200" kern="100" dirty="0" smtClean="0">
                          <a:solidFill>
                            <a:schemeClr val="dk1"/>
                          </a:solidFill>
                          <a:latin typeface="標楷體" pitchFamily="65" charset="-120"/>
                          <a:ea typeface="標楷體" pitchFamily="65" charset="-120"/>
                          <a:cs typeface="+mn-cs"/>
                        </a:rPr>
                        <a:t>例如福音</a:t>
                      </a:r>
                      <a:r>
                        <a:rPr lang="zh-TW" altLang="zh-TW" sz="2200" kern="100" dirty="0">
                          <a:solidFill>
                            <a:schemeClr val="dk1"/>
                          </a:solidFill>
                          <a:latin typeface="標楷體" pitchFamily="65" charset="-120"/>
                          <a:ea typeface="標楷體" pitchFamily="65" charset="-120"/>
                          <a:cs typeface="+mn-cs"/>
                        </a:rPr>
                        <a:t>聚會</a:t>
                      </a:r>
                      <a:r>
                        <a:rPr lang="en-US" altLang="zh-TW" sz="2200" kern="100" dirty="0" smtClean="0">
                          <a:solidFill>
                            <a:schemeClr val="dk1"/>
                          </a:solidFill>
                          <a:latin typeface="標楷體" pitchFamily="65" charset="-120"/>
                          <a:ea typeface="標楷體" pitchFamily="65" charset="-120"/>
                          <a:cs typeface="+mn-cs"/>
                        </a:rPr>
                        <a:t>)</a:t>
                      </a:r>
                      <a:r>
                        <a:rPr lang="zh-TW" altLang="en-US" sz="2200" kern="100" dirty="0" smtClean="0">
                          <a:solidFill>
                            <a:schemeClr val="dk1"/>
                          </a:solidFill>
                          <a:latin typeface="標楷體" pitchFamily="65" charset="-120"/>
                          <a:ea typeface="標楷體" pitchFamily="65" charset="-120"/>
                          <a:cs typeface="+mn-cs"/>
                        </a:rPr>
                        <a:t>的</a:t>
                      </a:r>
                      <a:r>
                        <a:rPr lang="zh-TW" altLang="zh-TW" sz="2200" kern="100" dirty="0" smtClean="0">
                          <a:solidFill>
                            <a:schemeClr val="dk1"/>
                          </a:solidFill>
                          <a:latin typeface="標楷體" pitchFamily="65" charset="-120"/>
                          <a:ea typeface="標楷體" pitchFamily="65" charset="-120"/>
                          <a:cs typeface="+mn-cs"/>
                        </a:rPr>
                        <a:t>經驗</a:t>
                      </a:r>
                      <a:endParaRPr lang="zh-TW" altLang="zh-TW" sz="2200" kern="100" dirty="0">
                        <a:solidFill>
                          <a:schemeClr val="dk1"/>
                        </a:solidFill>
                        <a:latin typeface="標楷體" pitchFamily="65" charset="-120"/>
                        <a:ea typeface="標楷體" pitchFamily="65" charset="-120"/>
                        <a:cs typeface="+mn-cs"/>
                      </a:endParaRPr>
                    </a:p>
                    <a:p>
                      <a:pPr marL="0" lvl="0" indent="-342900" algn="l" defTabSz="914400" rtl="0" eaLnBrk="1" latinLnBrk="0" hangingPunct="1">
                        <a:spcAft>
                          <a:spcPts val="0"/>
                        </a:spcAft>
                        <a:buFont typeface="+mj-lt"/>
                        <a:buNone/>
                      </a:pPr>
                      <a:endParaRPr lang="zh-TW" altLang="zh-TW" sz="2200" kern="100" dirty="0">
                        <a:solidFill>
                          <a:schemeClr val="dk1"/>
                        </a:solidFill>
                        <a:latin typeface="標楷體" pitchFamily="65" charset="-120"/>
                        <a:ea typeface="標楷體" pitchFamily="65" charset="-120"/>
                        <a:cs typeface="+mn-cs"/>
                      </a:endParaRPr>
                    </a:p>
                  </a:txBody>
                  <a:tcPr marL="17780" marR="17780" marT="0" marB="0">
                    <a:solidFill>
                      <a:srgbClr val="FCE4C4"/>
                    </a:solidFill>
                  </a:tcPr>
                </a:tc>
              </a:tr>
            </a:tbl>
          </a:graphicData>
        </a:graphic>
      </p:graphicFrame>
      <p:sp>
        <p:nvSpPr>
          <p:cNvPr id="7" name="標題 1"/>
          <p:cNvSpPr>
            <a:spLocks noGrp="1"/>
          </p:cNvSpPr>
          <p:nvPr>
            <p:ph type="title"/>
          </p:nvPr>
        </p:nvSpPr>
        <p:spPr>
          <a:xfrm>
            <a:off x="214313" y="642938"/>
            <a:ext cx="1328737" cy="4929187"/>
          </a:xfrm>
        </p:spPr>
        <p:txBody>
          <a:bodyPr/>
          <a:lstStyle/>
          <a:p>
            <a:pPr eaLnBrk="1" hangingPunct="1"/>
            <a:r>
              <a:rPr lang="zh-TW" altLang="en-US" sz="5400" b="1" dirty="0" smtClean="0">
                <a:solidFill>
                  <a:srgbClr val="FFFF00"/>
                </a:solidFill>
                <a:latin typeface="標楷體" pitchFamily="65" charset="-120"/>
                <a:ea typeface="標楷體" pitchFamily="65" charset="-120"/>
              </a:rPr>
              <a:t>知</a:t>
            </a:r>
            <a:r>
              <a:rPr lang="en-US" altLang="zh-TW" sz="5400" b="1" dirty="0" smtClean="0">
                <a:solidFill>
                  <a:srgbClr val="FFFF00"/>
                </a:solidFill>
                <a:latin typeface="標楷體" pitchFamily="65" charset="-120"/>
                <a:ea typeface="標楷體" pitchFamily="65" charset="-120"/>
              </a:rPr>
              <a:t/>
            </a:r>
            <a:br>
              <a:rPr lang="en-US" altLang="zh-TW" sz="5400" b="1" dirty="0" smtClean="0">
                <a:solidFill>
                  <a:srgbClr val="FFFF00"/>
                </a:solidFill>
                <a:latin typeface="標楷體" pitchFamily="65" charset="-120"/>
                <a:ea typeface="標楷體" pitchFamily="65" charset="-120"/>
              </a:rPr>
            </a:br>
            <a:r>
              <a:rPr lang="zh-TW" altLang="en-US" sz="5400" b="1" dirty="0" smtClean="0">
                <a:solidFill>
                  <a:srgbClr val="FFFF00"/>
                </a:solidFill>
                <a:latin typeface="標楷體" pitchFamily="65" charset="-120"/>
                <a:ea typeface="標楷體" pitchFamily="65" charset="-120"/>
              </a:rPr>
              <a:t>識</a:t>
            </a:r>
            <a:r>
              <a:rPr lang="en-US" altLang="zh-TW" sz="5400" b="1" dirty="0" smtClean="0">
                <a:solidFill>
                  <a:srgbClr val="FFFF00"/>
                </a:solidFill>
                <a:latin typeface="標楷體" pitchFamily="65" charset="-120"/>
                <a:ea typeface="標楷體" pitchFamily="65" charset="-120"/>
              </a:rPr>
              <a:t/>
            </a:r>
            <a:br>
              <a:rPr lang="en-US" altLang="zh-TW" sz="5400" b="1" dirty="0" smtClean="0">
                <a:solidFill>
                  <a:srgbClr val="FFFF00"/>
                </a:solidFill>
                <a:latin typeface="標楷體" pitchFamily="65" charset="-120"/>
                <a:ea typeface="標楷體" pitchFamily="65" charset="-120"/>
              </a:rPr>
            </a:br>
            <a:r>
              <a:rPr lang="zh-TW" altLang="en-US" sz="5400" b="1" dirty="0" smtClean="0">
                <a:solidFill>
                  <a:srgbClr val="FFFF00"/>
                </a:solidFill>
                <a:latin typeface="標楷體" pitchFamily="65" charset="-120"/>
                <a:ea typeface="標楷體" pitchFamily="65" charset="-120"/>
              </a:rPr>
              <a:t>的</a:t>
            </a:r>
            <a:r>
              <a:rPr lang="en-US" altLang="zh-TW" sz="5400" b="1" dirty="0" smtClean="0">
                <a:solidFill>
                  <a:srgbClr val="FFFF00"/>
                </a:solidFill>
                <a:latin typeface="標楷體" pitchFamily="65" charset="-120"/>
                <a:ea typeface="標楷體" pitchFamily="65" charset="-120"/>
              </a:rPr>
              <a:t/>
            </a:r>
            <a:br>
              <a:rPr lang="en-US" altLang="zh-TW" sz="5400" b="1" dirty="0" smtClean="0">
                <a:solidFill>
                  <a:srgbClr val="FFFF00"/>
                </a:solidFill>
                <a:latin typeface="標楷體" pitchFamily="65" charset="-120"/>
                <a:ea typeface="標楷體" pitchFamily="65" charset="-120"/>
              </a:rPr>
            </a:br>
            <a:r>
              <a:rPr lang="zh-TW" altLang="en-US" sz="5400" b="1" dirty="0" smtClean="0">
                <a:solidFill>
                  <a:srgbClr val="FFFF00"/>
                </a:solidFill>
                <a:latin typeface="標楷體" pitchFamily="65" charset="-120"/>
                <a:ea typeface="標楷體" pitchFamily="65" charset="-120"/>
              </a:rPr>
              <a:t>分</a:t>
            </a:r>
            <a:r>
              <a:rPr lang="en-US" altLang="zh-TW" sz="5400" b="1" dirty="0" smtClean="0">
                <a:solidFill>
                  <a:srgbClr val="FFFF00"/>
                </a:solidFill>
                <a:latin typeface="標楷體" pitchFamily="65" charset="-120"/>
                <a:ea typeface="標楷體" pitchFamily="65" charset="-120"/>
              </a:rPr>
              <a:t/>
            </a:r>
            <a:br>
              <a:rPr lang="en-US" altLang="zh-TW" sz="5400" b="1" dirty="0" smtClean="0">
                <a:solidFill>
                  <a:srgbClr val="FFFF00"/>
                </a:solidFill>
                <a:latin typeface="標楷體" pitchFamily="65" charset="-120"/>
                <a:ea typeface="標楷體" pitchFamily="65" charset="-120"/>
              </a:rPr>
            </a:br>
            <a:r>
              <a:rPr lang="zh-TW" altLang="en-US" sz="5400" b="1" dirty="0" smtClean="0">
                <a:solidFill>
                  <a:srgbClr val="FFFF00"/>
                </a:solidFill>
                <a:latin typeface="標楷體" pitchFamily="65" charset="-120"/>
                <a:ea typeface="標楷體" pitchFamily="65" charset="-120"/>
              </a:rPr>
              <a:t>類</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內容版面配置區 3" descr="02.jpg"/>
          <p:cNvPicPr>
            <a:picLocks noGrp="1" noChangeAspect="1"/>
          </p:cNvPicPr>
          <p:nvPr>
            <p:ph idx="1"/>
          </p:nvPr>
        </p:nvPicPr>
        <p:blipFill>
          <a:blip r:embed="rId2"/>
          <a:srcRect/>
          <a:stretch>
            <a:fillRect/>
          </a:stretch>
        </p:blipFill>
        <p:spPr>
          <a:xfrm>
            <a:off x="0" y="0"/>
            <a:ext cx="9144000" cy="6858000"/>
          </a:xfrm>
        </p:spPr>
      </p:pic>
      <p:sp>
        <p:nvSpPr>
          <p:cNvPr id="2" name="標題 1"/>
          <p:cNvSpPr>
            <a:spLocks noGrp="1"/>
          </p:cNvSpPr>
          <p:nvPr>
            <p:ph type="title"/>
          </p:nvPr>
        </p:nvSpPr>
        <p:spPr>
          <a:xfrm>
            <a:off x="428625" y="0"/>
            <a:ext cx="8229600" cy="1143000"/>
          </a:xfrm>
        </p:spPr>
        <p:txBody>
          <a:bodyPr rtlCol="0">
            <a:normAutofit/>
          </a:bodyPr>
          <a:lstStyle/>
          <a:p>
            <a:pPr eaLnBrk="1" fontAlgn="auto" hangingPunct="1">
              <a:spcAft>
                <a:spcPts val="0"/>
              </a:spcAft>
              <a:defRPr/>
            </a:pPr>
            <a:r>
              <a:rPr lang="zh-TW" altLang="en-US" sz="5400" b="1" dirty="0" smtClean="0">
                <a:solidFill>
                  <a:schemeClr val="tx2">
                    <a:lumMod val="40000"/>
                    <a:lumOff val="60000"/>
                  </a:schemeClr>
                </a:solidFill>
                <a:latin typeface="標楷體" pitchFamily="65" charset="-120"/>
                <a:ea typeface="標楷體" pitchFamily="65" charset="-120"/>
              </a:rPr>
              <a:t>知識的辨識</a:t>
            </a:r>
            <a:endParaRPr lang="zh-TW" altLang="en-US" sz="5400" b="1" dirty="0">
              <a:solidFill>
                <a:schemeClr val="tx2">
                  <a:lumMod val="40000"/>
                  <a:lumOff val="60000"/>
                </a:schemeClr>
              </a:solidFill>
              <a:latin typeface="標楷體" pitchFamily="65" charset="-120"/>
              <a:ea typeface="標楷體" pitchFamily="65" charset="-120"/>
            </a:endParaRPr>
          </a:p>
        </p:txBody>
      </p:sp>
      <p:sp>
        <p:nvSpPr>
          <p:cNvPr id="5" name="內容版面配置區 2"/>
          <p:cNvSpPr txBox="1">
            <a:spLocks/>
          </p:cNvSpPr>
          <p:nvPr/>
        </p:nvSpPr>
        <p:spPr>
          <a:xfrm>
            <a:off x="323850" y="1412875"/>
            <a:ext cx="8229600" cy="5256213"/>
          </a:xfrm>
          <a:prstGeom prst="rect">
            <a:avLst/>
          </a:prstGeom>
        </p:spPr>
        <p:txBody>
          <a:bodyPr>
            <a:normAutofit fontScale="55000" lnSpcReduction="20000"/>
          </a:bodyPr>
          <a:lstStyle/>
          <a:p>
            <a:pPr marL="342900" indent="-342900" fontAlgn="auto">
              <a:spcBef>
                <a:spcPct val="20000"/>
              </a:spcBef>
              <a:spcAft>
                <a:spcPts val="0"/>
              </a:spcAft>
              <a:defRPr/>
            </a:pPr>
            <a:r>
              <a:rPr kumimoji="0" lang="zh-TW" altLang="en-US" sz="4400" b="1" dirty="0">
                <a:solidFill>
                  <a:schemeClr val="accent2">
                    <a:lumMod val="50000"/>
                  </a:schemeClr>
                </a:solidFill>
                <a:latin typeface="標楷體" pitchFamily="65" charset="-120"/>
                <a:ea typeface="標楷體" pitchFamily="65" charset="-120"/>
              </a:rPr>
              <a:t>人：</a:t>
            </a:r>
            <a:endParaRPr kumimoji="0" lang="en-US" altLang="zh-TW" sz="4400" b="1" dirty="0">
              <a:solidFill>
                <a:schemeClr val="accent2">
                  <a:lumMod val="50000"/>
                </a:schemeClr>
              </a:solidFill>
              <a:latin typeface="標楷體" pitchFamily="65" charset="-120"/>
              <a:ea typeface="標楷體" pitchFamily="65" charset="-120"/>
            </a:endParaRPr>
          </a:p>
          <a:p>
            <a:pPr marL="342900" indent="-342900" fontAlgn="auto">
              <a:spcBef>
                <a:spcPct val="20000"/>
              </a:spcBef>
              <a:spcAft>
                <a:spcPts val="0"/>
              </a:spcAft>
              <a:buFont typeface="Arial" pitchFamily="34" charset="0"/>
              <a:buChar char="•"/>
              <a:defRPr/>
            </a:pPr>
            <a:r>
              <a:rPr kumimoji="0" lang="zh-TW" altLang="en-US" sz="4400" dirty="0">
                <a:latin typeface="標楷體" pitchFamily="65" charset="-120"/>
                <a:ea typeface="標楷體" pitchFamily="65" charset="-120"/>
              </a:rPr>
              <a:t>服侍者、訓練中心學員、社區聖徒、學長姐及校友、社長、副社長、社團組員的經驗分享與傳承。</a:t>
            </a:r>
          </a:p>
          <a:p>
            <a:pPr marL="342900" indent="-342900" fontAlgn="auto">
              <a:spcBef>
                <a:spcPct val="20000"/>
              </a:spcBef>
              <a:spcAft>
                <a:spcPts val="0"/>
              </a:spcAft>
              <a:defRPr/>
            </a:pPr>
            <a:r>
              <a:rPr kumimoji="0" lang="zh-TW" altLang="en-US" sz="4400" b="1" dirty="0">
                <a:solidFill>
                  <a:schemeClr val="accent2">
                    <a:lumMod val="50000"/>
                  </a:schemeClr>
                </a:solidFill>
                <a:latin typeface="標楷體" pitchFamily="65" charset="-120"/>
                <a:ea typeface="標楷體" pitchFamily="65" charset="-120"/>
              </a:rPr>
              <a:t>書籍與</a:t>
            </a:r>
            <a:r>
              <a:rPr kumimoji="0" lang="zh-TW" altLang="en-US" sz="4400" b="1" dirty="0" smtClean="0">
                <a:solidFill>
                  <a:schemeClr val="accent2">
                    <a:lumMod val="50000"/>
                  </a:schemeClr>
                </a:solidFill>
                <a:latin typeface="標楷體" pitchFamily="65" charset="-120"/>
                <a:ea typeface="標楷體" pitchFamily="65" charset="-120"/>
              </a:rPr>
              <a:t>報章：</a:t>
            </a:r>
            <a:endParaRPr kumimoji="0" lang="en-US" altLang="zh-TW" sz="4400" b="1" dirty="0">
              <a:solidFill>
                <a:schemeClr val="accent2">
                  <a:lumMod val="50000"/>
                </a:schemeClr>
              </a:solidFill>
              <a:latin typeface="標楷體" pitchFamily="65" charset="-120"/>
              <a:ea typeface="標楷體" pitchFamily="65" charset="-120"/>
            </a:endParaRPr>
          </a:p>
          <a:p>
            <a:pPr marL="342900" indent="-342900" fontAlgn="auto">
              <a:spcBef>
                <a:spcPct val="20000"/>
              </a:spcBef>
              <a:spcAft>
                <a:spcPts val="0"/>
              </a:spcAft>
              <a:buFont typeface="Arial" pitchFamily="34" charset="0"/>
              <a:buChar char="•"/>
              <a:defRPr/>
            </a:pPr>
            <a:r>
              <a:rPr kumimoji="0" lang="zh-TW" altLang="en-US" sz="4400" dirty="0">
                <a:latin typeface="標楷體" pitchFamily="65" charset="-120"/>
                <a:ea typeface="標楷體" pitchFamily="65" charset="-120"/>
              </a:rPr>
              <a:t>台灣福音書房、聖經及社團刊物</a:t>
            </a:r>
            <a:r>
              <a:rPr kumimoji="0" lang="en-US" altLang="zh-TW" sz="4400" dirty="0">
                <a:latin typeface="標楷體" pitchFamily="65" charset="-120"/>
                <a:ea typeface="標楷體" pitchFamily="65" charset="-120"/>
              </a:rPr>
              <a:t>《</a:t>
            </a:r>
            <a:r>
              <a:rPr kumimoji="0" lang="zh-TW" altLang="en-US" sz="4400" dirty="0">
                <a:latin typeface="標楷體" pitchFamily="65" charset="-120"/>
                <a:ea typeface="標楷體" pitchFamily="65" charset="-120"/>
              </a:rPr>
              <a:t>雲彩</a:t>
            </a:r>
            <a:r>
              <a:rPr kumimoji="0" lang="en-US" altLang="zh-TW" sz="4400" dirty="0">
                <a:latin typeface="標楷體" pitchFamily="65" charset="-120"/>
                <a:ea typeface="標楷體" pitchFamily="65" charset="-120"/>
              </a:rPr>
              <a:t>》</a:t>
            </a:r>
            <a:r>
              <a:rPr kumimoji="0" lang="zh-TW" altLang="en-US" sz="4400" dirty="0">
                <a:latin typeface="標楷體" pitchFamily="65" charset="-120"/>
                <a:ea typeface="標楷體" pitchFamily="65" charset="-120"/>
              </a:rPr>
              <a:t>。</a:t>
            </a:r>
          </a:p>
          <a:p>
            <a:pPr marL="342900" indent="-342900" fontAlgn="auto">
              <a:spcBef>
                <a:spcPct val="20000"/>
              </a:spcBef>
              <a:spcAft>
                <a:spcPts val="0"/>
              </a:spcAft>
              <a:defRPr/>
            </a:pPr>
            <a:r>
              <a:rPr kumimoji="0" lang="zh-TW" altLang="en-US" sz="4400" b="1" dirty="0">
                <a:solidFill>
                  <a:schemeClr val="accent2">
                    <a:lumMod val="50000"/>
                  </a:schemeClr>
                </a:solidFill>
                <a:latin typeface="標楷體" pitchFamily="65" charset="-120"/>
                <a:ea typeface="標楷體" pitchFamily="65" charset="-120"/>
              </a:rPr>
              <a:t>多媒體：</a:t>
            </a:r>
            <a:endParaRPr kumimoji="0" lang="en-US" altLang="zh-TW" sz="4400" b="1" dirty="0">
              <a:solidFill>
                <a:schemeClr val="accent2">
                  <a:lumMod val="50000"/>
                </a:schemeClr>
              </a:solidFill>
              <a:latin typeface="標楷體" pitchFamily="65" charset="-120"/>
              <a:ea typeface="標楷體" pitchFamily="65" charset="-120"/>
            </a:endParaRPr>
          </a:p>
          <a:p>
            <a:pPr marL="342900" indent="-342900" fontAlgn="auto">
              <a:spcBef>
                <a:spcPct val="20000"/>
              </a:spcBef>
              <a:spcAft>
                <a:spcPts val="0"/>
              </a:spcAft>
              <a:buFont typeface="Arial" pitchFamily="34" charset="0"/>
              <a:buChar char="•"/>
              <a:defRPr/>
            </a:pPr>
            <a:r>
              <a:rPr kumimoji="0" lang="zh-TW" altLang="en-US" sz="4400" dirty="0">
                <a:latin typeface="標楷體" pitchFamily="65" charset="-120"/>
                <a:ea typeface="標楷體" pitchFamily="65" charset="-120"/>
              </a:rPr>
              <a:t>將所有知識彙整文字建檔且備份，防止系統損毀導致資料消失。包括傳授聖經的書面資料、活動計畫書和經驗紀錄。</a:t>
            </a:r>
          </a:p>
          <a:p>
            <a:pPr marL="342900" indent="-342900" fontAlgn="auto">
              <a:spcBef>
                <a:spcPct val="20000"/>
              </a:spcBef>
              <a:spcAft>
                <a:spcPts val="0"/>
              </a:spcAft>
              <a:defRPr/>
            </a:pPr>
            <a:r>
              <a:rPr kumimoji="0" lang="zh-TW" altLang="en-US" sz="4400" b="1" dirty="0">
                <a:solidFill>
                  <a:schemeClr val="accent2">
                    <a:lumMod val="50000"/>
                  </a:schemeClr>
                </a:solidFill>
                <a:latin typeface="標楷體" pitchFamily="65" charset="-120"/>
                <a:ea typeface="標楷體" pitchFamily="65" charset="-120"/>
              </a:rPr>
              <a:t>網路資源：</a:t>
            </a:r>
            <a:endParaRPr kumimoji="0" lang="en-US" altLang="zh-TW" sz="4400" b="1" dirty="0">
              <a:solidFill>
                <a:schemeClr val="accent2">
                  <a:lumMod val="50000"/>
                </a:schemeClr>
              </a:solidFill>
              <a:latin typeface="標楷體" pitchFamily="65" charset="-120"/>
              <a:ea typeface="標楷體" pitchFamily="65" charset="-120"/>
            </a:endParaRPr>
          </a:p>
          <a:p>
            <a:pPr marL="342900" indent="-342900" fontAlgn="auto">
              <a:spcBef>
                <a:spcPct val="20000"/>
              </a:spcBef>
              <a:spcAft>
                <a:spcPts val="0"/>
              </a:spcAft>
              <a:buFont typeface="Arial" pitchFamily="34" charset="0"/>
              <a:buChar char="•"/>
              <a:defRPr/>
            </a:pPr>
            <a:r>
              <a:rPr kumimoji="0" lang="zh-TW" altLang="en-US" sz="4400" dirty="0">
                <a:latin typeface="標楷體" pitchFamily="65" charset="-120"/>
                <a:ea typeface="標楷體" pitchFamily="65" charset="-120"/>
              </a:rPr>
              <a:t>社團網站、</a:t>
            </a:r>
            <a:r>
              <a:rPr kumimoji="0" lang="en-US" sz="4400" dirty="0">
                <a:latin typeface="標楷體" pitchFamily="65" charset="-120"/>
                <a:ea typeface="標楷體" pitchFamily="65" charset="-120"/>
              </a:rPr>
              <a:t>MYTMU</a:t>
            </a:r>
            <a:r>
              <a:rPr kumimoji="0" lang="zh-TW" altLang="en-US" sz="4400" dirty="0">
                <a:latin typeface="標楷體" pitchFamily="65" charset="-120"/>
                <a:ea typeface="標楷體" pitchFamily="65" charset="-120"/>
              </a:rPr>
              <a:t>平台、</a:t>
            </a:r>
            <a:r>
              <a:rPr kumimoji="0" lang="en-US" sz="4400" dirty="0">
                <a:latin typeface="標楷體" pitchFamily="65" charset="-120"/>
                <a:ea typeface="標楷體" pitchFamily="65" charset="-120"/>
              </a:rPr>
              <a:t>FACEBOOK</a:t>
            </a:r>
            <a:r>
              <a:rPr kumimoji="0" lang="zh-TW" altLang="en-US" sz="4400" dirty="0">
                <a:latin typeface="標楷體" pitchFamily="65" charset="-120"/>
                <a:ea typeface="標楷體" pitchFamily="65" charset="-120"/>
              </a:rPr>
              <a:t>、水深之處。以利用網路平台可將社團所有活動紀錄、經驗分享、心得交流讓每一個人都可以在網路上得知。</a:t>
            </a:r>
          </a:p>
          <a:p>
            <a:pPr marL="342900" indent="-342900" fontAlgn="auto">
              <a:spcBef>
                <a:spcPct val="20000"/>
              </a:spcBef>
              <a:spcAft>
                <a:spcPts val="0"/>
              </a:spcAft>
              <a:defRPr/>
            </a:pPr>
            <a:r>
              <a:rPr kumimoji="0" lang="zh-TW" altLang="en-US" sz="4400" b="1" dirty="0">
                <a:solidFill>
                  <a:schemeClr val="accent2">
                    <a:lumMod val="50000"/>
                  </a:schemeClr>
                </a:solidFill>
                <a:latin typeface="標楷體" pitchFamily="65" charset="-120"/>
                <a:ea typeface="標楷體" pitchFamily="65" charset="-120"/>
              </a:rPr>
              <a:t>社團與機構：</a:t>
            </a:r>
            <a:endParaRPr kumimoji="0" lang="en-US" altLang="zh-TW" sz="4400" b="1" dirty="0">
              <a:solidFill>
                <a:schemeClr val="accent2">
                  <a:lumMod val="50000"/>
                </a:schemeClr>
              </a:solidFill>
              <a:latin typeface="標楷體" pitchFamily="65" charset="-120"/>
              <a:ea typeface="標楷體" pitchFamily="65" charset="-120"/>
            </a:endParaRPr>
          </a:p>
          <a:p>
            <a:pPr marL="342900" indent="-342900" fontAlgn="auto">
              <a:spcBef>
                <a:spcPct val="20000"/>
              </a:spcBef>
              <a:spcAft>
                <a:spcPts val="0"/>
              </a:spcAft>
              <a:buFont typeface="Arial" pitchFamily="34" charset="0"/>
              <a:buChar char="•"/>
              <a:defRPr/>
            </a:pPr>
            <a:r>
              <a:rPr kumimoji="0" lang="zh-TW" altLang="en-US" sz="4400" dirty="0">
                <a:latin typeface="標楷體" pitchFamily="65" charset="-120"/>
                <a:ea typeface="標楷體" pitchFamily="65" charset="-120"/>
              </a:rPr>
              <a:t>參與著名宗教團體各項與聖經真理研究有相關聯性的活動及與其他學校的聖經研究社互相交流。</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400"/>
                            </p:stCondLst>
                            <p:childTnLst>
                              <p:par>
                                <p:cTn id="11" presetID="10"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20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20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20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20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2000"/>
                                        <p:tgtEl>
                                          <p:spTgt spid="5">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內容版面配置區 3" descr="02.jpg"/>
          <p:cNvPicPr>
            <a:picLocks noGrp="1" noChangeAspect="1"/>
          </p:cNvPicPr>
          <p:nvPr>
            <p:ph idx="1"/>
          </p:nvPr>
        </p:nvPicPr>
        <p:blipFill>
          <a:blip r:embed="rId2"/>
          <a:srcRect/>
          <a:stretch>
            <a:fillRect/>
          </a:stretch>
        </p:blipFill>
        <p:spPr>
          <a:xfrm>
            <a:off x="0" y="0"/>
            <a:ext cx="9144000" cy="6858000"/>
          </a:xfrm>
        </p:spPr>
      </p:pic>
      <p:sp>
        <p:nvSpPr>
          <p:cNvPr id="2" name="標題 1"/>
          <p:cNvSpPr>
            <a:spLocks noGrp="1"/>
          </p:cNvSpPr>
          <p:nvPr>
            <p:ph type="title"/>
          </p:nvPr>
        </p:nvSpPr>
        <p:spPr>
          <a:xfrm>
            <a:off x="500063" y="142875"/>
            <a:ext cx="8229600" cy="1143000"/>
          </a:xfrm>
        </p:spPr>
        <p:txBody>
          <a:bodyPr rtlCol="0">
            <a:noAutofit/>
          </a:bodyPr>
          <a:lstStyle/>
          <a:p>
            <a:pPr eaLnBrk="1" fontAlgn="auto" hangingPunct="1">
              <a:spcAft>
                <a:spcPts val="0"/>
              </a:spcAft>
              <a:defRPr/>
            </a:pPr>
            <a:r>
              <a:rPr lang="zh-TW" altLang="en-US" sz="5400" b="1" dirty="0" smtClean="0">
                <a:solidFill>
                  <a:schemeClr val="accent2">
                    <a:lumMod val="40000"/>
                    <a:lumOff val="60000"/>
                  </a:schemeClr>
                </a:solidFill>
                <a:latin typeface="標楷體" pitchFamily="65" charset="-120"/>
                <a:ea typeface="標楷體" pitchFamily="65" charset="-120"/>
              </a:rPr>
              <a:t>社團遇到的問題及困難</a:t>
            </a:r>
            <a:endParaRPr lang="zh-TW" altLang="en-US" sz="5400" b="1" dirty="0">
              <a:solidFill>
                <a:schemeClr val="accent2">
                  <a:lumMod val="40000"/>
                  <a:lumOff val="60000"/>
                </a:schemeClr>
              </a:solidFill>
              <a:latin typeface="標楷體" pitchFamily="65" charset="-120"/>
              <a:ea typeface="標楷體" pitchFamily="65" charset="-120"/>
            </a:endParaRPr>
          </a:p>
        </p:txBody>
      </p:sp>
      <p:sp>
        <p:nvSpPr>
          <p:cNvPr id="5" name="內容版面配置區 2"/>
          <p:cNvSpPr txBox="1">
            <a:spLocks/>
          </p:cNvSpPr>
          <p:nvPr/>
        </p:nvSpPr>
        <p:spPr>
          <a:xfrm>
            <a:off x="457200" y="1760538"/>
            <a:ext cx="8229600" cy="3613150"/>
          </a:xfrm>
          <a:prstGeom prst="rect">
            <a:avLst/>
          </a:prstGeom>
        </p:spPr>
        <p:txBody>
          <a:bodyPr>
            <a:normAutofit/>
          </a:bodyPr>
          <a:lstStyle/>
          <a:p>
            <a:pPr marL="514350" indent="-514350" fontAlgn="auto">
              <a:spcBef>
                <a:spcPct val="20000"/>
              </a:spcBef>
              <a:spcAft>
                <a:spcPts val="0"/>
              </a:spcAft>
              <a:buFontTx/>
              <a:buAutoNum type="arabicPeriod"/>
              <a:defRPr/>
            </a:pPr>
            <a:r>
              <a:rPr kumimoji="0" lang="zh-TW" altLang="en-US" sz="2800" dirty="0">
                <a:latin typeface="標楷體" pitchFamily="65" charset="-120"/>
                <a:ea typeface="標楷體" pitchFamily="65" charset="-120"/>
              </a:rPr>
              <a:t>由於學校補助較不多，所以在舉辦活動的時候常常會有資金不足的情況，需要到外界進行募款。</a:t>
            </a:r>
            <a:endParaRPr kumimoji="0" lang="en-US" altLang="zh-TW" sz="2800" dirty="0">
              <a:latin typeface="標楷體" pitchFamily="65" charset="-120"/>
              <a:ea typeface="標楷體" pitchFamily="65" charset="-120"/>
            </a:endParaRPr>
          </a:p>
          <a:p>
            <a:pPr marL="514350" indent="-514350" fontAlgn="auto">
              <a:spcBef>
                <a:spcPct val="20000"/>
              </a:spcBef>
              <a:spcAft>
                <a:spcPts val="0"/>
              </a:spcAft>
              <a:buFontTx/>
              <a:buAutoNum type="arabicPeriod"/>
              <a:defRPr/>
            </a:pPr>
            <a:r>
              <a:rPr kumimoji="0" lang="zh-TW" altLang="en-US" sz="2800" dirty="0">
                <a:latin typeface="標楷體" pitchFamily="65" charset="-120"/>
                <a:ea typeface="標楷體" pitchFamily="65" charset="-120"/>
              </a:rPr>
              <a:t>社團的新社員對社團的運作可能較不熟悉，需要學長姐或是較資深的幹部引領，讓新社員能盡快的進入狀況。</a:t>
            </a:r>
            <a:endParaRPr kumimoji="0" lang="en-US" altLang="zh-TW" sz="2800" dirty="0">
              <a:latin typeface="標楷體" pitchFamily="65" charset="-120"/>
              <a:ea typeface="標楷體" pitchFamily="65" charset="-120"/>
            </a:endParaRPr>
          </a:p>
          <a:p>
            <a:pPr marL="514350" indent="-514350" fontAlgn="auto">
              <a:spcBef>
                <a:spcPct val="20000"/>
              </a:spcBef>
              <a:spcAft>
                <a:spcPts val="0"/>
              </a:spcAft>
              <a:buFontTx/>
              <a:buAutoNum type="arabicPeriod"/>
              <a:defRPr/>
            </a:pPr>
            <a:r>
              <a:rPr kumimoji="0" lang="zh-TW" altLang="en-US" sz="2800" dirty="0">
                <a:latin typeface="標楷體" pitchFamily="65" charset="-120"/>
                <a:ea typeface="標楷體" pitchFamily="65" charset="-120"/>
              </a:rPr>
              <a:t>核心的幹部人員較不足夠，因此當辦活動或是遇到困難時，能夠調配使用的人員並不多。</a:t>
            </a:r>
            <a:endParaRPr kumimoji="0" lang="en-US" altLang="zh-TW" sz="2800" dirty="0">
              <a:latin typeface="標楷體" pitchFamily="65" charset="-120"/>
              <a:ea typeface="標楷體" pitchFamily="65" charset="-120"/>
            </a:endParaRPr>
          </a:p>
          <a:p>
            <a:pPr marL="342900" indent="-342900" fontAlgn="auto">
              <a:spcBef>
                <a:spcPct val="20000"/>
              </a:spcBef>
              <a:spcAft>
                <a:spcPts val="0"/>
              </a:spcAft>
              <a:buFont typeface="Arial" pitchFamily="34" charset="0"/>
              <a:buChar char="•"/>
              <a:defRPr/>
            </a:pPr>
            <a:endParaRPr kumimoji="0" lang="zh-TW" altLang="en-US" sz="3200" dirty="0">
              <a:latin typeface="+mn-lt"/>
              <a:ea typeface="+mn-ea"/>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900"/>
                            </p:stCondLst>
                            <p:childTnLst>
                              <p:par>
                                <p:cTn id="11" presetID="10"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內容版面配置區 3" descr="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標題 1"/>
          <p:cNvSpPr txBox="1">
            <a:spLocks/>
          </p:cNvSpPr>
          <p:nvPr/>
        </p:nvSpPr>
        <p:spPr>
          <a:xfrm>
            <a:off x="500063" y="142875"/>
            <a:ext cx="8229600" cy="1143000"/>
          </a:xfrm>
          <a:prstGeom prst="rect">
            <a:avLst/>
          </a:prstGeom>
        </p:spPr>
        <p:txBody>
          <a:bodyPr anchor="ctr"/>
          <a:lstStyle/>
          <a:p>
            <a:pPr algn="ctr" fontAlgn="auto">
              <a:spcAft>
                <a:spcPts val="0"/>
              </a:spcAft>
              <a:defRPr/>
            </a:pPr>
            <a:r>
              <a:rPr kumimoji="0" lang="zh-TW" altLang="en-US" sz="5400" b="1" dirty="0">
                <a:solidFill>
                  <a:schemeClr val="accent2">
                    <a:lumMod val="40000"/>
                    <a:lumOff val="60000"/>
                  </a:schemeClr>
                </a:solidFill>
                <a:latin typeface="標楷體" pitchFamily="65" charset="-120"/>
                <a:ea typeface="標楷體" pitchFamily="65" charset="-120"/>
                <a:cs typeface="+mj-cs"/>
              </a:rPr>
              <a:t>社團遇到的問題及困難</a:t>
            </a:r>
          </a:p>
        </p:txBody>
      </p:sp>
      <p:sp>
        <p:nvSpPr>
          <p:cNvPr id="7" name="內容版面配置區 2"/>
          <p:cNvSpPr txBox="1">
            <a:spLocks/>
          </p:cNvSpPr>
          <p:nvPr/>
        </p:nvSpPr>
        <p:spPr>
          <a:xfrm>
            <a:off x="457200" y="1760538"/>
            <a:ext cx="8229600" cy="4525962"/>
          </a:xfrm>
          <a:prstGeom prst="rect">
            <a:avLst/>
          </a:prstGeom>
        </p:spPr>
        <p:txBody>
          <a:bodyPr>
            <a:normAutofit/>
          </a:bodyPr>
          <a:lstStyle/>
          <a:p>
            <a:pPr marL="514350" indent="-514350" fontAlgn="auto">
              <a:spcBef>
                <a:spcPct val="20000"/>
              </a:spcBef>
              <a:spcAft>
                <a:spcPts val="0"/>
              </a:spcAft>
              <a:defRPr/>
            </a:pPr>
            <a:r>
              <a:rPr kumimoji="0" lang="en-US" altLang="zh-TW" sz="2800" dirty="0">
                <a:latin typeface="標楷體" pitchFamily="65" charset="-120"/>
                <a:ea typeface="標楷體" pitchFamily="65" charset="-120"/>
              </a:rPr>
              <a:t>4.</a:t>
            </a:r>
            <a:r>
              <a:rPr kumimoji="0" lang="zh-TW" altLang="en-US" sz="2800" dirty="0">
                <a:latin typeface="標楷體" pitchFamily="65" charset="-120"/>
                <a:ea typeface="標楷體" pitchFamily="65" charset="-120"/>
              </a:rPr>
              <a:t>  因目前的臺灣人多數還是信仰佛教或是道教居多，因此在宣傳或是傳播福音的時候可能較常會有碰壁的情形。</a:t>
            </a:r>
            <a:endParaRPr kumimoji="0" lang="en-US" altLang="zh-TW" sz="2800" dirty="0">
              <a:latin typeface="標楷體" pitchFamily="65" charset="-120"/>
              <a:ea typeface="標楷體" pitchFamily="65" charset="-120"/>
            </a:endParaRPr>
          </a:p>
          <a:p>
            <a:pPr marL="514350" indent="-514350" fontAlgn="auto">
              <a:spcBef>
                <a:spcPct val="20000"/>
              </a:spcBef>
              <a:spcAft>
                <a:spcPts val="0"/>
              </a:spcAft>
              <a:buFontTx/>
              <a:buAutoNum type="arabicPeriod" startAt="5"/>
              <a:defRPr/>
            </a:pPr>
            <a:r>
              <a:rPr kumimoji="0" lang="zh-TW" altLang="en-US" sz="2800" dirty="0">
                <a:latin typeface="標楷體" pitchFamily="65" charset="-120"/>
                <a:ea typeface="標楷體" pitchFamily="65" charset="-120"/>
              </a:rPr>
              <a:t>較少可以使用到學校裡的設備器材或是活動場地。</a:t>
            </a:r>
            <a:endParaRPr kumimoji="0" lang="en-US" altLang="zh-TW" sz="2800" dirty="0">
              <a:latin typeface="標楷體" pitchFamily="65" charset="-120"/>
              <a:ea typeface="標楷體" pitchFamily="65" charset="-120"/>
            </a:endParaRPr>
          </a:p>
          <a:p>
            <a:pPr marL="514350" indent="-514350" fontAlgn="auto">
              <a:spcBef>
                <a:spcPct val="20000"/>
              </a:spcBef>
              <a:spcAft>
                <a:spcPts val="0"/>
              </a:spcAft>
              <a:defRPr/>
            </a:pPr>
            <a:endParaRPr kumimoji="0" lang="en-US" altLang="zh-TW" sz="3200" dirty="0">
              <a:latin typeface="微軟正黑體" pitchFamily="34" charset="-120"/>
              <a:ea typeface="微軟正黑體" pitchFamily="34" charset="-120"/>
            </a:endParaRPr>
          </a:p>
          <a:p>
            <a:pPr marL="342900" indent="-342900" fontAlgn="auto">
              <a:spcBef>
                <a:spcPct val="20000"/>
              </a:spcBef>
              <a:spcAft>
                <a:spcPts val="0"/>
              </a:spcAft>
              <a:buFont typeface="Arial" pitchFamily="34" charset="0"/>
              <a:buChar char="•"/>
              <a:defRPr/>
            </a:pPr>
            <a:endParaRPr kumimoji="0" lang="zh-TW" altLang="en-US" sz="3200" dirty="0">
              <a:latin typeface="+mn-lt"/>
              <a:ea typeface="+mn-ea"/>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900"/>
                            </p:stCondLst>
                            <p:childTnLst>
                              <p:par>
                                <p:cTn id="11" presetID="10"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圖片 4"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428625" y="142875"/>
            <a:ext cx="8229600" cy="1143000"/>
          </a:xfrm>
        </p:spPr>
        <p:txBody>
          <a:bodyPr rtlCol="0">
            <a:normAutofit/>
          </a:bodyPr>
          <a:lstStyle/>
          <a:p>
            <a:pPr eaLnBrk="1" fontAlgn="auto" hangingPunct="1">
              <a:spcAft>
                <a:spcPts val="0"/>
              </a:spcAft>
              <a:defRPr/>
            </a:pPr>
            <a:r>
              <a:rPr lang="zh-TW" altLang="en-US" sz="5400" b="1" dirty="0" smtClean="0">
                <a:solidFill>
                  <a:schemeClr val="accent5">
                    <a:lumMod val="40000"/>
                    <a:lumOff val="60000"/>
                  </a:schemeClr>
                </a:solidFill>
                <a:latin typeface="標楷體" pitchFamily="65" charset="-120"/>
                <a:ea typeface="標楷體" pitchFamily="65" charset="-120"/>
              </a:rPr>
              <a:t>知識資源組織策略之提案</a:t>
            </a:r>
            <a:endParaRPr lang="zh-TW" altLang="en-US" sz="5400" dirty="0">
              <a:solidFill>
                <a:schemeClr val="accent5">
                  <a:lumMod val="40000"/>
                  <a:lumOff val="60000"/>
                </a:schemeClr>
              </a:solidFill>
              <a:latin typeface="標楷體" pitchFamily="65" charset="-120"/>
              <a:ea typeface="標楷體" pitchFamily="65" charset="-120"/>
            </a:endParaRPr>
          </a:p>
        </p:txBody>
      </p:sp>
      <p:sp>
        <p:nvSpPr>
          <p:cNvPr id="4" name="內容版面配置區 3"/>
          <p:cNvSpPr>
            <a:spLocks noGrp="1"/>
          </p:cNvSpPr>
          <p:nvPr>
            <p:ph idx="1"/>
          </p:nvPr>
        </p:nvSpPr>
        <p:spPr>
          <a:xfrm>
            <a:off x="395288" y="1268413"/>
            <a:ext cx="8229600" cy="5329237"/>
          </a:xfrm>
        </p:spPr>
        <p:txBody>
          <a:bodyPr rtlCol="0">
            <a:normAutofit fontScale="92500" lnSpcReduction="20000"/>
          </a:bodyPr>
          <a:lstStyle/>
          <a:p>
            <a:pPr eaLnBrk="1" fontAlgn="auto" hangingPunct="1">
              <a:spcAft>
                <a:spcPts val="0"/>
              </a:spcAft>
              <a:buFont typeface="Arial" pitchFamily="34" charset="0"/>
              <a:buNone/>
              <a:defRPr/>
            </a:pPr>
            <a:r>
              <a:rPr lang="en-US" sz="3000" b="1" dirty="0" smtClean="0"/>
              <a:t> </a:t>
            </a:r>
            <a:endParaRPr lang="zh-TW" altLang="en-US" sz="3000" dirty="0" smtClean="0"/>
          </a:p>
          <a:p>
            <a:pPr eaLnBrk="1" fontAlgn="auto" hangingPunct="1">
              <a:spcAft>
                <a:spcPts val="0"/>
              </a:spcAft>
              <a:buFont typeface="Arial" pitchFamily="34" charset="0"/>
              <a:buBlip>
                <a:blip r:embed="rId3"/>
              </a:buBlip>
              <a:defRPr/>
            </a:pPr>
            <a:r>
              <a:rPr lang="en-US" sz="3000" b="1" dirty="0" smtClean="0">
                <a:solidFill>
                  <a:schemeClr val="accent3">
                    <a:lumMod val="40000"/>
                    <a:lumOff val="60000"/>
                  </a:schemeClr>
                </a:solidFill>
                <a:latin typeface="標楷體" pitchFamily="65" charset="-120"/>
                <a:ea typeface="標楷體" pitchFamily="65" charset="-120"/>
              </a:rPr>
              <a:t>1</a:t>
            </a:r>
            <a:r>
              <a:rPr lang="en-US" altLang="zh-TW" sz="3000" b="1" dirty="0" smtClean="0">
                <a:solidFill>
                  <a:schemeClr val="accent3">
                    <a:lumMod val="40000"/>
                    <a:lumOff val="60000"/>
                  </a:schemeClr>
                </a:solidFill>
                <a:latin typeface="標楷體" pitchFamily="65" charset="-120"/>
                <a:ea typeface="標楷體" pitchFamily="65" charset="-120"/>
              </a:rPr>
              <a:t>.</a:t>
            </a:r>
            <a:r>
              <a:rPr lang="zh-TW" altLang="en-US" sz="3000" b="1" dirty="0" smtClean="0">
                <a:solidFill>
                  <a:schemeClr val="accent3">
                    <a:lumMod val="40000"/>
                    <a:lumOff val="60000"/>
                  </a:schemeClr>
                </a:solidFill>
                <a:latin typeface="標楷體" pitchFamily="65" charset="-120"/>
                <a:ea typeface="標楷體" pitchFamily="65" charset="-120"/>
              </a:rPr>
              <a:t>透過人際網路的方式，藉助人脈較廣的成員，進行社團成員的招攬，對不同宗教的人去宣傳社團宗旨，增加社團被不同宗教的人的接受度。</a:t>
            </a:r>
            <a:endParaRPr lang="en-US" altLang="zh-TW"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endParaRPr lang="zh-TW" altLang="en-US"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r>
              <a:rPr lang="en-US" sz="3000" b="1" dirty="0" smtClean="0">
                <a:solidFill>
                  <a:schemeClr val="accent3">
                    <a:lumMod val="40000"/>
                    <a:lumOff val="60000"/>
                  </a:schemeClr>
                </a:solidFill>
                <a:latin typeface="標楷體" pitchFamily="65" charset="-120"/>
                <a:ea typeface="標楷體" pitchFamily="65" charset="-120"/>
              </a:rPr>
              <a:t>2</a:t>
            </a:r>
            <a:r>
              <a:rPr lang="en-US" altLang="zh-TW" sz="3000" b="1" dirty="0" smtClean="0">
                <a:solidFill>
                  <a:schemeClr val="accent3">
                    <a:lumMod val="40000"/>
                    <a:lumOff val="60000"/>
                  </a:schemeClr>
                </a:solidFill>
                <a:latin typeface="標楷體" pitchFamily="65" charset="-120"/>
                <a:ea typeface="標楷體" pitchFamily="65" charset="-120"/>
              </a:rPr>
              <a:t>.</a:t>
            </a:r>
            <a:r>
              <a:rPr lang="zh-TW" altLang="en-US" sz="3000" b="1" dirty="0" smtClean="0">
                <a:solidFill>
                  <a:schemeClr val="accent3">
                    <a:lumMod val="40000"/>
                    <a:lumOff val="60000"/>
                  </a:schemeClr>
                </a:solidFill>
                <a:latin typeface="標楷體" pitchFamily="65" charset="-120"/>
                <a:ea typeface="標楷體" pitchFamily="65" charset="-120"/>
              </a:rPr>
              <a:t>如果有辦活動的時候，可以由較資深的幹部帶著新進成員共同參與，不但能讓成員更清楚內部的運作，也可以培養未來的幹部，讓各個成員能夠積極參與會議，在會議中可以多加提拔較有能力的社員，成為核心幹部。</a:t>
            </a:r>
            <a:endParaRPr lang="en-US" altLang="zh-TW"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endParaRPr lang="zh-TW" altLang="en-US"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r>
              <a:rPr lang="en-US" sz="3000" b="1" dirty="0" smtClean="0">
                <a:solidFill>
                  <a:schemeClr val="accent3">
                    <a:lumMod val="40000"/>
                    <a:lumOff val="60000"/>
                  </a:schemeClr>
                </a:solidFill>
                <a:latin typeface="標楷體" pitchFamily="65" charset="-120"/>
                <a:ea typeface="標楷體" pitchFamily="65" charset="-120"/>
              </a:rPr>
              <a:t>3</a:t>
            </a:r>
            <a:r>
              <a:rPr lang="en-US" altLang="zh-TW" sz="3000" b="1" dirty="0" smtClean="0">
                <a:solidFill>
                  <a:schemeClr val="accent3">
                    <a:lumMod val="40000"/>
                    <a:lumOff val="60000"/>
                  </a:schemeClr>
                </a:solidFill>
                <a:latin typeface="標楷體" pitchFamily="65" charset="-120"/>
                <a:ea typeface="標楷體" pitchFamily="65" charset="-120"/>
              </a:rPr>
              <a:t>.</a:t>
            </a:r>
            <a:r>
              <a:rPr lang="zh-TW" altLang="en-US" sz="3000" b="1" dirty="0" smtClean="0">
                <a:solidFill>
                  <a:schemeClr val="accent3">
                    <a:lumMod val="40000"/>
                    <a:lumOff val="60000"/>
                  </a:schemeClr>
                </a:solidFill>
                <a:latin typeface="標楷體" pitchFamily="65" charset="-120"/>
                <a:ea typeface="標楷體" pitchFamily="65" charset="-120"/>
              </a:rPr>
              <a:t>定期開會，由於部分成員常在一起，時間較無太大問題，並且製作會議紀錄。</a:t>
            </a:r>
          </a:p>
          <a:p>
            <a:pPr eaLnBrk="1" fontAlgn="auto" hangingPunct="1">
              <a:spcAft>
                <a:spcPts val="0"/>
              </a:spcAft>
              <a:defRPr/>
            </a:pPr>
            <a:endParaRPr lang="en-US" dirty="0" smtClean="0">
              <a:latin typeface="標楷體" pitchFamily="65" charset="-120"/>
              <a:ea typeface="標楷體" pitchFamily="65" charset="-120"/>
            </a:endParaRPr>
          </a:p>
          <a:p>
            <a:pPr eaLnBrk="1" fontAlgn="auto" hangingPunct="1">
              <a:spcAft>
                <a:spcPts val="0"/>
              </a:spcAft>
              <a:defRPr/>
            </a:pPr>
            <a:endParaRPr lang="zh-TW" altLang="en-US" dirty="0">
              <a:latin typeface="標楷體" pitchFamily="65" charset="-120"/>
              <a:ea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3"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內容版面配置區 2"/>
          <p:cNvSpPr>
            <a:spLocks noGrp="1"/>
          </p:cNvSpPr>
          <p:nvPr>
            <p:ph idx="1"/>
          </p:nvPr>
        </p:nvSpPr>
        <p:spPr>
          <a:xfrm>
            <a:off x="457200" y="1357313"/>
            <a:ext cx="8229600" cy="4525962"/>
          </a:xfrm>
        </p:spPr>
        <p:txBody>
          <a:bodyPr rtlCol="0">
            <a:normAutofit/>
          </a:bodyPr>
          <a:lstStyle/>
          <a:p>
            <a:pPr eaLnBrk="1" fontAlgn="auto" hangingPunct="1">
              <a:spcAft>
                <a:spcPts val="0"/>
              </a:spcAft>
              <a:buFont typeface="Arial" pitchFamily="34" charset="0"/>
              <a:buBlip>
                <a:blip r:embed="rId3"/>
              </a:buBlip>
              <a:defRPr/>
            </a:pPr>
            <a:r>
              <a:rPr lang="en-US" sz="2800" b="1" dirty="0" smtClean="0">
                <a:solidFill>
                  <a:schemeClr val="accent3">
                    <a:lumMod val="40000"/>
                    <a:lumOff val="60000"/>
                  </a:schemeClr>
                </a:solidFill>
                <a:latin typeface="標楷體" pitchFamily="65" charset="-120"/>
                <a:ea typeface="標楷體" pitchFamily="65" charset="-120"/>
              </a:rPr>
              <a:t>4</a:t>
            </a:r>
            <a:r>
              <a:rPr lang="en-US" altLang="zh-TW" sz="2800" b="1" dirty="0" smtClean="0">
                <a:solidFill>
                  <a:schemeClr val="accent3">
                    <a:lumMod val="40000"/>
                    <a:lumOff val="60000"/>
                  </a:schemeClr>
                </a:solidFill>
                <a:latin typeface="標楷體" pitchFamily="65" charset="-120"/>
                <a:ea typeface="標楷體" pitchFamily="65" charset="-120"/>
              </a:rPr>
              <a:t>.</a:t>
            </a:r>
            <a:r>
              <a:rPr lang="zh-TW" altLang="en-US" sz="3000" b="1" dirty="0" smtClean="0">
                <a:solidFill>
                  <a:schemeClr val="accent3">
                    <a:lumMod val="40000"/>
                    <a:lumOff val="60000"/>
                  </a:schemeClr>
                </a:solidFill>
                <a:latin typeface="標楷體" pitchFamily="65" charset="-120"/>
                <a:ea typeface="標楷體" pitchFamily="65" charset="-120"/>
              </a:rPr>
              <a:t>定期開會之中也必須定期做顯性資料的備份。</a:t>
            </a:r>
            <a:endParaRPr lang="en-US" altLang="zh-TW"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endParaRPr lang="zh-TW" altLang="en-US"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r>
              <a:rPr lang="en-US" sz="3000" b="1" dirty="0" smtClean="0">
                <a:solidFill>
                  <a:schemeClr val="accent3">
                    <a:lumMod val="40000"/>
                    <a:lumOff val="60000"/>
                  </a:schemeClr>
                </a:solidFill>
                <a:latin typeface="標楷體" pitchFamily="65" charset="-120"/>
                <a:ea typeface="標楷體" pitchFamily="65" charset="-120"/>
              </a:rPr>
              <a:t>5</a:t>
            </a:r>
            <a:r>
              <a:rPr lang="en-US" altLang="zh-TW" sz="3000" b="1" dirty="0" smtClean="0">
                <a:solidFill>
                  <a:schemeClr val="accent3">
                    <a:lumMod val="40000"/>
                    <a:lumOff val="60000"/>
                  </a:schemeClr>
                </a:solidFill>
                <a:latin typeface="標楷體" pitchFamily="65" charset="-120"/>
                <a:ea typeface="標楷體" pitchFamily="65" charset="-120"/>
              </a:rPr>
              <a:t>.</a:t>
            </a:r>
            <a:r>
              <a:rPr lang="zh-TW" altLang="en-US" sz="3000" b="1" dirty="0" smtClean="0">
                <a:solidFill>
                  <a:schemeClr val="accent3">
                    <a:lumMod val="40000"/>
                    <a:lumOff val="60000"/>
                  </a:schemeClr>
                </a:solidFill>
                <a:latin typeface="標楷體" pitchFamily="65" charset="-120"/>
                <a:ea typeface="標楷體" pitchFamily="65" charset="-120"/>
              </a:rPr>
              <a:t>利用網際網路的便捷，例如</a:t>
            </a:r>
            <a:r>
              <a:rPr lang="en-US" sz="3000" b="1" dirty="0" smtClean="0">
                <a:solidFill>
                  <a:schemeClr val="accent3">
                    <a:lumMod val="40000"/>
                    <a:lumOff val="60000"/>
                  </a:schemeClr>
                </a:solidFill>
                <a:latin typeface="標楷體" pitchFamily="65" charset="-120"/>
                <a:ea typeface="標楷體" pitchFamily="65" charset="-120"/>
              </a:rPr>
              <a:t>:</a:t>
            </a:r>
            <a:r>
              <a:rPr lang="en-US" sz="3000" b="1" dirty="0" err="1" smtClean="0">
                <a:solidFill>
                  <a:schemeClr val="accent3">
                    <a:lumMod val="40000"/>
                    <a:lumOff val="60000"/>
                  </a:schemeClr>
                </a:solidFill>
                <a:latin typeface="標楷體" pitchFamily="65" charset="-120"/>
                <a:ea typeface="標楷體" pitchFamily="65" charset="-120"/>
              </a:rPr>
              <a:t>facebook</a:t>
            </a:r>
            <a:r>
              <a:rPr lang="zh-TW" altLang="en-US" sz="3000" b="1" dirty="0" smtClean="0">
                <a:solidFill>
                  <a:schemeClr val="accent3">
                    <a:lumMod val="40000"/>
                    <a:lumOff val="60000"/>
                  </a:schemeClr>
                </a:solidFill>
                <a:latin typeface="標楷體" pitchFamily="65" charset="-120"/>
                <a:ea typeface="標楷體" pitchFamily="65" charset="-120"/>
              </a:rPr>
              <a:t>，在網站中可以發布對於社團相關的資訊，讓對聖經不了解和排斥的人對聖經能較不陌生。</a:t>
            </a:r>
            <a:endParaRPr lang="en-US" altLang="zh-TW"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endParaRPr lang="zh-TW" altLang="en-US" sz="3000" b="1" dirty="0" smtClean="0">
              <a:solidFill>
                <a:schemeClr val="accent3">
                  <a:lumMod val="40000"/>
                  <a:lumOff val="60000"/>
                </a:schemeClr>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r>
              <a:rPr lang="en-US" sz="3000" b="1" dirty="0" smtClean="0">
                <a:solidFill>
                  <a:schemeClr val="accent3">
                    <a:lumMod val="40000"/>
                    <a:lumOff val="60000"/>
                  </a:schemeClr>
                </a:solidFill>
                <a:latin typeface="標楷體" pitchFamily="65" charset="-120"/>
                <a:ea typeface="標楷體" pitchFamily="65" charset="-120"/>
              </a:rPr>
              <a:t>6</a:t>
            </a:r>
            <a:r>
              <a:rPr lang="en-US" altLang="zh-TW" sz="3000" b="1" dirty="0" smtClean="0">
                <a:solidFill>
                  <a:schemeClr val="accent3">
                    <a:lumMod val="40000"/>
                    <a:lumOff val="60000"/>
                  </a:schemeClr>
                </a:solidFill>
                <a:latin typeface="標楷體" pitchFamily="65" charset="-120"/>
                <a:ea typeface="標楷體" pitchFamily="65" charset="-120"/>
              </a:rPr>
              <a:t>.</a:t>
            </a:r>
            <a:r>
              <a:rPr lang="zh-TW" altLang="en-US" sz="3000" b="1" dirty="0" smtClean="0">
                <a:solidFill>
                  <a:schemeClr val="accent3">
                    <a:lumMod val="40000"/>
                    <a:lumOff val="60000"/>
                  </a:schemeClr>
                </a:solidFill>
                <a:latin typeface="標楷體" pitchFamily="65" charset="-120"/>
                <a:ea typeface="標楷體" pitchFamily="65" charset="-120"/>
              </a:rPr>
              <a:t>在學長姐回娘家時可以辦內部小聚會，由學長姐帶領討論社團的期許與共同的目標。</a:t>
            </a:r>
          </a:p>
          <a:p>
            <a:pPr eaLnBrk="1" fontAlgn="auto" hangingPunct="1">
              <a:spcAft>
                <a:spcPts val="0"/>
              </a:spcAft>
              <a:defRPr/>
            </a:pPr>
            <a:endParaRPr lang="zh-TW" altLang="en-US" dirty="0"/>
          </a:p>
        </p:txBody>
      </p:sp>
      <p:sp>
        <p:nvSpPr>
          <p:cNvPr id="5" name="標題 1"/>
          <p:cNvSpPr>
            <a:spLocks noGrp="1"/>
          </p:cNvSpPr>
          <p:nvPr>
            <p:ph type="title"/>
          </p:nvPr>
        </p:nvSpPr>
        <p:spPr>
          <a:xfrm>
            <a:off x="428625" y="142875"/>
            <a:ext cx="8229600" cy="1143000"/>
          </a:xfrm>
        </p:spPr>
        <p:txBody>
          <a:bodyPr rtlCol="0">
            <a:normAutofit/>
          </a:bodyPr>
          <a:lstStyle/>
          <a:p>
            <a:pPr eaLnBrk="1" fontAlgn="auto" hangingPunct="1">
              <a:spcAft>
                <a:spcPts val="0"/>
              </a:spcAft>
              <a:defRPr/>
            </a:pPr>
            <a:r>
              <a:rPr lang="zh-TW" altLang="en-US" sz="5400" b="1" dirty="0" smtClean="0">
                <a:solidFill>
                  <a:schemeClr val="accent5">
                    <a:lumMod val="40000"/>
                    <a:lumOff val="60000"/>
                  </a:schemeClr>
                </a:solidFill>
                <a:latin typeface="標楷體" pitchFamily="65" charset="-120"/>
                <a:ea typeface="標楷體" pitchFamily="65" charset="-120"/>
              </a:rPr>
              <a:t>知識資源組織策略之提案</a:t>
            </a:r>
            <a:endParaRPr lang="zh-TW" altLang="en-US" sz="5400" dirty="0">
              <a:solidFill>
                <a:schemeClr val="accent5">
                  <a:lumMod val="40000"/>
                  <a:lumOff val="60000"/>
                </a:schemeClr>
              </a:solidFill>
              <a:latin typeface="標楷體" pitchFamily="65" charset="-120"/>
              <a:ea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3"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內容版面配置區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Blip>
                <a:blip r:embed="rId3"/>
              </a:buBlip>
              <a:defRPr/>
            </a:pPr>
            <a:r>
              <a:rPr lang="en-US" altLang="zh-TW" sz="3000" b="1" dirty="0" smtClean="0">
                <a:solidFill>
                  <a:srgbClr val="92D050"/>
                </a:solidFill>
                <a:latin typeface="標楷體" pitchFamily="65" charset="-120"/>
                <a:ea typeface="標楷體" pitchFamily="65" charset="-120"/>
              </a:rPr>
              <a:t>1.</a:t>
            </a:r>
            <a:r>
              <a:rPr lang="zh-TW" altLang="en-US" sz="3000" b="1" dirty="0" smtClean="0">
                <a:solidFill>
                  <a:srgbClr val="92D050"/>
                </a:solidFill>
                <a:latin typeface="標楷體" pitchFamily="65" charset="-120"/>
                <a:ea typeface="標楷體" pitchFamily="65" charset="-120"/>
              </a:rPr>
              <a:t>由小觀大：雖然幹部制度頗完整，但卻有幹部傳承不利的現象，核心成員不夠的問題，代表可能有內部凝聚力不足的情況。短期內的問題解決後，應考慮社團的長期發展－增加人數</a:t>
            </a:r>
            <a:r>
              <a:rPr lang="en-US" sz="3000" b="1" dirty="0" smtClean="0">
                <a:solidFill>
                  <a:srgbClr val="92D050"/>
                </a:solidFill>
                <a:latin typeface="標楷體" pitchFamily="65" charset="-120"/>
                <a:ea typeface="標楷體" pitchFamily="65" charset="-120"/>
              </a:rPr>
              <a:t>(</a:t>
            </a:r>
            <a:r>
              <a:rPr lang="zh-TW" altLang="en-US" sz="3000" b="1" dirty="0" smtClean="0">
                <a:solidFill>
                  <a:srgbClr val="92D050"/>
                </a:solidFill>
                <a:latin typeface="標楷體" pitchFamily="65" charset="-120"/>
                <a:ea typeface="標楷體" pitchFamily="65" charset="-120"/>
              </a:rPr>
              <a:t>有非常好的執行力，但可能可以採取溫和些的手段</a:t>
            </a:r>
            <a:r>
              <a:rPr lang="en-US" sz="3000" b="1" dirty="0" smtClean="0">
                <a:solidFill>
                  <a:srgbClr val="92D050"/>
                </a:solidFill>
                <a:latin typeface="標楷體" pitchFamily="65" charset="-120"/>
                <a:ea typeface="標楷體" pitchFamily="65" charset="-120"/>
              </a:rPr>
              <a:t>)</a:t>
            </a:r>
            <a:r>
              <a:rPr lang="zh-TW" altLang="en-US" sz="3000" b="1" dirty="0" smtClean="0">
                <a:solidFill>
                  <a:srgbClr val="92D050"/>
                </a:solidFill>
                <a:latin typeface="標楷體" pitchFamily="65" charset="-120"/>
                <a:ea typeface="標楷體" pitchFamily="65" charset="-120"/>
              </a:rPr>
              <a:t>與內部工作分配。</a:t>
            </a:r>
          </a:p>
          <a:p>
            <a:pPr eaLnBrk="1" fontAlgn="auto" hangingPunct="1">
              <a:spcAft>
                <a:spcPts val="0"/>
              </a:spcAft>
              <a:buFont typeface="Arial" pitchFamily="34" charset="0"/>
              <a:buNone/>
              <a:defRPr/>
            </a:pPr>
            <a:endParaRPr lang="zh-TW" altLang="en-US" sz="3000" b="1" dirty="0" smtClean="0">
              <a:solidFill>
                <a:srgbClr val="92D050"/>
              </a:solidFill>
              <a:latin typeface="標楷體" pitchFamily="65" charset="-120"/>
              <a:ea typeface="標楷體" pitchFamily="65" charset="-120"/>
            </a:endParaRPr>
          </a:p>
          <a:p>
            <a:pPr eaLnBrk="1" fontAlgn="auto" hangingPunct="1">
              <a:spcAft>
                <a:spcPts val="0"/>
              </a:spcAft>
              <a:buFont typeface="Arial" pitchFamily="34" charset="0"/>
              <a:buBlip>
                <a:blip r:embed="rId3"/>
              </a:buBlip>
              <a:defRPr/>
            </a:pPr>
            <a:r>
              <a:rPr lang="en-US" altLang="zh-TW" sz="3000" b="1" dirty="0" smtClean="0">
                <a:solidFill>
                  <a:srgbClr val="92D050"/>
                </a:solidFill>
                <a:latin typeface="標楷體" pitchFamily="65" charset="-120"/>
                <a:ea typeface="標楷體" pitchFamily="65" charset="-120"/>
              </a:rPr>
              <a:t>2.</a:t>
            </a:r>
            <a:r>
              <a:rPr lang="zh-TW" altLang="en-US" sz="3000" b="1" dirty="0" smtClean="0">
                <a:solidFill>
                  <a:srgbClr val="92D050"/>
                </a:solidFill>
                <a:latin typeface="標楷體" pitchFamily="65" charset="-120"/>
                <a:ea typeface="標楷體" pitchFamily="65" charset="-120"/>
              </a:rPr>
              <a:t>招收新成員後，如果可行的話，應盡快使其熟悉社團內部狀況，並且多多鼓勵新成員，以免造成人力資源浪費的情況。</a:t>
            </a:r>
          </a:p>
          <a:p>
            <a:pPr eaLnBrk="1" fontAlgn="auto" hangingPunct="1">
              <a:spcAft>
                <a:spcPts val="0"/>
              </a:spcAft>
              <a:buFont typeface="Arial" pitchFamily="34" charset="0"/>
              <a:buBlip>
                <a:blip r:embed="rId3"/>
              </a:buBlip>
              <a:defRPr/>
            </a:pPr>
            <a:endParaRPr lang="zh-TW" altLang="en-US" dirty="0"/>
          </a:p>
        </p:txBody>
      </p:sp>
      <p:sp>
        <p:nvSpPr>
          <p:cNvPr id="5" name="標題 1"/>
          <p:cNvSpPr txBox="1">
            <a:spLocks/>
          </p:cNvSpPr>
          <p:nvPr/>
        </p:nvSpPr>
        <p:spPr>
          <a:xfrm>
            <a:off x="428625" y="142875"/>
            <a:ext cx="8229600" cy="1143000"/>
          </a:xfrm>
          <a:prstGeom prst="rect">
            <a:avLst/>
          </a:prstGeom>
        </p:spPr>
        <p:txBody>
          <a:bodyPr anchor="ctr">
            <a:normAutofit/>
          </a:bodyPr>
          <a:lstStyle/>
          <a:p>
            <a:pPr algn="ctr" fontAlgn="auto">
              <a:spcAft>
                <a:spcPts val="0"/>
              </a:spcAft>
              <a:defRPr/>
            </a:pPr>
            <a:r>
              <a:rPr kumimoji="0" lang="zh-TW" altLang="en-US" sz="5400" b="1" dirty="0">
                <a:solidFill>
                  <a:srgbClr val="FFFF00"/>
                </a:solidFill>
                <a:latin typeface="標楷體" pitchFamily="65" charset="-120"/>
                <a:ea typeface="標楷體" pitchFamily="65" charset="-120"/>
                <a:cs typeface="+mj-cs"/>
              </a:rPr>
              <a:t>知識資源組織方法之提案</a:t>
            </a:r>
            <a:endParaRPr kumimoji="0" lang="zh-TW" altLang="en-US" sz="5400" dirty="0">
              <a:solidFill>
                <a:srgbClr val="FFFF00"/>
              </a:solidFill>
              <a:latin typeface="標楷體" pitchFamily="65" charset="-120"/>
              <a:ea typeface="標楷體" pitchFamily="65" charset="-120"/>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圖片 6"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內容版面配置區 2"/>
          <p:cNvSpPr>
            <a:spLocks noGrp="1"/>
          </p:cNvSpPr>
          <p:nvPr>
            <p:ph idx="1"/>
          </p:nvPr>
        </p:nvSpPr>
        <p:spPr>
          <a:xfrm>
            <a:off x="457200" y="1600200"/>
            <a:ext cx="8229600" cy="3629025"/>
          </a:xfrm>
        </p:spPr>
        <p:txBody>
          <a:bodyPr/>
          <a:lstStyle/>
          <a:p>
            <a:pPr eaLnBrk="1" hangingPunct="1">
              <a:buFont typeface="Arial" pitchFamily="34" charset="0"/>
              <a:buNone/>
            </a:pPr>
            <a:r>
              <a:rPr lang="zh-TW" altLang="en-US" sz="2800" b="1" dirty="0" smtClean="0">
                <a:solidFill>
                  <a:srgbClr val="92D050"/>
                </a:solidFill>
                <a:latin typeface="標楷體" pitchFamily="65" charset="-120"/>
                <a:ea typeface="標楷體" pitchFamily="65" charset="-120"/>
              </a:rPr>
              <a:t>  </a:t>
            </a:r>
            <a:r>
              <a:rPr lang="zh-TW" altLang="en-US" b="1" dirty="0" smtClean="0">
                <a:solidFill>
                  <a:srgbClr val="92D050"/>
                </a:solidFill>
                <a:latin typeface="標楷體" pitchFamily="65" charset="-120"/>
                <a:ea typeface="標楷體" pitchFamily="65" charset="-120"/>
              </a:rPr>
              <a:t>內部事情工作分配總</a:t>
            </a:r>
            <a:r>
              <a:rPr lang="zh-TW" altLang="en-US" b="1" dirty="0" smtClean="0">
                <a:solidFill>
                  <a:srgbClr val="92D050"/>
                </a:solidFill>
                <a:latin typeface="標楷體" pitchFamily="65" charset="-120"/>
                <a:ea typeface="標楷體" pitchFamily="65" charset="-120"/>
              </a:rPr>
              <a:t>綱領</a:t>
            </a:r>
            <a:endParaRPr lang="en-US" altLang="zh-TW" b="1" dirty="0" smtClean="0">
              <a:solidFill>
                <a:srgbClr val="92D050"/>
              </a:solidFill>
              <a:latin typeface="標楷體" pitchFamily="65" charset="-120"/>
              <a:ea typeface="標楷體" pitchFamily="65" charset="-120"/>
            </a:endParaRPr>
          </a:p>
          <a:p>
            <a:pPr eaLnBrk="1" hangingPunct="1">
              <a:buFont typeface="Arial" pitchFamily="34" charset="0"/>
              <a:buNone/>
            </a:pPr>
            <a:endParaRPr lang="en-US" sz="1200" b="1" dirty="0" smtClean="0">
              <a:solidFill>
                <a:srgbClr val="92D050"/>
              </a:solidFill>
              <a:latin typeface="標楷體" pitchFamily="65" charset="-120"/>
              <a:ea typeface="標楷體" pitchFamily="65" charset="-120"/>
            </a:endParaRPr>
          </a:p>
          <a:p>
            <a:pPr eaLnBrk="1" hangingPunct="1">
              <a:buFont typeface="Arial" pitchFamily="34" charset="0"/>
              <a:buBlip>
                <a:blip r:embed="rId3"/>
              </a:buBlip>
            </a:pPr>
            <a:r>
              <a:rPr lang="en-US" altLang="zh-TW" sz="2800" b="1" dirty="0" smtClean="0">
                <a:solidFill>
                  <a:srgbClr val="92D050"/>
                </a:solidFill>
                <a:latin typeface="標楷體" pitchFamily="65" charset="-120"/>
                <a:ea typeface="標楷體" pitchFamily="65" charset="-120"/>
              </a:rPr>
              <a:t>1.</a:t>
            </a:r>
            <a:r>
              <a:rPr lang="zh-TW" altLang="en-US" sz="2800" b="1" dirty="0" smtClean="0">
                <a:solidFill>
                  <a:srgbClr val="92D050"/>
                </a:solidFill>
                <a:latin typeface="標楷體" pitchFamily="65" charset="-120"/>
                <a:ea typeface="標楷體" pitchFamily="65" charset="-120"/>
              </a:rPr>
              <a:t>激發社員的積極度與認同度</a:t>
            </a:r>
            <a:r>
              <a:rPr lang="en-US" altLang="zh-TW" sz="2800" b="1" dirty="0" smtClean="0">
                <a:solidFill>
                  <a:srgbClr val="92D050"/>
                </a:solidFill>
                <a:latin typeface="標楷體" pitchFamily="65" charset="-120"/>
                <a:ea typeface="標楷體" pitchFamily="65" charset="-120"/>
              </a:rPr>
              <a:t>(</a:t>
            </a:r>
            <a:r>
              <a:rPr lang="zh-TW" altLang="en-US" sz="2800" b="1" dirty="0" smtClean="0">
                <a:solidFill>
                  <a:srgbClr val="92D050"/>
                </a:solidFill>
                <a:latin typeface="標楷體" pitchFamily="65" charset="-120"/>
                <a:ea typeface="標楷體" pitchFamily="65" charset="-120"/>
              </a:rPr>
              <a:t>工作、活動</a:t>
            </a:r>
            <a:r>
              <a:rPr lang="en-US" altLang="zh-TW" sz="2800" b="1" dirty="0" smtClean="0">
                <a:solidFill>
                  <a:srgbClr val="92D050"/>
                </a:solidFill>
                <a:latin typeface="標楷體" pitchFamily="65" charset="-120"/>
                <a:ea typeface="標楷體" pitchFamily="65" charset="-120"/>
              </a:rPr>
              <a:t>)</a:t>
            </a:r>
          </a:p>
          <a:p>
            <a:pPr eaLnBrk="1" hangingPunct="1">
              <a:buNone/>
            </a:pPr>
            <a:endParaRPr lang="en-US" altLang="zh-TW" sz="2800" b="1" dirty="0" smtClean="0">
              <a:solidFill>
                <a:srgbClr val="92D050"/>
              </a:solidFill>
              <a:latin typeface="標楷體" pitchFamily="65" charset="-120"/>
              <a:ea typeface="標楷體" pitchFamily="65" charset="-120"/>
            </a:endParaRPr>
          </a:p>
          <a:p>
            <a:pPr eaLnBrk="1" hangingPunct="1">
              <a:buFont typeface="Arial" pitchFamily="34" charset="0"/>
              <a:buBlip>
                <a:blip r:embed="rId3"/>
              </a:buBlip>
            </a:pPr>
            <a:r>
              <a:rPr lang="en-US" altLang="zh-TW" sz="2800" b="1" dirty="0" smtClean="0">
                <a:solidFill>
                  <a:srgbClr val="92D050"/>
                </a:solidFill>
                <a:latin typeface="標楷體" pitchFamily="65" charset="-120"/>
                <a:ea typeface="標楷體" pitchFamily="65" charset="-120"/>
              </a:rPr>
              <a:t>2.</a:t>
            </a:r>
            <a:r>
              <a:rPr lang="zh-TW" altLang="en-US" sz="2800" b="1" dirty="0" smtClean="0">
                <a:solidFill>
                  <a:srgbClr val="92D050"/>
                </a:solidFill>
                <a:latin typeface="標楷體" pitchFamily="65" charset="-120"/>
                <a:ea typeface="標楷體" pitchFamily="65" charset="-120"/>
              </a:rPr>
              <a:t>能力培養：接受面談</a:t>
            </a:r>
            <a:r>
              <a:rPr lang="en-US" altLang="zh-TW" sz="2800" b="1" dirty="0" smtClean="0">
                <a:solidFill>
                  <a:srgbClr val="92D050"/>
                </a:solidFill>
                <a:latin typeface="標楷體" pitchFamily="65" charset="-120"/>
                <a:ea typeface="標楷體" pitchFamily="65" charset="-120"/>
              </a:rPr>
              <a:t>(</a:t>
            </a:r>
            <a:r>
              <a:rPr lang="zh-TW" altLang="en-US" sz="2800" b="1" dirty="0" smtClean="0">
                <a:solidFill>
                  <a:srgbClr val="92D050"/>
                </a:solidFill>
                <a:latin typeface="標楷體" pitchFamily="65" charset="-120"/>
                <a:ea typeface="標楷體" pitchFamily="65" charset="-120"/>
              </a:rPr>
              <a:t>調度人力、危機處理</a:t>
            </a:r>
            <a:r>
              <a:rPr lang="en-US" altLang="zh-TW" sz="2800" b="1" dirty="0" smtClean="0">
                <a:solidFill>
                  <a:srgbClr val="92D050"/>
                </a:solidFill>
                <a:latin typeface="標楷體" pitchFamily="65" charset="-120"/>
                <a:ea typeface="標楷體" pitchFamily="65" charset="-120"/>
              </a:rPr>
              <a:t>)</a:t>
            </a:r>
            <a:r>
              <a:rPr lang="zh-TW" altLang="en-US" sz="2800" b="1" dirty="0" smtClean="0">
                <a:solidFill>
                  <a:srgbClr val="92D050"/>
                </a:solidFill>
                <a:latin typeface="標楷體" pitchFamily="65" charset="-120"/>
                <a:ea typeface="標楷體" pitchFamily="65" charset="-120"/>
              </a:rPr>
              <a:t>，測出潛在的能力，再藉由經驗傳承的方式培養</a:t>
            </a:r>
            <a:r>
              <a:rPr lang="zh-TW" altLang="en-US" sz="2800" b="1" dirty="0" smtClean="0">
                <a:solidFill>
                  <a:srgbClr val="92D050"/>
                </a:solidFill>
                <a:latin typeface="標楷體" pitchFamily="65" charset="-120"/>
                <a:ea typeface="標楷體" pitchFamily="65" charset="-120"/>
              </a:rPr>
              <a:t>。</a:t>
            </a:r>
            <a:endParaRPr lang="en-US" altLang="zh-TW" sz="2800" b="1" dirty="0" smtClean="0">
              <a:solidFill>
                <a:srgbClr val="92D050"/>
              </a:solidFill>
              <a:latin typeface="標楷體" pitchFamily="65" charset="-120"/>
              <a:ea typeface="標楷體" pitchFamily="65" charset="-120"/>
            </a:endParaRPr>
          </a:p>
          <a:p>
            <a:pPr eaLnBrk="1" hangingPunct="1">
              <a:buNone/>
            </a:pPr>
            <a:endParaRPr lang="en-US" sz="2800" b="1" dirty="0" smtClean="0">
              <a:solidFill>
                <a:srgbClr val="92D050"/>
              </a:solidFill>
              <a:latin typeface="標楷體" pitchFamily="65" charset="-120"/>
              <a:ea typeface="標楷體" pitchFamily="65" charset="-120"/>
            </a:endParaRPr>
          </a:p>
          <a:p>
            <a:pPr eaLnBrk="1" hangingPunct="1">
              <a:buFont typeface="Arial" pitchFamily="34" charset="0"/>
              <a:buBlip>
                <a:blip r:embed="rId3"/>
              </a:buBlip>
            </a:pPr>
            <a:r>
              <a:rPr lang="en-US" altLang="zh-TW" sz="2800" b="1" dirty="0" smtClean="0">
                <a:solidFill>
                  <a:srgbClr val="92D050"/>
                </a:solidFill>
                <a:latin typeface="標楷體" pitchFamily="65" charset="-120"/>
                <a:ea typeface="標楷體" pitchFamily="65" charset="-120"/>
              </a:rPr>
              <a:t>3.</a:t>
            </a:r>
            <a:r>
              <a:rPr lang="zh-TW" altLang="en-US" sz="2800" b="1" dirty="0" smtClean="0">
                <a:solidFill>
                  <a:srgbClr val="92D050"/>
                </a:solidFill>
                <a:latin typeface="標楷體" pitchFamily="65" charset="-120"/>
                <a:ea typeface="標楷體" pitchFamily="65" charset="-120"/>
              </a:rPr>
              <a:t>知識</a:t>
            </a:r>
            <a:r>
              <a:rPr lang="zh-TW" altLang="en-US" sz="2800" b="1" dirty="0" smtClean="0">
                <a:solidFill>
                  <a:srgbClr val="92D050"/>
                </a:solidFill>
                <a:latin typeface="標楷體" pitchFamily="65" charset="-120"/>
                <a:ea typeface="標楷體" pitchFamily="65" charset="-120"/>
              </a:rPr>
              <a:t>系統化：選出</a:t>
            </a:r>
            <a:r>
              <a:rPr lang="zh-TW" altLang="en-US" sz="2800" b="1" dirty="0" smtClean="0">
                <a:solidFill>
                  <a:srgbClr val="92D050"/>
                </a:solidFill>
                <a:latin typeface="標楷體" pitchFamily="65" charset="-120"/>
                <a:ea typeface="標楷體" pitchFamily="65" charset="-120"/>
              </a:rPr>
              <a:t>負責人，將每一次社團活動的成果文字化，開放給其他需要的人；而且要定期整理，提供認識聖經的管道</a:t>
            </a:r>
            <a:r>
              <a:rPr lang="en-US" altLang="zh-TW" sz="2800" b="1" dirty="0" smtClean="0">
                <a:solidFill>
                  <a:srgbClr val="92D050"/>
                </a:solidFill>
                <a:latin typeface="標楷體" pitchFamily="65" charset="-120"/>
                <a:ea typeface="標楷體" pitchFamily="65" charset="-120"/>
              </a:rPr>
              <a:t>(</a:t>
            </a:r>
            <a:r>
              <a:rPr lang="zh-TW" altLang="en-US" sz="2800" b="1" dirty="0" smtClean="0">
                <a:solidFill>
                  <a:srgbClr val="92D050"/>
                </a:solidFill>
                <a:latin typeface="標楷體" pitchFamily="65" charset="-120"/>
                <a:ea typeface="標楷體" pitchFamily="65" charset="-120"/>
              </a:rPr>
              <a:t>管理</a:t>
            </a:r>
            <a:r>
              <a:rPr lang="en-US" altLang="zh-TW" sz="2800" b="1" dirty="0" smtClean="0">
                <a:solidFill>
                  <a:srgbClr val="92D050"/>
                </a:solidFill>
                <a:latin typeface="標楷體" pitchFamily="65" charset="-120"/>
                <a:ea typeface="標楷體" pitchFamily="65" charset="-120"/>
              </a:rPr>
              <a:t>)</a:t>
            </a:r>
            <a:r>
              <a:rPr lang="zh-TW" altLang="en-US" sz="2800" b="1" dirty="0" smtClean="0">
                <a:solidFill>
                  <a:srgbClr val="92D050"/>
                </a:solidFill>
                <a:latin typeface="標楷體" pitchFamily="65" charset="-120"/>
                <a:ea typeface="標楷體" pitchFamily="65" charset="-120"/>
              </a:rPr>
              <a:t>。</a:t>
            </a:r>
          </a:p>
        </p:txBody>
      </p:sp>
      <p:sp>
        <p:nvSpPr>
          <p:cNvPr id="6" name="標題 1"/>
          <p:cNvSpPr txBox="1">
            <a:spLocks/>
          </p:cNvSpPr>
          <p:nvPr/>
        </p:nvSpPr>
        <p:spPr>
          <a:xfrm>
            <a:off x="428625" y="142875"/>
            <a:ext cx="8229600" cy="1143000"/>
          </a:xfrm>
          <a:prstGeom prst="rect">
            <a:avLst/>
          </a:prstGeom>
        </p:spPr>
        <p:txBody>
          <a:bodyPr anchor="ctr">
            <a:normAutofit/>
          </a:bodyPr>
          <a:lstStyle/>
          <a:p>
            <a:pPr algn="ctr" fontAlgn="auto">
              <a:spcAft>
                <a:spcPts val="0"/>
              </a:spcAft>
              <a:defRPr/>
            </a:pPr>
            <a:r>
              <a:rPr kumimoji="0" lang="zh-TW" altLang="en-US" sz="5400" b="1" dirty="0">
                <a:solidFill>
                  <a:srgbClr val="FFFF00"/>
                </a:solidFill>
                <a:latin typeface="標楷體" pitchFamily="65" charset="-120"/>
                <a:ea typeface="標楷體" pitchFamily="65" charset="-120"/>
                <a:cs typeface="+mj-cs"/>
              </a:rPr>
              <a:t>知識資源組織方法之提案</a:t>
            </a:r>
            <a:endParaRPr kumimoji="0" lang="zh-TW" altLang="en-US" sz="5400" dirty="0">
              <a:solidFill>
                <a:srgbClr val="FFFF00"/>
              </a:solidFill>
              <a:latin typeface="標楷體" pitchFamily="65" charset="-120"/>
              <a:ea typeface="標楷體" pitchFamily="65" charset="-120"/>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par>
                          <p:cTn id="22" fill="hold">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圖片 3" descr="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500063" y="0"/>
            <a:ext cx="8229600" cy="1143000"/>
          </a:xfrm>
        </p:spPr>
        <p:txBody>
          <a:bodyPr/>
          <a:lstStyle/>
          <a:p>
            <a:pPr eaLnBrk="1" hangingPunct="1"/>
            <a:r>
              <a:rPr lang="zh-TW" altLang="en-US" sz="5400" b="1" dirty="0" smtClean="0">
                <a:solidFill>
                  <a:srgbClr val="99FF66"/>
                </a:solidFill>
                <a:latin typeface="標楷體" pitchFamily="65" charset="-120"/>
                <a:ea typeface="標楷體" pitchFamily="65" charset="-120"/>
              </a:rPr>
              <a:t>綜合分析</a:t>
            </a:r>
          </a:p>
        </p:txBody>
      </p:sp>
      <p:sp>
        <p:nvSpPr>
          <p:cNvPr id="3" name="內容版面配置區 2"/>
          <p:cNvSpPr>
            <a:spLocks noGrp="1"/>
          </p:cNvSpPr>
          <p:nvPr>
            <p:ph idx="1"/>
          </p:nvPr>
        </p:nvSpPr>
        <p:spPr>
          <a:xfrm>
            <a:off x="500063" y="1571625"/>
            <a:ext cx="3971925" cy="542925"/>
          </a:xfrm>
        </p:spPr>
        <p:txBody>
          <a:bodyPr/>
          <a:lstStyle/>
          <a:p>
            <a:pPr eaLnBrk="1" hangingPunct="1">
              <a:buFont typeface="Arial" pitchFamily="34" charset="0"/>
              <a:buBlip>
                <a:blip r:embed="rId3"/>
              </a:buBlip>
            </a:pPr>
            <a:r>
              <a:rPr lang="zh-TW" altLang="en-US" sz="2800" dirty="0" smtClean="0">
                <a:latin typeface="標楷體" pitchFamily="65" charset="-120"/>
                <a:ea typeface="標楷體" pitchFamily="65" charset="-120"/>
              </a:rPr>
              <a:t>對內部之綜合分析</a:t>
            </a:r>
            <a:endParaRPr lang="en-US" altLang="zh-TW" sz="2800" dirty="0" smtClean="0">
              <a:latin typeface="標楷體" pitchFamily="65" charset="-120"/>
              <a:ea typeface="標楷體" pitchFamily="65" charset="-120"/>
            </a:endParaRPr>
          </a:p>
          <a:p>
            <a:pPr eaLnBrk="1" hangingPunct="1"/>
            <a:endParaRPr lang="zh-TW" altLang="en-US" dirty="0" smtClean="0"/>
          </a:p>
        </p:txBody>
      </p:sp>
      <p:sp>
        <p:nvSpPr>
          <p:cNvPr id="5" name="內容版面配置區 2"/>
          <p:cNvSpPr txBox="1">
            <a:spLocks/>
          </p:cNvSpPr>
          <p:nvPr/>
        </p:nvSpPr>
        <p:spPr bwMode="auto">
          <a:xfrm>
            <a:off x="500063" y="2286000"/>
            <a:ext cx="8429625" cy="3159125"/>
          </a:xfrm>
          <a:prstGeom prst="rect">
            <a:avLst/>
          </a:prstGeom>
          <a:noFill/>
          <a:ln w="9525">
            <a:noFill/>
            <a:miter lim="800000"/>
            <a:headEnd/>
            <a:tailEnd/>
          </a:ln>
        </p:spPr>
        <p:txBody>
          <a:bodyPr/>
          <a:lstStyle/>
          <a:p>
            <a:pPr marL="342900" indent="-342900">
              <a:spcBef>
                <a:spcPct val="20000"/>
              </a:spcBef>
              <a:buFontTx/>
              <a:buBlip>
                <a:blip r:embed="rId3"/>
              </a:buBlip>
            </a:pPr>
            <a:r>
              <a:rPr kumimoji="0" lang="zh-TW" altLang="en-US" sz="2800" dirty="0">
                <a:latin typeface="標楷體" pitchFamily="65" charset="-120"/>
                <a:ea typeface="標楷體" pitchFamily="65" charset="-120"/>
              </a:rPr>
              <a:t>在各個組員經過一連串的「知識分析」後，我們可以觀察到在這個社團裡不僅是為了同一個目標而共同追尋，更可以一起成長、一起學習，彼此真心的把對「聖經」裡面所看到的分享出來，因此是很</a:t>
            </a:r>
            <a:r>
              <a:rPr kumimoji="0" lang="zh-TW" altLang="en-US" sz="2800" b="1" dirty="0">
                <a:solidFill>
                  <a:srgbClr val="FF0000"/>
                </a:solidFill>
                <a:latin typeface="標楷體" pitchFamily="65" charset="-120"/>
                <a:ea typeface="標楷體" pitchFamily="65" charset="-120"/>
              </a:rPr>
              <a:t>和樂</a:t>
            </a:r>
            <a:r>
              <a:rPr kumimoji="0" lang="zh-TW" altLang="en-US" sz="2800" dirty="0">
                <a:latin typeface="標楷體" pitchFamily="65" charset="-120"/>
                <a:ea typeface="標楷體" pitchFamily="65" charset="-120"/>
              </a:rPr>
              <a:t>的一個社團；不過同時也存在許多問題，就像之前提到的「</a:t>
            </a:r>
            <a:r>
              <a:rPr kumimoji="0" lang="zh-TW" altLang="en-US" sz="2800" b="1" dirty="0">
                <a:solidFill>
                  <a:srgbClr val="FF0000"/>
                </a:solidFill>
                <a:latin typeface="標楷體" pitchFamily="65" charset="-120"/>
                <a:ea typeface="標楷體" pitchFamily="65" charset="-120"/>
              </a:rPr>
              <a:t>人力分配</a:t>
            </a:r>
            <a:r>
              <a:rPr kumimoji="0" lang="zh-TW" altLang="en-US" sz="2800" dirty="0">
                <a:latin typeface="標楷體" pitchFamily="65" charset="-120"/>
                <a:ea typeface="標楷體" pitchFamily="65" charset="-120"/>
              </a:rPr>
              <a:t>」、「</a:t>
            </a:r>
            <a:r>
              <a:rPr kumimoji="0" lang="zh-TW" altLang="en-US" sz="2800" b="1" dirty="0">
                <a:solidFill>
                  <a:srgbClr val="FF0000"/>
                </a:solidFill>
                <a:latin typeface="標楷體" pitchFamily="65" charset="-120"/>
                <a:ea typeface="標楷體" pitchFamily="65" charset="-120"/>
              </a:rPr>
              <a:t>工作分配</a:t>
            </a:r>
            <a:r>
              <a:rPr kumimoji="0" lang="zh-TW" altLang="en-US" sz="2800" dirty="0">
                <a:latin typeface="標楷體" pitchFamily="65" charset="-120"/>
                <a:ea typeface="標楷體" pitchFamily="65" charset="-120"/>
              </a:rPr>
              <a:t>」、「</a:t>
            </a:r>
            <a:r>
              <a:rPr kumimoji="0" lang="zh-TW" altLang="en-US" sz="2800" b="1" dirty="0">
                <a:solidFill>
                  <a:srgbClr val="FF0000"/>
                </a:solidFill>
                <a:latin typeface="標楷體" pitchFamily="65" charset="-120"/>
                <a:ea typeface="標楷體" pitchFamily="65" charset="-120"/>
              </a:rPr>
              <a:t>交接傳承</a:t>
            </a:r>
            <a:r>
              <a:rPr kumimoji="0" lang="zh-TW" altLang="en-US" sz="2800" dirty="0">
                <a:latin typeface="標楷體" pitchFamily="65" charset="-120"/>
                <a:ea typeface="標楷體" pitchFamily="65" charset="-120"/>
              </a:rPr>
              <a:t>」</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問題。</a:t>
            </a:r>
            <a:endParaRPr kumimoji="0" lang="en-US" altLang="zh-TW" sz="2800" dirty="0">
              <a:latin typeface="標楷體" pitchFamily="65" charset="-120"/>
              <a:ea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15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65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圖片 3" descr="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500063" y="0"/>
            <a:ext cx="8229600" cy="1143000"/>
          </a:xfrm>
        </p:spPr>
        <p:txBody>
          <a:bodyPr/>
          <a:lstStyle/>
          <a:p>
            <a:pPr eaLnBrk="1" hangingPunct="1"/>
            <a:r>
              <a:rPr lang="zh-TW" altLang="en-US" sz="5400" b="1" smtClean="0">
                <a:solidFill>
                  <a:srgbClr val="99FF66"/>
                </a:solidFill>
                <a:latin typeface="標楷體" pitchFamily="65" charset="-120"/>
                <a:ea typeface="標楷體" pitchFamily="65" charset="-120"/>
              </a:rPr>
              <a:t>綜合分析</a:t>
            </a:r>
          </a:p>
        </p:txBody>
      </p:sp>
      <p:sp>
        <p:nvSpPr>
          <p:cNvPr id="3" name="內容版面配置區 2"/>
          <p:cNvSpPr>
            <a:spLocks noGrp="1"/>
          </p:cNvSpPr>
          <p:nvPr>
            <p:ph idx="1"/>
          </p:nvPr>
        </p:nvSpPr>
        <p:spPr>
          <a:xfrm>
            <a:off x="500063" y="1571625"/>
            <a:ext cx="3971925" cy="542925"/>
          </a:xfrm>
        </p:spPr>
        <p:txBody>
          <a:bodyPr rtlCol="0">
            <a:normAutofit lnSpcReduction="10000"/>
          </a:bodyPr>
          <a:lstStyle/>
          <a:p>
            <a:pPr eaLnBrk="1" fontAlgn="auto" hangingPunct="1">
              <a:spcAft>
                <a:spcPts val="0"/>
              </a:spcAft>
              <a:buFont typeface="Arial" pitchFamily="34" charset="0"/>
              <a:buBlip>
                <a:blip r:embed="rId3"/>
              </a:buBlip>
              <a:defRPr/>
            </a:pPr>
            <a:r>
              <a:rPr lang="zh-TW" altLang="en-US" sz="3000" dirty="0" smtClean="0">
                <a:latin typeface="標楷體" pitchFamily="65" charset="-120"/>
                <a:ea typeface="標楷體" pitchFamily="65" charset="-120"/>
              </a:rPr>
              <a:t>對外部之綜合分析</a:t>
            </a:r>
            <a:endParaRPr lang="en-US" altLang="zh-TW" sz="3000" dirty="0" smtClean="0">
              <a:latin typeface="標楷體" pitchFamily="65" charset="-120"/>
              <a:ea typeface="標楷體" pitchFamily="65" charset="-120"/>
            </a:endParaRPr>
          </a:p>
          <a:p>
            <a:pPr eaLnBrk="1" fontAlgn="auto" hangingPunct="1">
              <a:spcAft>
                <a:spcPts val="0"/>
              </a:spcAft>
              <a:defRPr/>
            </a:pPr>
            <a:endParaRPr lang="zh-TW" altLang="en-US" dirty="0"/>
          </a:p>
        </p:txBody>
      </p:sp>
      <p:sp>
        <p:nvSpPr>
          <p:cNvPr id="5" name="內容版面配置區 2"/>
          <p:cNvSpPr txBox="1">
            <a:spLocks/>
          </p:cNvSpPr>
          <p:nvPr/>
        </p:nvSpPr>
        <p:spPr bwMode="auto">
          <a:xfrm>
            <a:off x="500063" y="2286000"/>
            <a:ext cx="8429625" cy="4286250"/>
          </a:xfrm>
          <a:prstGeom prst="rect">
            <a:avLst/>
          </a:prstGeom>
          <a:noFill/>
          <a:ln w="9525">
            <a:noFill/>
            <a:miter lim="800000"/>
            <a:headEnd/>
            <a:tailEnd/>
          </a:ln>
        </p:spPr>
        <p:txBody>
          <a:bodyPr/>
          <a:lstStyle/>
          <a:p>
            <a:pPr marL="342900" indent="-342900">
              <a:spcBef>
                <a:spcPct val="20000"/>
              </a:spcBef>
              <a:buFontTx/>
              <a:buBlip>
                <a:blip r:embed="rId4"/>
              </a:buBlip>
            </a:pPr>
            <a:r>
              <a:rPr kumimoji="0" lang="zh-TW" altLang="en-US" sz="2800" dirty="0">
                <a:latin typeface="標楷體" pitchFamily="65" charset="-120"/>
                <a:ea typeface="標楷體" pitchFamily="65" charset="-120"/>
              </a:rPr>
              <a:t>外部的綜合分析的結果所發現的問題大部分在「</a:t>
            </a:r>
            <a:r>
              <a:rPr kumimoji="0" lang="zh-TW" altLang="en-US" sz="2800" b="1" dirty="0">
                <a:solidFill>
                  <a:srgbClr val="FF0000"/>
                </a:solidFill>
                <a:latin typeface="標楷體" pitchFamily="65" charset="-120"/>
                <a:ea typeface="標楷體" pitchFamily="65" charset="-120"/>
              </a:rPr>
              <a:t>外界支援</a:t>
            </a:r>
            <a:r>
              <a:rPr kumimoji="0" lang="en-US" altLang="zh-TW" sz="2800" b="1" dirty="0">
                <a:solidFill>
                  <a:srgbClr val="FF0000"/>
                </a:solidFill>
                <a:latin typeface="標楷體" pitchFamily="65" charset="-120"/>
                <a:ea typeface="標楷體" pitchFamily="65" charset="-120"/>
              </a:rPr>
              <a:t>(</a:t>
            </a:r>
            <a:r>
              <a:rPr kumimoji="0" lang="zh-TW" altLang="en-US" sz="2800" b="1" dirty="0">
                <a:solidFill>
                  <a:srgbClr val="FF0000"/>
                </a:solidFill>
                <a:latin typeface="標楷體" pitchFamily="65" charset="-120"/>
                <a:ea typeface="標楷體" pitchFamily="65" charset="-120"/>
              </a:rPr>
              <a:t>資源</a:t>
            </a:r>
            <a:r>
              <a:rPr kumimoji="0" lang="en-US" altLang="zh-TW" sz="2800" b="1" dirty="0">
                <a:solidFill>
                  <a:srgbClr val="FF0000"/>
                </a:solidFill>
                <a:latin typeface="標楷體" pitchFamily="65" charset="-120"/>
                <a:ea typeface="標楷體" pitchFamily="65" charset="-120"/>
              </a:rPr>
              <a:t>)</a:t>
            </a:r>
            <a:r>
              <a:rPr kumimoji="0" lang="zh-TW" altLang="en-US" sz="2800" b="1" dirty="0">
                <a:solidFill>
                  <a:srgbClr val="FF0000"/>
                </a:solidFill>
                <a:latin typeface="標楷體" pitchFamily="65" charset="-120"/>
                <a:ea typeface="標楷體" pitchFamily="65" charset="-120"/>
              </a:rPr>
              <a:t>不足</a:t>
            </a:r>
            <a:r>
              <a:rPr kumimoji="0" lang="zh-TW" altLang="en-US" sz="2800" dirty="0">
                <a:latin typeface="標楷體" pitchFamily="65" charset="-120"/>
                <a:ea typeface="標楷體" pitchFamily="65" charset="-120"/>
              </a:rPr>
              <a:t>」以及「</a:t>
            </a:r>
            <a:r>
              <a:rPr kumimoji="0" lang="zh-TW" altLang="en-US" sz="2800" b="1" dirty="0">
                <a:solidFill>
                  <a:srgbClr val="FF0000"/>
                </a:solidFill>
                <a:latin typeface="標楷體" pitchFamily="65" charset="-120"/>
                <a:ea typeface="標楷體" pitchFamily="65" charset="-120"/>
              </a:rPr>
              <a:t>社團吸引力</a:t>
            </a:r>
            <a:r>
              <a:rPr kumimoji="0" lang="zh-TW" altLang="en-US" sz="2800" dirty="0">
                <a:latin typeface="標楷體" pitchFamily="65" charset="-120"/>
                <a:ea typeface="標楷體" pitchFamily="65" charset="-120"/>
              </a:rPr>
              <a:t>」方面，與校內的社團比較下，「</a:t>
            </a:r>
            <a:r>
              <a:rPr kumimoji="0" lang="zh-TW" altLang="en-US" sz="2800" b="1" dirty="0">
                <a:solidFill>
                  <a:srgbClr val="FF0000"/>
                </a:solidFill>
                <a:latin typeface="標楷體" pitchFamily="65" charset="-120"/>
                <a:ea typeface="標楷體" pitchFamily="65" charset="-120"/>
              </a:rPr>
              <a:t>聖經真理研究社</a:t>
            </a:r>
            <a:r>
              <a:rPr kumimoji="0" lang="zh-TW" altLang="en-US" sz="2800" dirty="0">
                <a:latin typeface="標楷體" pitchFamily="65" charset="-120"/>
                <a:ea typeface="標楷體" pitchFamily="65" charset="-120"/>
              </a:rPr>
              <a:t>」可能屬於較小型的社團，因此可以使用到的資源是比較少的；但相對的，社團可以與其他學校的「</a:t>
            </a:r>
            <a:r>
              <a:rPr kumimoji="0" lang="zh-TW" altLang="en-US" sz="2800" b="1" dirty="0">
                <a:solidFill>
                  <a:srgbClr val="FF0000"/>
                </a:solidFill>
                <a:latin typeface="標楷體" pitchFamily="65" charset="-120"/>
                <a:ea typeface="標楷體" pitchFamily="65" charset="-120"/>
              </a:rPr>
              <a:t>聖經真理研究社</a:t>
            </a:r>
            <a:r>
              <a:rPr kumimoji="0" lang="zh-TW" altLang="en-US" sz="2800" dirty="0">
                <a:latin typeface="標楷體" pitchFamily="65" charset="-120"/>
                <a:ea typeface="標楷體" pitchFamily="65" charset="-120"/>
              </a:rPr>
              <a:t>」一起辦活動或是彼此交流以及認識新朋友，也就是說人多力量大。</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15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par>
                          <p:cTn id="15" fill="hold">
                            <p:stCondLst>
                              <p:cond delay="315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圖片 3" descr="01.jpg"/>
          <p:cNvPicPr>
            <a:picLocks noChangeAspect="1"/>
          </p:cNvPicPr>
          <p:nvPr/>
        </p:nvPicPr>
        <p:blipFill>
          <a:blip r:embed="rId2">
            <a:lum bright="30000" contrast="-30000"/>
          </a:blip>
          <a:srcRect/>
          <a:stretch>
            <a:fillRect/>
          </a:stretch>
        </p:blipFill>
        <p:spPr bwMode="auto">
          <a:xfrm>
            <a:off x="0" y="0"/>
            <a:ext cx="9144000" cy="6858000"/>
          </a:xfrm>
          <a:prstGeom prst="rect">
            <a:avLst/>
          </a:prstGeom>
          <a:noFill/>
          <a:ln w="9525">
            <a:noFill/>
            <a:miter lim="800000"/>
            <a:headEnd/>
            <a:tailEnd/>
          </a:ln>
        </p:spPr>
      </p:pic>
      <p:pic>
        <p:nvPicPr>
          <p:cNvPr id="3075" name="圖片 1" descr="C:\Documents and Settings\小斌\My Documents\My Pictures\TMU Bible\1125461502.jpg"/>
          <p:cNvPicPr>
            <a:picLocks noChangeAspect="1" noChangeArrowheads="1"/>
          </p:cNvPicPr>
          <p:nvPr/>
        </p:nvPicPr>
        <p:blipFill>
          <a:blip r:embed="rId3"/>
          <a:srcRect/>
          <a:stretch>
            <a:fillRect/>
          </a:stretch>
        </p:blipFill>
        <p:spPr bwMode="auto">
          <a:xfrm>
            <a:off x="2484438" y="0"/>
            <a:ext cx="4103687" cy="4052888"/>
          </a:xfrm>
          <a:prstGeom prst="rect">
            <a:avLst/>
          </a:prstGeom>
          <a:noFill/>
          <a:ln w="9525">
            <a:noFill/>
            <a:miter lim="800000"/>
            <a:headEnd/>
            <a:tailEnd/>
          </a:ln>
        </p:spPr>
      </p:pic>
      <p:sp>
        <p:nvSpPr>
          <p:cNvPr id="5" name="矩形 4"/>
          <p:cNvSpPr/>
          <p:nvPr/>
        </p:nvSpPr>
        <p:spPr>
          <a:xfrm>
            <a:off x="-684584" y="3717032"/>
            <a:ext cx="10801200" cy="2123658"/>
          </a:xfrm>
          <a:prstGeom prst="rect">
            <a:avLst/>
          </a:prstGeom>
          <a:noFill/>
        </p:spPr>
        <p:txBody>
          <a:bodyPr>
            <a:spAutoFit/>
          </a:bodyPr>
          <a:lstStyle/>
          <a:p>
            <a:pPr algn="ctr">
              <a:defRPr/>
            </a:pPr>
            <a:r>
              <a:rPr lang="en-US" altLang="zh-TW" sz="44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標楷體" pitchFamily="65" charset="-120"/>
                <a:ea typeface="標楷體" pitchFamily="65" charset="-120"/>
              </a:rPr>
              <a:t>you shall know the truth ,</a:t>
            </a:r>
          </a:p>
          <a:p>
            <a:pPr algn="ctr">
              <a:defRPr/>
            </a:pPr>
            <a:r>
              <a:rPr lang="en-US" altLang="zh-TW" sz="44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標楷體" pitchFamily="65" charset="-120"/>
                <a:ea typeface="標楷體" pitchFamily="65" charset="-120"/>
              </a:rPr>
              <a:t>and the truth shall set you free.</a:t>
            </a:r>
          </a:p>
          <a:p>
            <a:pPr algn="ctr">
              <a:defRPr/>
            </a:pPr>
            <a:r>
              <a:rPr lang="en-US" altLang="zh-TW" sz="44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標楷體" pitchFamily="65" charset="-120"/>
                <a:ea typeface="標楷體" pitchFamily="65" charset="-120"/>
              </a:rPr>
              <a:t> </a:t>
            </a:r>
            <a:r>
              <a:rPr lang="en-US" altLang="zh-TW" sz="40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標楷體" pitchFamily="65" charset="-120"/>
                <a:ea typeface="標楷體" pitchFamily="65" charset="-120"/>
              </a:rPr>
              <a:t>John 8:32.</a:t>
            </a:r>
            <a:endParaRPr lang="zh-TW" altLang="en-US" sz="40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標楷體" pitchFamily="65" charset="-120"/>
              <a:ea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0.70"/>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圖片 5"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內容版面配置區 6"/>
          <p:cNvSpPr>
            <a:spLocks noGrp="1"/>
          </p:cNvSpPr>
          <p:nvPr>
            <p:ph idx="1"/>
          </p:nvPr>
        </p:nvSpPr>
        <p:spPr>
          <a:xfrm>
            <a:off x="214313" y="0"/>
            <a:ext cx="8715375" cy="6858000"/>
          </a:xfrm>
        </p:spPr>
        <p:txBody>
          <a:bodyPr rtlCol="0">
            <a:normAutofit lnSpcReduction="10000"/>
          </a:bodyPr>
          <a:lstStyle/>
          <a:p>
            <a:pPr eaLnBrk="1" fontAlgn="auto" hangingPunct="1">
              <a:spcAft>
                <a:spcPts val="0"/>
              </a:spcAft>
              <a:defRPr/>
            </a:pPr>
            <a:r>
              <a:rPr lang="zh-TW" altLang="en-US" sz="3600" b="1" dirty="0" smtClean="0">
                <a:solidFill>
                  <a:schemeClr val="accent5">
                    <a:lumMod val="60000"/>
                    <a:lumOff val="40000"/>
                  </a:schemeClr>
                </a:solidFill>
                <a:latin typeface="標楷體" pitchFamily="65" charset="-120"/>
                <a:ea typeface="標楷體" pitchFamily="65" charset="-120"/>
              </a:rPr>
              <a:t>工作分配：</a:t>
            </a:r>
            <a:endParaRPr lang="en-US" altLang="zh-TW" sz="3600" b="1" dirty="0">
              <a:solidFill>
                <a:schemeClr val="accent5">
                  <a:lumMod val="60000"/>
                  <a:lumOff val="40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曾華翊－（一）個案研究對象之介紹</a:t>
            </a:r>
            <a:endParaRPr lang="en-US" altLang="zh-TW" sz="2800" b="1" dirty="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　　　　（二）個案研究對象之問題所在</a:t>
            </a:r>
            <a:endParaRPr lang="en-US" altLang="zh-TW" sz="2800" b="1" dirty="0" smtClean="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蕭宇均－（三）個案研究對象之</a:t>
            </a:r>
            <a:r>
              <a:rPr lang="en-US" altLang="zh-TW" sz="2800" b="1" dirty="0" smtClean="0">
                <a:solidFill>
                  <a:schemeClr val="bg1">
                    <a:lumMod val="95000"/>
                  </a:schemeClr>
                </a:solidFill>
                <a:latin typeface="標楷體" pitchFamily="65" charset="-120"/>
                <a:ea typeface="標楷體" pitchFamily="65" charset="-120"/>
              </a:rPr>
              <a:t>SWOT</a:t>
            </a:r>
            <a:r>
              <a:rPr lang="zh-TW" altLang="en-US" sz="2800" b="1" dirty="0" smtClean="0">
                <a:solidFill>
                  <a:schemeClr val="bg1">
                    <a:lumMod val="95000"/>
                  </a:schemeClr>
                </a:solidFill>
                <a:latin typeface="標楷體" pitchFamily="65" charset="-120"/>
                <a:ea typeface="標楷體" pitchFamily="65" charset="-120"/>
              </a:rPr>
              <a:t>分析</a:t>
            </a:r>
            <a:endParaRPr lang="en-US" altLang="zh-TW" sz="2800" b="1" dirty="0" smtClean="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江</a:t>
            </a:r>
            <a:r>
              <a:rPr lang="zh-TW" altLang="en-US" sz="2800" b="1" dirty="0">
                <a:solidFill>
                  <a:schemeClr val="bg1">
                    <a:lumMod val="95000"/>
                  </a:schemeClr>
                </a:solidFill>
                <a:latin typeface="標楷體" pitchFamily="65" charset="-120"/>
                <a:ea typeface="標楷體" pitchFamily="65" charset="-120"/>
              </a:rPr>
              <a:t>佩</a:t>
            </a:r>
            <a:r>
              <a:rPr lang="zh-TW" altLang="en-US" sz="2800" b="1" dirty="0" smtClean="0">
                <a:solidFill>
                  <a:schemeClr val="bg1">
                    <a:lumMod val="95000"/>
                  </a:schemeClr>
                </a:solidFill>
                <a:latin typeface="標楷體" pitchFamily="65" charset="-120"/>
                <a:ea typeface="標楷體" pitchFamily="65" charset="-120"/>
              </a:rPr>
              <a:t>盈－（四）知識盤點、協助提供參考資料以及安排社長或副社與組員見面訪問、上台報告</a:t>
            </a:r>
            <a:r>
              <a:rPr lang="en-US" altLang="zh-TW" sz="2800" b="1" dirty="0" smtClean="0">
                <a:solidFill>
                  <a:schemeClr val="bg1">
                    <a:lumMod val="95000"/>
                  </a:schemeClr>
                </a:solidFill>
                <a:latin typeface="標楷體" pitchFamily="65" charset="-120"/>
                <a:ea typeface="標楷體" pitchFamily="65" charset="-120"/>
              </a:rPr>
              <a:t>(</a:t>
            </a:r>
            <a:r>
              <a:rPr lang="zh-TW" altLang="en-US" sz="2800" b="1" dirty="0" smtClean="0">
                <a:solidFill>
                  <a:schemeClr val="bg1">
                    <a:lumMod val="95000"/>
                  </a:schemeClr>
                </a:solidFill>
                <a:latin typeface="標楷體" pitchFamily="65" charset="-120"/>
                <a:ea typeface="標楷體" pitchFamily="65" charset="-120"/>
              </a:rPr>
              <a:t>社團幹部</a:t>
            </a:r>
            <a:r>
              <a:rPr lang="en-US" altLang="zh-TW" sz="2800" b="1" dirty="0" smtClean="0">
                <a:solidFill>
                  <a:schemeClr val="bg1">
                    <a:lumMod val="95000"/>
                  </a:schemeClr>
                </a:solidFill>
                <a:latin typeface="標楷體" pitchFamily="65" charset="-120"/>
                <a:ea typeface="標楷體" pitchFamily="65" charset="-120"/>
              </a:rPr>
              <a:t>)</a:t>
            </a: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潘俊良－（五）知識分類</a:t>
            </a:r>
            <a:endParaRPr lang="en-US" altLang="zh-TW" sz="2800" b="1" dirty="0" smtClean="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袁　禎－（六）知識資源的辨識</a:t>
            </a:r>
            <a:endParaRPr lang="en-US" altLang="zh-TW" sz="2800" b="1" dirty="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謝佩軒－（七）知識</a:t>
            </a:r>
            <a:r>
              <a:rPr lang="zh-TW" altLang="en-US" sz="2800" b="1" dirty="0">
                <a:solidFill>
                  <a:schemeClr val="bg1">
                    <a:lumMod val="95000"/>
                  </a:schemeClr>
                </a:solidFill>
                <a:latin typeface="標楷體" pitchFamily="65" charset="-120"/>
                <a:ea typeface="標楷體" pitchFamily="65" charset="-120"/>
              </a:rPr>
              <a:t>資源組織策略之提案</a:t>
            </a:r>
            <a:endParaRPr lang="en-US" altLang="zh-TW" sz="2800" b="1" dirty="0" smtClean="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林昱哲－（八）知識</a:t>
            </a:r>
            <a:r>
              <a:rPr lang="zh-TW" altLang="en-US" sz="2800" b="1" dirty="0">
                <a:solidFill>
                  <a:schemeClr val="bg1">
                    <a:lumMod val="95000"/>
                  </a:schemeClr>
                </a:solidFill>
                <a:latin typeface="標楷體" pitchFamily="65" charset="-120"/>
                <a:ea typeface="標楷體" pitchFamily="65" charset="-120"/>
              </a:rPr>
              <a:t>資源組織方法之</a:t>
            </a:r>
            <a:r>
              <a:rPr lang="zh-TW" altLang="en-US" sz="2800" b="1" dirty="0" smtClean="0">
                <a:solidFill>
                  <a:schemeClr val="bg1">
                    <a:lumMod val="95000"/>
                  </a:schemeClr>
                </a:solidFill>
                <a:latin typeface="標楷體" pitchFamily="65" charset="-120"/>
                <a:ea typeface="標楷體" pitchFamily="65" charset="-120"/>
              </a:rPr>
              <a:t>提案</a:t>
            </a:r>
            <a:endParaRPr lang="en-US" altLang="zh-TW" sz="2800" b="1" dirty="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蔡秉叡－（九）綜合分析</a:t>
            </a:r>
            <a:endParaRPr lang="en-US" altLang="zh-TW" sz="2800" b="1" dirty="0" smtClean="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吳岱娜－（十）把已完成的資料製作成</a:t>
            </a:r>
            <a:r>
              <a:rPr lang="en-US" altLang="zh-TW" sz="2800" b="1" dirty="0" err="1" smtClean="0">
                <a:solidFill>
                  <a:schemeClr val="bg1">
                    <a:lumMod val="95000"/>
                  </a:schemeClr>
                </a:solidFill>
                <a:latin typeface="標楷體" pitchFamily="65" charset="-120"/>
                <a:ea typeface="標楷體" pitchFamily="65" charset="-120"/>
              </a:rPr>
              <a:t>Powerpoint</a:t>
            </a:r>
            <a:endParaRPr lang="en-US" altLang="zh-TW" sz="2800" b="1" dirty="0" smtClean="0">
              <a:solidFill>
                <a:schemeClr val="bg1">
                  <a:lumMod val="95000"/>
                </a:schemeClr>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2800" b="1" dirty="0" smtClean="0">
                <a:solidFill>
                  <a:schemeClr val="bg1">
                    <a:lumMod val="95000"/>
                  </a:schemeClr>
                </a:solidFill>
                <a:latin typeface="標楷體" pitchFamily="65" charset="-120"/>
                <a:ea typeface="標楷體" pitchFamily="65" charset="-120"/>
              </a:rPr>
              <a:t>丁宗翰 </a:t>
            </a:r>
            <a:r>
              <a:rPr lang="en-US" altLang="zh-TW" sz="2800" b="1" dirty="0" smtClean="0">
                <a:solidFill>
                  <a:schemeClr val="bg1">
                    <a:lumMod val="95000"/>
                  </a:schemeClr>
                </a:solidFill>
                <a:latin typeface="標楷體" pitchFamily="65" charset="-120"/>
                <a:ea typeface="標楷體" pitchFamily="65" charset="-120"/>
              </a:rPr>
              <a:t>-  (</a:t>
            </a:r>
            <a:r>
              <a:rPr lang="zh-TW" altLang="en-US" sz="2800" b="1" dirty="0" smtClean="0">
                <a:solidFill>
                  <a:schemeClr val="bg1">
                    <a:lumMod val="95000"/>
                  </a:schemeClr>
                </a:solidFill>
                <a:latin typeface="標楷體" pitchFamily="65" charset="-120"/>
                <a:ea typeface="標楷體" pitchFamily="65" charset="-120"/>
              </a:rPr>
              <a:t>十一</a:t>
            </a:r>
            <a:r>
              <a:rPr lang="en-US" altLang="zh-TW" sz="2800" b="1" dirty="0" smtClean="0">
                <a:solidFill>
                  <a:schemeClr val="bg1">
                    <a:lumMod val="95000"/>
                  </a:schemeClr>
                </a:solidFill>
                <a:latin typeface="標楷體" pitchFamily="65" charset="-120"/>
                <a:ea typeface="標楷體" pitchFamily="65" charset="-120"/>
              </a:rPr>
              <a:t>)</a:t>
            </a:r>
            <a:r>
              <a:rPr lang="zh-TW" altLang="en-US" sz="2800" b="1" dirty="0" smtClean="0">
                <a:solidFill>
                  <a:schemeClr val="bg1">
                    <a:lumMod val="95000"/>
                  </a:schemeClr>
                </a:solidFill>
                <a:latin typeface="標楷體" pitchFamily="65" charset="-120"/>
                <a:ea typeface="標楷體" pitchFamily="65" charset="-120"/>
              </a:rPr>
              <a:t>督促組員進度、彙整資料、上台報    告、最後的校稿</a:t>
            </a:r>
            <a:endParaRPr lang="en-US" altLang="zh-TW" sz="2200" b="1" dirty="0" smtClean="0">
              <a:solidFill>
                <a:schemeClr val="bg1">
                  <a:lumMod val="95000"/>
                </a:schemeClr>
              </a:solidFill>
              <a:latin typeface="標楷體" pitchFamily="65" charset="-120"/>
              <a:ea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additive="base">
                                        <p:cTn id="1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additive="base">
                                        <p:cTn id="4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 calcmode="lin" valueType="num">
                                      <p:cBhvr additive="base">
                                        <p:cTn id="5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 calcmode="lin" valueType="num">
                                      <p:cBhvr additive="base">
                                        <p:cTn id="5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 calcmode="lin" valueType="num">
                                      <p:cBhvr additive="base">
                                        <p:cTn id="6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additive="base">
                                        <p:cTn id="6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圖片 12" descr="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內容版面配置區 3" descr="0122.gif"/>
          <p:cNvPicPr>
            <a:picLocks noGrp="1" noChangeAspect="1"/>
          </p:cNvPicPr>
          <p:nvPr>
            <p:ph idx="1"/>
          </p:nvPr>
        </p:nvPicPr>
        <p:blipFill>
          <a:blip r:embed="rId3"/>
          <a:srcRect/>
          <a:stretch>
            <a:fillRect/>
          </a:stretch>
        </p:blipFill>
        <p:spPr>
          <a:xfrm>
            <a:off x="0" y="1285875"/>
            <a:ext cx="9175750" cy="4929188"/>
          </a:xfrm>
        </p:spPr>
      </p:pic>
      <p:sp>
        <p:nvSpPr>
          <p:cNvPr id="8" name="內容版面配置區 2"/>
          <p:cNvSpPr txBox="1">
            <a:spLocks/>
          </p:cNvSpPr>
          <p:nvPr/>
        </p:nvSpPr>
        <p:spPr>
          <a:xfrm>
            <a:off x="5072063" y="4714875"/>
            <a:ext cx="1285875" cy="257175"/>
          </a:xfrm>
          <a:prstGeom prst="rect">
            <a:avLst/>
          </a:prstGeom>
        </p:spPr>
        <p:txBody>
          <a:bodyPr>
            <a:normAutofit fontScale="40000" lnSpcReduction="20000"/>
          </a:bodyPr>
          <a:lstStyle/>
          <a:p>
            <a:pPr marL="342900" indent="-342900" fontAlgn="auto">
              <a:spcBef>
                <a:spcPct val="20000"/>
              </a:spcBef>
              <a:spcAft>
                <a:spcPts val="0"/>
              </a:spcAft>
              <a:buFont typeface="Arial" pitchFamily="34" charset="0"/>
              <a:buNone/>
              <a:defRPr/>
            </a:pPr>
            <a:r>
              <a:rPr kumimoji="0" lang="en-US" altLang="zh-TW" sz="3200" b="1" dirty="0">
                <a:solidFill>
                  <a:srgbClr val="FF0000"/>
                </a:solidFill>
                <a:latin typeface="+mn-lt"/>
                <a:ea typeface="+mn-ea"/>
              </a:rPr>
              <a:t>2011/01/03</a:t>
            </a:r>
            <a:r>
              <a:rPr kumimoji="0" lang="zh-TW" altLang="en-US" sz="3200" b="1" dirty="0">
                <a:solidFill>
                  <a:srgbClr val="FF0000"/>
                </a:solidFill>
                <a:latin typeface="+mn-lt"/>
                <a:ea typeface="+mn-ea"/>
              </a:rPr>
              <a:t>完</a:t>
            </a:r>
            <a:endParaRPr kumimoji="0" lang="en-US" altLang="zh-TW" sz="3200" b="1" dirty="0">
              <a:solidFill>
                <a:srgbClr val="FF0000"/>
              </a:solidFill>
              <a:latin typeface="+mn-lt"/>
              <a:ea typeface="+mn-ea"/>
            </a:endParaRPr>
          </a:p>
          <a:p>
            <a:pPr marL="342900" indent="-342900" fontAlgn="auto">
              <a:spcBef>
                <a:spcPct val="20000"/>
              </a:spcBef>
              <a:spcAft>
                <a:spcPts val="0"/>
              </a:spcAft>
              <a:buFont typeface="Arial" pitchFamily="34" charset="0"/>
              <a:buChar char="•"/>
              <a:defRPr/>
            </a:pPr>
            <a:endParaRPr kumimoji="0" lang="zh-TW" altLang="en-US" sz="3200" dirty="0">
              <a:latin typeface="+mn-lt"/>
              <a:ea typeface="+mn-ea"/>
            </a:endParaRPr>
          </a:p>
        </p:txBody>
      </p:sp>
      <p:sp>
        <p:nvSpPr>
          <p:cNvPr id="9" name="內容版面配置區 2"/>
          <p:cNvSpPr txBox="1">
            <a:spLocks/>
          </p:cNvSpPr>
          <p:nvPr/>
        </p:nvSpPr>
        <p:spPr>
          <a:xfrm>
            <a:off x="5072063" y="4143375"/>
            <a:ext cx="1285875" cy="257175"/>
          </a:xfrm>
          <a:prstGeom prst="rect">
            <a:avLst/>
          </a:prstGeom>
        </p:spPr>
        <p:txBody>
          <a:bodyPr>
            <a:normAutofit fontScale="40000" lnSpcReduction="20000"/>
          </a:bodyPr>
          <a:lstStyle/>
          <a:p>
            <a:pPr marL="342900" indent="-342900" fontAlgn="auto">
              <a:spcBef>
                <a:spcPct val="20000"/>
              </a:spcBef>
              <a:spcAft>
                <a:spcPts val="0"/>
              </a:spcAft>
              <a:buFont typeface="Arial" pitchFamily="34" charset="0"/>
              <a:buNone/>
              <a:defRPr/>
            </a:pPr>
            <a:r>
              <a:rPr kumimoji="0" lang="en-US" altLang="zh-TW" sz="3200" b="1" dirty="0">
                <a:solidFill>
                  <a:srgbClr val="FF0000"/>
                </a:solidFill>
                <a:latin typeface="+mn-lt"/>
                <a:ea typeface="+mn-ea"/>
              </a:rPr>
              <a:t>2010/12/19</a:t>
            </a:r>
            <a:r>
              <a:rPr kumimoji="0" lang="zh-TW" altLang="en-US" sz="3200" b="1" dirty="0">
                <a:solidFill>
                  <a:srgbClr val="FF0000"/>
                </a:solidFill>
                <a:latin typeface="+mn-lt"/>
                <a:ea typeface="+mn-ea"/>
              </a:rPr>
              <a:t>完</a:t>
            </a:r>
            <a:endParaRPr kumimoji="0" lang="en-US" altLang="zh-TW" sz="3200" b="1" dirty="0">
              <a:solidFill>
                <a:srgbClr val="FF0000"/>
              </a:solidFill>
              <a:latin typeface="+mn-lt"/>
              <a:ea typeface="+mn-ea"/>
            </a:endParaRPr>
          </a:p>
          <a:p>
            <a:pPr marL="342900" indent="-342900" fontAlgn="auto">
              <a:spcBef>
                <a:spcPct val="20000"/>
              </a:spcBef>
              <a:spcAft>
                <a:spcPts val="0"/>
              </a:spcAft>
              <a:buFont typeface="Arial" pitchFamily="34" charset="0"/>
              <a:buChar char="•"/>
              <a:defRPr/>
            </a:pPr>
            <a:endParaRPr kumimoji="0" lang="zh-TW" altLang="en-US" sz="3200" dirty="0">
              <a:latin typeface="+mn-lt"/>
              <a:ea typeface="+mn-ea"/>
            </a:endParaRPr>
          </a:p>
        </p:txBody>
      </p:sp>
      <p:sp>
        <p:nvSpPr>
          <p:cNvPr id="10" name="內容版面配置區 2"/>
          <p:cNvSpPr txBox="1">
            <a:spLocks/>
          </p:cNvSpPr>
          <p:nvPr/>
        </p:nvSpPr>
        <p:spPr>
          <a:xfrm>
            <a:off x="5072063" y="3857625"/>
            <a:ext cx="1285875" cy="257175"/>
          </a:xfrm>
          <a:prstGeom prst="rect">
            <a:avLst/>
          </a:prstGeom>
        </p:spPr>
        <p:txBody>
          <a:bodyPr>
            <a:normAutofit fontScale="40000" lnSpcReduction="20000"/>
          </a:bodyPr>
          <a:lstStyle/>
          <a:p>
            <a:pPr marL="342900" indent="-342900" fontAlgn="auto">
              <a:spcBef>
                <a:spcPct val="20000"/>
              </a:spcBef>
              <a:spcAft>
                <a:spcPts val="0"/>
              </a:spcAft>
              <a:buFont typeface="Arial" pitchFamily="34" charset="0"/>
              <a:buNone/>
              <a:defRPr/>
            </a:pPr>
            <a:r>
              <a:rPr kumimoji="0" lang="en-US" altLang="zh-TW" sz="3200" b="1" dirty="0">
                <a:solidFill>
                  <a:srgbClr val="FF0000"/>
                </a:solidFill>
                <a:latin typeface="+mn-lt"/>
                <a:ea typeface="+mn-ea"/>
              </a:rPr>
              <a:t>2010/12/18</a:t>
            </a:r>
            <a:r>
              <a:rPr kumimoji="0" lang="zh-TW" altLang="en-US" sz="3200" b="1" dirty="0">
                <a:solidFill>
                  <a:srgbClr val="FF0000"/>
                </a:solidFill>
                <a:latin typeface="+mn-lt"/>
                <a:ea typeface="+mn-ea"/>
              </a:rPr>
              <a:t>完</a:t>
            </a:r>
            <a:endParaRPr kumimoji="0" lang="en-US" altLang="zh-TW" sz="3200" b="1" dirty="0">
              <a:solidFill>
                <a:srgbClr val="FF0000"/>
              </a:solidFill>
              <a:latin typeface="+mn-lt"/>
              <a:ea typeface="+mn-ea"/>
            </a:endParaRPr>
          </a:p>
          <a:p>
            <a:pPr marL="342900" indent="-342900" fontAlgn="auto">
              <a:spcBef>
                <a:spcPct val="20000"/>
              </a:spcBef>
              <a:spcAft>
                <a:spcPts val="0"/>
              </a:spcAft>
              <a:buFont typeface="Arial" pitchFamily="34" charset="0"/>
              <a:buChar char="•"/>
              <a:defRPr/>
            </a:pPr>
            <a:endParaRPr kumimoji="0" lang="zh-TW" altLang="en-US" sz="3200" dirty="0">
              <a:latin typeface="+mn-lt"/>
              <a:ea typeface="+mn-ea"/>
            </a:endParaRPr>
          </a:p>
        </p:txBody>
      </p:sp>
      <p:sp>
        <p:nvSpPr>
          <p:cNvPr id="11" name="內容版面配置區 2"/>
          <p:cNvSpPr txBox="1">
            <a:spLocks/>
          </p:cNvSpPr>
          <p:nvPr/>
        </p:nvSpPr>
        <p:spPr>
          <a:xfrm>
            <a:off x="5072063" y="5000625"/>
            <a:ext cx="1285875" cy="257175"/>
          </a:xfrm>
          <a:prstGeom prst="rect">
            <a:avLst/>
          </a:prstGeom>
        </p:spPr>
        <p:txBody>
          <a:bodyPr>
            <a:normAutofit fontScale="40000" lnSpcReduction="20000"/>
          </a:bodyPr>
          <a:lstStyle/>
          <a:p>
            <a:pPr marL="342900" indent="-342900" fontAlgn="auto">
              <a:spcBef>
                <a:spcPct val="20000"/>
              </a:spcBef>
              <a:spcAft>
                <a:spcPts val="0"/>
              </a:spcAft>
              <a:buFont typeface="Arial" pitchFamily="34" charset="0"/>
              <a:buNone/>
              <a:defRPr/>
            </a:pPr>
            <a:r>
              <a:rPr kumimoji="0" lang="en-US" altLang="zh-TW" sz="3200" b="1" dirty="0">
                <a:solidFill>
                  <a:srgbClr val="FF0000"/>
                </a:solidFill>
                <a:latin typeface="+mn-lt"/>
                <a:ea typeface="+mn-ea"/>
              </a:rPr>
              <a:t>2011/01/04</a:t>
            </a:r>
            <a:r>
              <a:rPr kumimoji="0" lang="zh-TW" altLang="en-US" sz="3200" b="1" dirty="0">
                <a:solidFill>
                  <a:srgbClr val="FF0000"/>
                </a:solidFill>
                <a:latin typeface="+mn-lt"/>
                <a:ea typeface="+mn-ea"/>
              </a:rPr>
              <a:t>完</a:t>
            </a:r>
            <a:endParaRPr kumimoji="0" lang="en-US" altLang="zh-TW" sz="3200" b="1" dirty="0">
              <a:solidFill>
                <a:srgbClr val="FF0000"/>
              </a:solidFill>
              <a:latin typeface="+mn-lt"/>
              <a:ea typeface="+mn-ea"/>
            </a:endParaRPr>
          </a:p>
          <a:p>
            <a:pPr marL="342900" indent="-342900" fontAlgn="auto">
              <a:spcBef>
                <a:spcPct val="20000"/>
              </a:spcBef>
              <a:spcAft>
                <a:spcPts val="0"/>
              </a:spcAft>
              <a:buFont typeface="Arial" pitchFamily="34" charset="0"/>
              <a:buChar char="•"/>
              <a:defRPr/>
            </a:pPr>
            <a:endParaRPr kumimoji="0" lang="zh-TW" altLang="en-US" sz="3200" dirty="0">
              <a:latin typeface="+mn-lt"/>
              <a:ea typeface="+mn-ea"/>
            </a:endParaRPr>
          </a:p>
        </p:txBody>
      </p:sp>
      <p:sp>
        <p:nvSpPr>
          <p:cNvPr id="12" name="標題 1"/>
          <p:cNvSpPr>
            <a:spLocks noGrp="1"/>
          </p:cNvSpPr>
          <p:nvPr>
            <p:ph type="title"/>
          </p:nvPr>
        </p:nvSpPr>
        <p:spPr>
          <a:xfrm>
            <a:off x="428625" y="285750"/>
            <a:ext cx="8229600" cy="714375"/>
          </a:xfrm>
        </p:spPr>
        <p:txBody>
          <a:bodyPr rtlCol="0">
            <a:noAutofit/>
          </a:bodyPr>
          <a:lstStyle/>
          <a:p>
            <a:pPr eaLnBrk="1" fontAlgn="auto" hangingPunct="1">
              <a:spcAft>
                <a:spcPts val="0"/>
              </a:spcAft>
              <a:defRPr/>
            </a:pPr>
            <a:r>
              <a:rPr lang="zh-TW" altLang="en-US" sz="5400" b="1" dirty="0" smtClean="0">
                <a:solidFill>
                  <a:schemeClr val="tx2">
                    <a:lumMod val="60000"/>
                    <a:lumOff val="40000"/>
                  </a:schemeClr>
                </a:solidFill>
                <a:latin typeface="標楷體" pitchFamily="65" charset="-120"/>
                <a:ea typeface="標楷體" pitchFamily="65" charset="-120"/>
              </a:rPr>
              <a:t>工作時間表</a:t>
            </a:r>
            <a:endParaRPr lang="zh-TW" altLang="en-US" sz="5400" b="1" dirty="0">
              <a:solidFill>
                <a:schemeClr val="tx2">
                  <a:lumMod val="60000"/>
                  <a:lumOff val="40000"/>
                </a:schemeClr>
              </a:solidFill>
              <a:latin typeface="標楷體" pitchFamily="65" charset="-120"/>
              <a:ea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200"/>
                            </p:stCondLst>
                            <p:childTnLst>
                              <p:par>
                                <p:cTn id="12" presetID="3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0" fill="hold">
                            <p:stCondLst>
                              <p:cond delay="2200"/>
                            </p:stCondLst>
                            <p:childTnLst>
                              <p:par>
                                <p:cTn id="21" presetID="47"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圖片 14" desc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內容版面配置區 2"/>
          <p:cNvSpPr>
            <a:spLocks noGrp="1"/>
          </p:cNvSpPr>
          <p:nvPr>
            <p:ph idx="1"/>
          </p:nvPr>
        </p:nvSpPr>
        <p:spPr>
          <a:xfrm>
            <a:off x="214313" y="357188"/>
            <a:ext cx="1214437" cy="1357312"/>
          </a:xfrm>
        </p:spPr>
        <p:txBody>
          <a:bodyPr rtlCol="0">
            <a:normAutofit/>
          </a:bodyPr>
          <a:lstStyle/>
          <a:p>
            <a:pPr eaLnBrk="1" fontAlgn="auto" hangingPunct="1">
              <a:spcAft>
                <a:spcPts val="0"/>
              </a:spcAft>
              <a:buFont typeface="Arial" pitchFamily="34" charset="0"/>
              <a:buNone/>
              <a:defRPr/>
            </a:pPr>
            <a:r>
              <a:rPr lang="zh-TW" altLang="en-US" sz="8000" b="1" dirty="0" smtClean="0">
                <a:solidFill>
                  <a:schemeClr val="tx2">
                    <a:lumMod val="60000"/>
                    <a:lumOff val="40000"/>
                  </a:schemeClr>
                </a:solidFill>
                <a:latin typeface="微軟正黑體" pitchFamily="34" charset="-120"/>
                <a:ea typeface="微軟正黑體" pitchFamily="34" charset="-120"/>
              </a:rPr>
              <a:t>祝</a:t>
            </a:r>
            <a:endParaRPr lang="zh-TW" altLang="en-US" sz="8000" b="1" dirty="0">
              <a:solidFill>
                <a:schemeClr val="tx2">
                  <a:lumMod val="60000"/>
                  <a:lumOff val="40000"/>
                </a:schemeClr>
              </a:solidFill>
              <a:latin typeface="微軟正黑體" pitchFamily="34" charset="-120"/>
              <a:ea typeface="微軟正黑體" pitchFamily="34" charset="-120"/>
            </a:endParaRPr>
          </a:p>
        </p:txBody>
      </p:sp>
      <p:sp>
        <p:nvSpPr>
          <p:cNvPr id="5" name="內容版面配置區 2"/>
          <p:cNvSpPr txBox="1">
            <a:spLocks/>
          </p:cNvSpPr>
          <p:nvPr/>
        </p:nvSpPr>
        <p:spPr>
          <a:xfrm>
            <a:off x="1214438" y="1714500"/>
            <a:ext cx="1214437" cy="1357313"/>
          </a:xfrm>
          <a:prstGeom prst="rect">
            <a:avLst/>
          </a:prstGeom>
        </p:spPr>
        <p:txBody>
          <a:bodyPr>
            <a:normAutofit/>
          </a:bodyPr>
          <a:lstStyle/>
          <a:p>
            <a:pPr marL="342900" indent="-342900" fontAlgn="auto">
              <a:spcBef>
                <a:spcPct val="20000"/>
              </a:spcBef>
              <a:spcAft>
                <a:spcPts val="0"/>
              </a:spcAft>
              <a:buFont typeface="Arial" pitchFamily="34" charset="0"/>
              <a:buNone/>
              <a:defRPr/>
            </a:pPr>
            <a:r>
              <a:rPr kumimoji="0" lang="zh-TW" altLang="en-US" sz="8000" b="1" dirty="0">
                <a:solidFill>
                  <a:schemeClr val="accent2">
                    <a:lumMod val="60000"/>
                    <a:lumOff val="40000"/>
                  </a:schemeClr>
                </a:solidFill>
                <a:latin typeface="微軟正黑體" pitchFamily="34" charset="-120"/>
                <a:ea typeface="微軟正黑體" pitchFamily="34" charset="-120"/>
              </a:rPr>
              <a:t>大</a:t>
            </a:r>
          </a:p>
        </p:txBody>
      </p:sp>
      <p:sp>
        <p:nvSpPr>
          <p:cNvPr id="6" name="內容版面配置區 2"/>
          <p:cNvSpPr txBox="1">
            <a:spLocks/>
          </p:cNvSpPr>
          <p:nvPr/>
        </p:nvSpPr>
        <p:spPr>
          <a:xfrm>
            <a:off x="2428875" y="214313"/>
            <a:ext cx="1214438" cy="1357312"/>
          </a:xfrm>
          <a:prstGeom prst="rect">
            <a:avLst/>
          </a:prstGeom>
        </p:spPr>
        <p:txBody>
          <a:bodyPr>
            <a:normAutofit/>
          </a:bodyPr>
          <a:lstStyle/>
          <a:p>
            <a:pPr marL="342900" indent="-342900" fontAlgn="auto">
              <a:spcBef>
                <a:spcPct val="20000"/>
              </a:spcBef>
              <a:spcAft>
                <a:spcPts val="0"/>
              </a:spcAft>
              <a:buFont typeface="Arial" pitchFamily="34" charset="0"/>
              <a:buNone/>
              <a:defRPr/>
            </a:pPr>
            <a:r>
              <a:rPr kumimoji="0" lang="zh-TW" altLang="en-US" sz="8000" b="1" dirty="0">
                <a:solidFill>
                  <a:schemeClr val="accent5">
                    <a:lumMod val="60000"/>
                    <a:lumOff val="40000"/>
                  </a:schemeClr>
                </a:solidFill>
                <a:latin typeface="微軟正黑體" pitchFamily="34" charset="-120"/>
                <a:ea typeface="微軟正黑體" pitchFamily="34" charset="-120"/>
              </a:rPr>
              <a:t>家</a:t>
            </a:r>
          </a:p>
        </p:txBody>
      </p:sp>
      <p:sp>
        <p:nvSpPr>
          <p:cNvPr id="7" name="內容版面配置區 2"/>
          <p:cNvSpPr txBox="1">
            <a:spLocks/>
          </p:cNvSpPr>
          <p:nvPr/>
        </p:nvSpPr>
        <p:spPr>
          <a:xfrm>
            <a:off x="3500438" y="2286000"/>
            <a:ext cx="1214437" cy="1357313"/>
          </a:xfrm>
          <a:prstGeom prst="rect">
            <a:avLst/>
          </a:prstGeom>
        </p:spPr>
        <p:txBody>
          <a:bodyPr>
            <a:normAutofit/>
          </a:bodyPr>
          <a:lstStyle/>
          <a:p>
            <a:pPr marL="342900" indent="-342900" fontAlgn="auto">
              <a:spcBef>
                <a:spcPct val="20000"/>
              </a:spcBef>
              <a:spcAft>
                <a:spcPts val="0"/>
              </a:spcAft>
              <a:buFont typeface="Arial" pitchFamily="34" charset="0"/>
              <a:buNone/>
              <a:defRPr/>
            </a:pPr>
            <a:r>
              <a:rPr kumimoji="0" lang="zh-TW" altLang="en-US" sz="8000" b="1" dirty="0">
                <a:solidFill>
                  <a:schemeClr val="accent3">
                    <a:lumMod val="60000"/>
                    <a:lumOff val="40000"/>
                  </a:schemeClr>
                </a:solidFill>
                <a:latin typeface="微軟正黑體" pitchFamily="34" charset="-120"/>
                <a:ea typeface="微軟正黑體" pitchFamily="34" charset="-120"/>
              </a:rPr>
              <a:t>新</a:t>
            </a:r>
          </a:p>
        </p:txBody>
      </p:sp>
      <p:sp>
        <p:nvSpPr>
          <p:cNvPr id="8" name="內容版面配置區 2"/>
          <p:cNvSpPr txBox="1">
            <a:spLocks/>
          </p:cNvSpPr>
          <p:nvPr/>
        </p:nvSpPr>
        <p:spPr>
          <a:xfrm>
            <a:off x="5857875" y="0"/>
            <a:ext cx="1214438" cy="1357313"/>
          </a:xfrm>
          <a:prstGeom prst="rect">
            <a:avLst/>
          </a:prstGeom>
        </p:spPr>
        <p:txBody>
          <a:bodyPr>
            <a:normAutofit/>
          </a:bodyPr>
          <a:lstStyle/>
          <a:p>
            <a:pPr marL="342900" indent="-342900" fontAlgn="auto">
              <a:spcBef>
                <a:spcPct val="20000"/>
              </a:spcBef>
              <a:spcAft>
                <a:spcPts val="0"/>
              </a:spcAft>
              <a:buFont typeface="Arial" pitchFamily="34" charset="0"/>
              <a:buNone/>
              <a:defRPr/>
            </a:pPr>
            <a:r>
              <a:rPr kumimoji="0" lang="zh-TW" altLang="en-US" sz="8000" b="1" dirty="0">
                <a:solidFill>
                  <a:schemeClr val="bg2">
                    <a:lumMod val="75000"/>
                  </a:schemeClr>
                </a:solidFill>
                <a:latin typeface="微軟正黑體" pitchFamily="34" charset="-120"/>
                <a:ea typeface="微軟正黑體" pitchFamily="34" charset="-120"/>
              </a:rPr>
              <a:t>快</a:t>
            </a:r>
          </a:p>
        </p:txBody>
      </p:sp>
      <p:sp>
        <p:nvSpPr>
          <p:cNvPr id="9" name="內容版面配置區 2"/>
          <p:cNvSpPr txBox="1">
            <a:spLocks/>
          </p:cNvSpPr>
          <p:nvPr/>
        </p:nvSpPr>
        <p:spPr>
          <a:xfrm>
            <a:off x="4500563" y="928688"/>
            <a:ext cx="1214437" cy="1357312"/>
          </a:xfrm>
          <a:prstGeom prst="rect">
            <a:avLst/>
          </a:prstGeom>
        </p:spPr>
        <p:txBody>
          <a:bodyPr>
            <a:normAutofit/>
          </a:bodyPr>
          <a:lstStyle/>
          <a:p>
            <a:pPr marL="342900" indent="-342900" fontAlgn="auto">
              <a:spcBef>
                <a:spcPct val="20000"/>
              </a:spcBef>
              <a:spcAft>
                <a:spcPts val="0"/>
              </a:spcAft>
              <a:buFont typeface="Arial" pitchFamily="34" charset="0"/>
              <a:buNone/>
              <a:defRPr/>
            </a:pPr>
            <a:r>
              <a:rPr kumimoji="0" lang="zh-TW" altLang="en-US" sz="8000" b="1" dirty="0">
                <a:solidFill>
                  <a:schemeClr val="accent4">
                    <a:lumMod val="60000"/>
                    <a:lumOff val="40000"/>
                  </a:schemeClr>
                </a:solidFill>
                <a:latin typeface="微軟正黑體" pitchFamily="34" charset="-120"/>
                <a:ea typeface="微軟正黑體" pitchFamily="34" charset="-120"/>
              </a:rPr>
              <a:t>年</a:t>
            </a:r>
          </a:p>
        </p:txBody>
      </p:sp>
      <p:sp>
        <p:nvSpPr>
          <p:cNvPr id="10" name="內容版面配置區 2"/>
          <p:cNvSpPr txBox="1">
            <a:spLocks/>
          </p:cNvSpPr>
          <p:nvPr/>
        </p:nvSpPr>
        <p:spPr bwMode="auto">
          <a:xfrm>
            <a:off x="6929438" y="2071688"/>
            <a:ext cx="1214437" cy="1357312"/>
          </a:xfrm>
          <a:prstGeom prst="rect">
            <a:avLst/>
          </a:prstGeom>
          <a:noFill/>
          <a:ln w="9525">
            <a:noFill/>
            <a:miter lim="800000"/>
            <a:headEnd/>
            <a:tailEnd/>
          </a:ln>
        </p:spPr>
        <p:txBody>
          <a:bodyPr/>
          <a:lstStyle/>
          <a:p>
            <a:pPr marL="342900" indent="-342900">
              <a:spcBef>
                <a:spcPct val="20000"/>
              </a:spcBef>
              <a:buFont typeface="Arial" pitchFamily="34" charset="0"/>
              <a:buNone/>
            </a:pPr>
            <a:r>
              <a:rPr kumimoji="0" lang="zh-TW" altLang="en-US" sz="8000" b="1">
                <a:solidFill>
                  <a:srgbClr val="92D050"/>
                </a:solidFill>
                <a:latin typeface="微軟正黑體" pitchFamily="34" charset="-120"/>
                <a:ea typeface="微軟正黑體" pitchFamily="34" charset="-120"/>
              </a:rPr>
              <a:t>樂</a:t>
            </a:r>
          </a:p>
        </p:txBody>
      </p:sp>
      <p:sp>
        <p:nvSpPr>
          <p:cNvPr id="11" name="內容版面配置區 2"/>
          <p:cNvSpPr txBox="1">
            <a:spLocks/>
          </p:cNvSpPr>
          <p:nvPr/>
        </p:nvSpPr>
        <p:spPr>
          <a:xfrm>
            <a:off x="642938" y="3643313"/>
            <a:ext cx="7643812" cy="1357312"/>
          </a:xfrm>
          <a:prstGeom prst="rect">
            <a:avLst/>
          </a:prstGeom>
        </p:spPr>
        <p:txBody>
          <a:bodyPr>
            <a:normAutofit fontScale="92500"/>
          </a:bodyPr>
          <a:lstStyle/>
          <a:p>
            <a:pPr marL="342900" indent="-342900" fontAlgn="auto">
              <a:spcBef>
                <a:spcPct val="20000"/>
              </a:spcBef>
              <a:spcAft>
                <a:spcPts val="0"/>
              </a:spcAft>
              <a:buFont typeface="Arial" pitchFamily="34" charset="0"/>
              <a:buNone/>
              <a:defRPr/>
            </a:pPr>
            <a:r>
              <a:rPr kumimoji="0" lang="zh-TW" altLang="en-US" sz="8000" b="1" dirty="0">
                <a:solidFill>
                  <a:srgbClr val="FF0000"/>
                </a:solidFill>
                <a:latin typeface="微軟正黑體" pitchFamily="34" charset="-120"/>
                <a:ea typeface="微軟正黑體" pitchFamily="34" charset="-120"/>
              </a:rPr>
              <a:t>期末考</a:t>
            </a:r>
            <a:r>
              <a:rPr kumimoji="0" lang="en-US" altLang="zh-TW" sz="8000" b="1" dirty="0">
                <a:solidFill>
                  <a:srgbClr val="FF0000"/>
                </a:solidFill>
                <a:latin typeface="微軟正黑體" pitchFamily="34" charset="-120"/>
                <a:ea typeface="微軟正黑體" pitchFamily="34" charset="-120"/>
              </a:rPr>
              <a:t>High  Pass</a:t>
            </a:r>
            <a:endParaRPr kumimoji="0" lang="zh-TW" altLang="en-US" sz="8000" b="1" dirty="0">
              <a:solidFill>
                <a:srgbClr val="FF0000"/>
              </a:solidFill>
              <a:latin typeface="微軟正黑體" pitchFamily="34" charset="-120"/>
              <a:ea typeface="微軟正黑體" pitchFamily="34" charset="-120"/>
            </a:endParaRPr>
          </a:p>
        </p:txBody>
      </p:sp>
      <p:sp>
        <p:nvSpPr>
          <p:cNvPr id="12" name="內容版面配置區 2"/>
          <p:cNvSpPr txBox="1">
            <a:spLocks/>
          </p:cNvSpPr>
          <p:nvPr/>
        </p:nvSpPr>
        <p:spPr>
          <a:xfrm>
            <a:off x="642938" y="4786313"/>
            <a:ext cx="7643812" cy="1357312"/>
          </a:xfrm>
          <a:prstGeom prst="rect">
            <a:avLst/>
          </a:prstGeom>
        </p:spPr>
        <p:txBody>
          <a:bodyPr>
            <a:normAutofit fontScale="92500"/>
          </a:bodyPr>
          <a:lstStyle/>
          <a:p>
            <a:pPr marL="342900" indent="-342900" fontAlgn="auto">
              <a:spcBef>
                <a:spcPct val="20000"/>
              </a:spcBef>
              <a:spcAft>
                <a:spcPts val="0"/>
              </a:spcAft>
              <a:buFont typeface="Arial" pitchFamily="34" charset="0"/>
              <a:buNone/>
              <a:defRPr/>
            </a:pPr>
            <a:r>
              <a:rPr kumimoji="0" lang="zh-TW" altLang="en-US" sz="8000" b="1" dirty="0">
                <a:solidFill>
                  <a:srgbClr val="FFFF00"/>
                </a:solidFill>
                <a:latin typeface="微軟正黑體" pitchFamily="34" charset="-120"/>
                <a:ea typeface="微軟正黑體" pitchFamily="34" charset="-120"/>
              </a:rPr>
              <a:t>放寒假</a:t>
            </a:r>
            <a:r>
              <a:rPr kumimoji="0" lang="en-US" altLang="zh-TW" sz="8000" b="1" dirty="0">
                <a:solidFill>
                  <a:srgbClr val="FFFF00"/>
                </a:solidFill>
                <a:latin typeface="微軟正黑體" pitchFamily="34" charset="-120"/>
                <a:ea typeface="微軟正黑體" pitchFamily="34" charset="-120"/>
              </a:rPr>
              <a:t>Crazy Play</a:t>
            </a:r>
            <a:endParaRPr kumimoji="0" lang="zh-TW" altLang="en-US" sz="8000" b="1" dirty="0">
              <a:solidFill>
                <a:srgbClr val="FFFF00"/>
              </a:solidFill>
              <a:latin typeface="微軟正黑體" pitchFamily="34" charset="-120"/>
              <a:ea typeface="微軟正黑體" pitchFamily="34"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childTnLst>
                          </p:cTn>
                        </p:par>
                        <p:par>
                          <p:cTn id="32" fill="hold">
                            <p:stCondLst>
                              <p:cond delay="0"/>
                            </p:stCondLst>
                            <p:childTnLst>
                              <p:par>
                                <p:cTn id="33" presetID="38" presetClass="entr" presetSubtype="0" accel="50000" fill="hold" grpId="0" nodeType="after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set>
                                      <p:cBhvr>
                                        <p:cTn id="35" dur="455" fill="hold">
                                          <p:stCondLst>
                                            <p:cond delay="0"/>
                                          </p:stCondLst>
                                        </p:cTn>
                                        <p:tgtEl>
                                          <p:spTgt spid="11"/>
                                        </p:tgtEl>
                                        <p:attrNameLst>
                                          <p:attrName>style.rotation</p:attrName>
                                        </p:attrNameLst>
                                      </p:cBhvr>
                                      <p:to>
                                        <p:strVal val="-45.0"/>
                                      </p:to>
                                    </p:set>
                                    <p:anim calcmode="lin" valueType="num">
                                      <p:cBhvr>
                                        <p:cTn id="36"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6000"/>
                            </p:stCondLst>
                            <p:childTnLst>
                              <p:par>
                                <p:cTn id="41" presetID="21" presetClass="emph" presetSubtype="0" fill="hold" grpId="1" nodeType="afterEffect">
                                  <p:stCondLst>
                                    <p:cond delay="0"/>
                                  </p:stCondLst>
                                  <p:iterate type="lt">
                                    <p:tmPct val="0"/>
                                  </p:iterate>
                                  <p:childTnLst>
                                    <p:animClr clrSpc="hsl" dir="cw">
                                      <p:cBhvr override="childStyle">
                                        <p:cTn id="42" dur="500" fill="hold"/>
                                        <p:tgtEl>
                                          <p:spTgt spid="11"/>
                                        </p:tgtEl>
                                        <p:attrNameLst>
                                          <p:attrName>style.color</p:attrName>
                                        </p:attrNameLst>
                                      </p:cBhvr>
                                      <p:by>
                                        <p:hsl h="7200000" s="0" l="0"/>
                                      </p:by>
                                    </p:animClr>
                                    <p:animClr clrSpc="hsl" dir="cw">
                                      <p:cBhvr>
                                        <p:cTn id="43" dur="500" fill="hold"/>
                                        <p:tgtEl>
                                          <p:spTgt spid="11"/>
                                        </p:tgtEl>
                                        <p:attrNameLst>
                                          <p:attrName>fillcolor</p:attrName>
                                        </p:attrNameLst>
                                      </p:cBhvr>
                                      <p:by>
                                        <p:hsl h="7200000" s="0" l="0"/>
                                      </p:by>
                                    </p:animClr>
                                    <p:animClr clrSpc="hsl" dir="cw">
                                      <p:cBhvr>
                                        <p:cTn id="44" dur="500" fill="hold"/>
                                        <p:tgtEl>
                                          <p:spTgt spid="11"/>
                                        </p:tgtEl>
                                        <p:attrNameLst>
                                          <p:attrName>stroke.color</p:attrName>
                                        </p:attrNameLst>
                                      </p:cBhvr>
                                      <p:by>
                                        <p:hsl h="7200000" s="0" l="0"/>
                                      </p:by>
                                    </p:animClr>
                                    <p:set>
                                      <p:cBhvr>
                                        <p:cTn id="45" dur="500" fill="hold"/>
                                        <p:tgtEl>
                                          <p:spTgt spid="11"/>
                                        </p:tgtEl>
                                        <p:attrNameLst>
                                          <p:attrName>fill.type</p:attrName>
                                        </p:attrNameLst>
                                      </p:cBhvr>
                                      <p:to>
                                        <p:strVal val="solid"/>
                                      </p:to>
                                    </p:set>
                                  </p:childTnLst>
                                </p:cTn>
                              </p:par>
                              <p:par>
                                <p:cTn id="46" presetID="26"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80">
                                          <p:stCondLst>
                                            <p:cond delay="0"/>
                                          </p:stCondLst>
                                        </p:cTn>
                                        <p:tgtEl>
                                          <p:spTgt spid="12"/>
                                        </p:tgtEl>
                                      </p:cBhvr>
                                    </p:animEffect>
                                    <p:anim calcmode="lin" valueType="num">
                                      <p:cBhvr>
                                        <p:cTn id="4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4" dur="26">
                                          <p:stCondLst>
                                            <p:cond delay="650"/>
                                          </p:stCondLst>
                                        </p:cTn>
                                        <p:tgtEl>
                                          <p:spTgt spid="12"/>
                                        </p:tgtEl>
                                      </p:cBhvr>
                                      <p:to x="100000" y="60000"/>
                                    </p:animScale>
                                    <p:animScale>
                                      <p:cBhvr>
                                        <p:cTn id="55" dur="166" decel="50000">
                                          <p:stCondLst>
                                            <p:cond delay="676"/>
                                          </p:stCondLst>
                                        </p:cTn>
                                        <p:tgtEl>
                                          <p:spTgt spid="12"/>
                                        </p:tgtEl>
                                      </p:cBhvr>
                                      <p:to x="100000" y="100000"/>
                                    </p:animScale>
                                    <p:animScale>
                                      <p:cBhvr>
                                        <p:cTn id="56" dur="26">
                                          <p:stCondLst>
                                            <p:cond delay="1312"/>
                                          </p:stCondLst>
                                        </p:cTn>
                                        <p:tgtEl>
                                          <p:spTgt spid="12"/>
                                        </p:tgtEl>
                                      </p:cBhvr>
                                      <p:to x="100000" y="80000"/>
                                    </p:animScale>
                                    <p:animScale>
                                      <p:cBhvr>
                                        <p:cTn id="57" dur="166" decel="50000">
                                          <p:stCondLst>
                                            <p:cond delay="1338"/>
                                          </p:stCondLst>
                                        </p:cTn>
                                        <p:tgtEl>
                                          <p:spTgt spid="12"/>
                                        </p:tgtEl>
                                      </p:cBhvr>
                                      <p:to x="100000" y="100000"/>
                                    </p:animScale>
                                    <p:animScale>
                                      <p:cBhvr>
                                        <p:cTn id="58" dur="26">
                                          <p:stCondLst>
                                            <p:cond delay="1642"/>
                                          </p:stCondLst>
                                        </p:cTn>
                                        <p:tgtEl>
                                          <p:spTgt spid="12"/>
                                        </p:tgtEl>
                                      </p:cBhvr>
                                      <p:to x="100000" y="90000"/>
                                    </p:animScale>
                                    <p:animScale>
                                      <p:cBhvr>
                                        <p:cTn id="59" dur="166" decel="50000">
                                          <p:stCondLst>
                                            <p:cond delay="1668"/>
                                          </p:stCondLst>
                                        </p:cTn>
                                        <p:tgtEl>
                                          <p:spTgt spid="12"/>
                                        </p:tgtEl>
                                      </p:cBhvr>
                                      <p:to x="100000" y="100000"/>
                                    </p:animScale>
                                    <p:animScale>
                                      <p:cBhvr>
                                        <p:cTn id="60" dur="26">
                                          <p:stCondLst>
                                            <p:cond delay="1808"/>
                                          </p:stCondLst>
                                        </p:cTn>
                                        <p:tgtEl>
                                          <p:spTgt spid="12"/>
                                        </p:tgtEl>
                                      </p:cBhvr>
                                      <p:to x="100000" y="95000"/>
                                    </p:animScale>
                                    <p:animScale>
                                      <p:cBhvr>
                                        <p:cTn id="6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1"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內容版面配置區 3" descr="03.jpg"/>
          <p:cNvPicPr>
            <a:picLocks noGrp="1" noChangeAspect="1"/>
          </p:cNvPicPr>
          <p:nvPr>
            <p:ph idx="1"/>
          </p:nvPr>
        </p:nvPicPr>
        <p:blipFill>
          <a:blip r:embed="rId2"/>
          <a:srcRect/>
          <a:stretch>
            <a:fillRect/>
          </a:stretch>
        </p:blipFill>
        <p:spPr>
          <a:xfrm>
            <a:off x="0" y="0"/>
            <a:ext cx="9144000" cy="6858000"/>
          </a:xfrm>
        </p:spPr>
      </p:pic>
      <p:sp>
        <p:nvSpPr>
          <p:cNvPr id="2" name="標題 1"/>
          <p:cNvSpPr>
            <a:spLocks noGrp="1"/>
          </p:cNvSpPr>
          <p:nvPr>
            <p:ph type="title"/>
          </p:nvPr>
        </p:nvSpPr>
        <p:spPr>
          <a:xfrm>
            <a:off x="914400" y="285750"/>
            <a:ext cx="8229600" cy="1143000"/>
          </a:xfrm>
        </p:spPr>
        <p:txBody>
          <a:bodyPr rtlCol="0">
            <a:normAutofit/>
          </a:bodyPr>
          <a:lstStyle/>
          <a:p>
            <a:pPr eaLnBrk="1" fontAlgn="auto" hangingPunct="1">
              <a:spcAft>
                <a:spcPts val="0"/>
              </a:spcAft>
              <a:defRPr/>
            </a:pPr>
            <a:r>
              <a:rPr lang="zh-TW" altLang="en-US" sz="5400" b="1" dirty="0" smtClean="0">
                <a:solidFill>
                  <a:schemeClr val="accent2">
                    <a:lumMod val="75000"/>
                  </a:schemeClr>
                </a:solidFill>
                <a:latin typeface="標楷體" pitchFamily="65" charset="-120"/>
                <a:ea typeface="標楷體" pitchFamily="65" charset="-120"/>
              </a:rPr>
              <a:t>研究社團之介紹</a:t>
            </a:r>
            <a:endParaRPr lang="zh-TW" altLang="en-US" sz="5400" b="1" dirty="0">
              <a:solidFill>
                <a:schemeClr val="accent2">
                  <a:lumMod val="75000"/>
                </a:schemeClr>
              </a:solidFill>
              <a:latin typeface="標楷體" pitchFamily="65" charset="-120"/>
              <a:ea typeface="標楷體" pitchFamily="65" charset="-120"/>
            </a:endParaRPr>
          </a:p>
        </p:txBody>
      </p:sp>
      <p:sp>
        <p:nvSpPr>
          <p:cNvPr id="6" name="副標題 2"/>
          <p:cNvSpPr txBox="1">
            <a:spLocks/>
          </p:cNvSpPr>
          <p:nvPr/>
        </p:nvSpPr>
        <p:spPr>
          <a:xfrm>
            <a:off x="1857375" y="1357313"/>
            <a:ext cx="6400800" cy="571500"/>
          </a:xfrm>
          <a:prstGeom prst="rect">
            <a:avLst/>
          </a:prstGeom>
        </p:spPr>
        <p:txBody>
          <a:bodyPr/>
          <a:lstStyle/>
          <a:p>
            <a:pPr marL="342900" indent="-342900" fontAlgn="auto">
              <a:spcBef>
                <a:spcPct val="20000"/>
              </a:spcBef>
              <a:spcAft>
                <a:spcPts val="0"/>
              </a:spcAft>
              <a:defRPr/>
            </a:pPr>
            <a:endParaRPr kumimoji="0" lang="zh-TW" altLang="en-US" sz="6000" b="1" dirty="0">
              <a:solidFill>
                <a:schemeClr val="accent4">
                  <a:lumMod val="50000"/>
                </a:schemeClr>
              </a:solidFill>
              <a:latin typeface="微軟正黑體" pitchFamily="34" charset="-120"/>
              <a:ea typeface="微軟正黑體" pitchFamily="34" charset="-120"/>
            </a:endParaRPr>
          </a:p>
        </p:txBody>
      </p:sp>
      <p:graphicFrame>
        <p:nvGraphicFramePr>
          <p:cNvPr id="7" name="資料庫圖表 6"/>
          <p:cNvGraphicFramePr/>
          <p:nvPr/>
        </p:nvGraphicFramePr>
        <p:xfrm>
          <a:off x="2500298" y="1571612"/>
          <a:ext cx="6262710" cy="431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600"/>
                            </p:stCondLst>
                            <p:childTnLst>
                              <p:par>
                                <p:cTn id="11" presetID="9"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圖片 6" descr="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9" name="資料庫圖表 8"/>
          <p:cNvGraphicFramePr>
            <a:graphicFrameLocks noChangeAspect="1"/>
          </p:cNvGraphicFramePr>
          <p:nvPr/>
        </p:nvGraphicFramePr>
        <p:xfrm>
          <a:off x="2267744" y="3140968"/>
          <a:ext cx="63722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內容版面配置區 4"/>
          <p:cNvSpPr>
            <a:spLocks noGrp="1"/>
          </p:cNvSpPr>
          <p:nvPr>
            <p:ph idx="1"/>
          </p:nvPr>
        </p:nvSpPr>
        <p:spPr>
          <a:xfrm>
            <a:off x="0" y="1484313"/>
            <a:ext cx="8229600" cy="2500312"/>
          </a:xfrm>
        </p:spPr>
        <p:txBody>
          <a:bodyPr/>
          <a:lstStyle/>
          <a:p>
            <a:pPr eaLnBrk="1" hangingPunct="1">
              <a:buFont typeface="Arial" pitchFamily="34" charset="0"/>
              <a:buBlip>
                <a:blip r:embed="rId7"/>
              </a:buBlip>
            </a:pPr>
            <a:r>
              <a:rPr lang="zh-TW" altLang="en-US" dirty="0" smtClean="0">
                <a:latin typeface="標楷體" pitchFamily="65" charset="-120"/>
                <a:ea typeface="標楷體" pitchFamily="65" charset="-120"/>
              </a:rPr>
              <a:t>創立社團的時期：民國</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a:t>
            </a:r>
          </a:p>
          <a:p>
            <a:pPr eaLnBrk="1" hangingPunct="1">
              <a:buFont typeface="Arial" pitchFamily="34" charset="0"/>
              <a:buBlip>
                <a:blip r:embed="rId7"/>
              </a:buBlip>
            </a:pPr>
            <a:r>
              <a:rPr lang="zh-TW" altLang="en-US" dirty="0" smtClean="0">
                <a:latin typeface="標楷體" pitchFamily="65" charset="-120"/>
                <a:ea typeface="標楷體" pitchFamily="65" charset="-120"/>
              </a:rPr>
              <a:t>近年來的發展與沿革：聖經十講、並成立讀經小組、學長姐回娘家。</a:t>
            </a:r>
          </a:p>
          <a:p>
            <a:pPr eaLnBrk="1" hangingPunct="1">
              <a:buFont typeface="Arial" pitchFamily="34" charset="0"/>
              <a:buBlip>
                <a:blip r:embed="rId7"/>
              </a:buBlip>
            </a:pPr>
            <a:r>
              <a:rPr lang="zh-TW" altLang="en-US" dirty="0" smtClean="0">
                <a:latin typeface="標楷體" pitchFamily="65" charset="-120"/>
                <a:ea typeface="標楷體" pitchFamily="65" charset="-120"/>
              </a:rPr>
              <a:t>社團幹部架構圖：</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內容版面配置區 3" descr="03.jpg"/>
          <p:cNvPicPr>
            <a:picLocks noGrp="1" noChangeAspect="1"/>
          </p:cNvPicPr>
          <p:nvPr>
            <p:ph idx="1"/>
          </p:nvPr>
        </p:nvPicPr>
        <p:blipFill>
          <a:blip r:embed="rId2"/>
          <a:srcRect/>
          <a:stretch>
            <a:fillRect/>
          </a:stretch>
        </p:blipFill>
        <p:spPr>
          <a:xfrm>
            <a:off x="0" y="0"/>
            <a:ext cx="9144000" cy="6858000"/>
          </a:xfrm>
        </p:spPr>
      </p:pic>
      <p:sp>
        <p:nvSpPr>
          <p:cNvPr id="2" name="標題 1"/>
          <p:cNvSpPr>
            <a:spLocks noGrp="1"/>
          </p:cNvSpPr>
          <p:nvPr>
            <p:ph type="title"/>
          </p:nvPr>
        </p:nvSpPr>
        <p:spPr>
          <a:xfrm>
            <a:off x="2428875" y="0"/>
            <a:ext cx="5715000" cy="1143000"/>
          </a:xfrm>
        </p:spPr>
        <p:txBody>
          <a:bodyPr rtlCol="0">
            <a:noAutofit/>
          </a:bodyPr>
          <a:lstStyle/>
          <a:p>
            <a:pPr eaLnBrk="1" fontAlgn="auto" hangingPunct="1">
              <a:spcAft>
                <a:spcPts val="0"/>
              </a:spcAft>
              <a:defRPr/>
            </a:pPr>
            <a:r>
              <a:rPr lang="zh-TW" altLang="en-US" sz="5400" b="1" dirty="0" smtClean="0">
                <a:solidFill>
                  <a:schemeClr val="accent2">
                    <a:lumMod val="75000"/>
                  </a:schemeClr>
                </a:solidFill>
                <a:latin typeface="標楷體" pitchFamily="65" charset="-120"/>
                <a:ea typeface="標楷體" pitchFamily="65" charset="-120"/>
              </a:rPr>
              <a:t>未來主要發展目標：</a:t>
            </a:r>
            <a:endParaRPr lang="zh-TW" altLang="en-US" sz="5400" b="1" dirty="0">
              <a:solidFill>
                <a:schemeClr val="accent2">
                  <a:lumMod val="75000"/>
                </a:schemeClr>
              </a:solidFill>
              <a:latin typeface="標楷體" pitchFamily="65" charset="-120"/>
              <a:ea typeface="標楷體" pitchFamily="65" charset="-120"/>
            </a:endParaRPr>
          </a:p>
        </p:txBody>
      </p:sp>
      <p:sp>
        <p:nvSpPr>
          <p:cNvPr id="5" name="內容版面配置區 2"/>
          <p:cNvSpPr txBox="1">
            <a:spLocks/>
          </p:cNvSpPr>
          <p:nvPr/>
        </p:nvSpPr>
        <p:spPr>
          <a:xfrm>
            <a:off x="1785938" y="928688"/>
            <a:ext cx="6686550" cy="1614487"/>
          </a:xfrm>
          <a:prstGeom prst="rect">
            <a:avLst/>
          </a:prstGeom>
        </p:spPr>
        <p:txBody>
          <a:bodyPr>
            <a:normAutofit/>
          </a:bodyPr>
          <a:lstStyle/>
          <a:p>
            <a:pPr marL="342900" indent="-342900" fontAlgn="auto">
              <a:spcBef>
                <a:spcPct val="20000"/>
              </a:spcBef>
              <a:spcAft>
                <a:spcPts val="0"/>
              </a:spcAft>
              <a:defRPr/>
            </a:pPr>
            <a:r>
              <a:rPr kumimoji="0" lang="zh-TW" altLang="en-US" sz="3200" dirty="0">
                <a:latin typeface="微軟正黑體" pitchFamily="34" charset="-120"/>
                <a:ea typeface="微軟正黑體" pitchFamily="34" charset="-120"/>
              </a:rPr>
              <a:t>　</a:t>
            </a:r>
            <a:r>
              <a:rPr kumimoji="0" lang="zh-TW" altLang="en-US" sz="2800" b="1" dirty="0">
                <a:solidFill>
                  <a:schemeClr val="accent1">
                    <a:lumMod val="75000"/>
                  </a:schemeClr>
                </a:solidFill>
                <a:latin typeface="標楷體" pitchFamily="65" charset="-120"/>
                <a:ea typeface="標楷體" pitchFamily="65" charset="-120"/>
              </a:rPr>
              <a:t>推廣聖經給每個北醫人，讓大家能夠對「聖經」多一點的瞭解，而不是因為宗教的不同排斥它。</a:t>
            </a:r>
          </a:p>
        </p:txBody>
      </p:sp>
      <p:graphicFrame>
        <p:nvGraphicFramePr>
          <p:cNvPr id="6" name="內容版面配置區 3"/>
          <p:cNvGraphicFramePr>
            <a:graphicFrameLocks/>
          </p:cNvGraphicFramePr>
          <p:nvPr/>
        </p:nvGraphicFramePr>
        <p:xfrm>
          <a:off x="0" y="2643182"/>
          <a:ext cx="9001156"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par>
                          <p:cTn id="16" fill="hold">
                            <p:stCondLst>
                              <p:cond delay="3520"/>
                            </p:stCondLst>
                            <p:childTnLst>
                              <p:par>
                                <p:cTn id="17" presetID="20" presetClass="emph" presetSubtype="0" fill="hold" grpId="1" nodeType="afterEffect">
                                  <p:stCondLst>
                                    <p:cond delay="0"/>
                                  </p:stCondLst>
                                  <p:iterate type="lt">
                                    <p:tmPct val="10000"/>
                                  </p:iterate>
                                  <p:childTnLst>
                                    <p:set>
                                      <p:cBhvr override="childStyle">
                                        <p:cTn id="18" dur="500" autoRev="1" fill="hold"/>
                                        <p:tgtEl>
                                          <p:spTgt spid="5"/>
                                        </p:tgtEl>
                                        <p:attrNameLst>
                                          <p:attrName>style.color</p:attrName>
                                        </p:attrNameLst>
                                      </p:cBhvr>
                                      <p:to>
                                        <p:clrVal>
                                          <a:srgbClr val="FE2710"/>
                                        </p:clrVal>
                                      </p:to>
                                    </p:set>
                                    <p:set>
                                      <p:cBhvr>
                                        <p:cTn id="19" dur="500" autoRev="1" fill="hold"/>
                                        <p:tgtEl>
                                          <p:spTgt spid="5"/>
                                        </p:tgtEl>
                                        <p:attrNameLst>
                                          <p:attrName>fillcolor</p:attrName>
                                        </p:attrNameLst>
                                      </p:cBhvr>
                                      <p:to>
                                        <p:clrVal>
                                          <a:srgbClr val="FE2710"/>
                                        </p:clrVal>
                                      </p:to>
                                    </p:set>
                                    <p:set>
                                      <p:cBhvr>
                                        <p:cTn id="20" dur="500" autoRev="1" fill="hold"/>
                                        <p:tgtEl>
                                          <p:spTgt spid="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圖片 2"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文字方塊 6"/>
          <p:cNvSpPr txBox="1">
            <a:spLocks noChangeArrowheads="1"/>
          </p:cNvSpPr>
          <p:nvPr/>
        </p:nvSpPr>
        <p:spPr bwMode="auto">
          <a:xfrm>
            <a:off x="250825" y="692150"/>
            <a:ext cx="7273925" cy="1970088"/>
          </a:xfrm>
          <a:prstGeom prst="rect">
            <a:avLst/>
          </a:prstGeom>
          <a:noFill/>
          <a:ln w="9525">
            <a:noFill/>
            <a:miter lim="800000"/>
            <a:headEnd/>
            <a:tailEnd/>
          </a:ln>
        </p:spPr>
        <p:txBody>
          <a:bodyPr>
            <a:spAutoFit/>
          </a:bodyPr>
          <a:lstStyle/>
          <a:p>
            <a:r>
              <a:rPr lang="en-US" altLang="zh-TW" sz="3200" b="1" dirty="0">
                <a:solidFill>
                  <a:srgbClr val="FFFF00"/>
                </a:solidFill>
                <a:latin typeface="標楷體" pitchFamily="65" charset="-120"/>
                <a:ea typeface="標楷體" pitchFamily="65" charset="-120"/>
              </a:rPr>
              <a:t>Strength(</a:t>
            </a:r>
            <a:r>
              <a:rPr lang="zh-TW" altLang="en-US" sz="3200" b="1" dirty="0">
                <a:solidFill>
                  <a:srgbClr val="FFFF00"/>
                </a:solidFill>
                <a:latin typeface="標楷體" pitchFamily="65" charset="-120"/>
                <a:ea typeface="標楷體" pitchFamily="65" charset="-120"/>
              </a:rPr>
              <a:t>優勢</a:t>
            </a:r>
            <a:r>
              <a:rPr lang="en-US" altLang="zh-TW" sz="3200" b="1" dirty="0">
                <a:solidFill>
                  <a:srgbClr val="FFFF00"/>
                </a:solidFill>
                <a:latin typeface="標楷體" pitchFamily="65" charset="-120"/>
                <a:ea typeface="標楷體" pitchFamily="65" charset="-120"/>
              </a:rPr>
              <a:t>) </a:t>
            </a:r>
            <a:r>
              <a:rPr lang="zh-TW" altLang="en-US" sz="3200" b="1" dirty="0">
                <a:solidFill>
                  <a:srgbClr val="FFFF00"/>
                </a:solidFill>
                <a:latin typeface="標楷體" pitchFamily="65" charset="-120"/>
                <a:ea typeface="標楷體" pitchFamily="65" charset="-120"/>
              </a:rPr>
              <a:t>：</a:t>
            </a:r>
          </a:p>
          <a:p>
            <a:r>
              <a:rPr lang="zh-TW" altLang="en-US" sz="2400" dirty="0">
                <a:latin typeface="標楷體" pitchFamily="65" charset="-120"/>
                <a:ea typeface="標楷體" pitchFamily="65" charset="-120"/>
              </a:rPr>
              <a:t>透過信仰吸引同學參與</a:t>
            </a:r>
          </a:p>
          <a:p>
            <a:r>
              <a:rPr lang="zh-TW" altLang="en-US" sz="2400" dirty="0">
                <a:latin typeface="標楷體" pitchFamily="65" charset="-120"/>
                <a:ea typeface="標楷體" pitchFamily="65" charset="-120"/>
              </a:rPr>
              <a:t>不單單只是社團</a:t>
            </a:r>
          </a:p>
          <a:p>
            <a:r>
              <a:rPr lang="zh-TW" altLang="en-US" sz="2400" dirty="0">
                <a:latin typeface="標楷體" pitchFamily="65" charset="-120"/>
                <a:ea typeface="標楷體" pitchFamily="65" charset="-120"/>
              </a:rPr>
              <a:t>內部幹部是一同生活，彼此交流較其他社團容易</a:t>
            </a:r>
          </a:p>
          <a:p>
            <a:endParaRPr lang="zh-TW" altLang="en-US" dirty="0"/>
          </a:p>
        </p:txBody>
      </p:sp>
      <p:sp>
        <p:nvSpPr>
          <p:cNvPr id="7172" name="文字方塊 7"/>
          <p:cNvSpPr txBox="1">
            <a:spLocks noChangeArrowheads="1"/>
          </p:cNvSpPr>
          <p:nvPr/>
        </p:nvSpPr>
        <p:spPr bwMode="auto">
          <a:xfrm>
            <a:off x="179388" y="2133600"/>
            <a:ext cx="8137525" cy="1968500"/>
          </a:xfrm>
          <a:prstGeom prst="rect">
            <a:avLst/>
          </a:prstGeom>
          <a:noFill/>
          <a:ln w="9525">
            <a:noFill/>
            <a:miter lim="800000"/>
            <a:headEnd/>
            <a:tailEnd/>
          </a:ln>
        </p:spPr>
        <p:txBody>
          <a:bodyPr>
            <a:spAutoFit/>
          </a:bodyPr>
          <a:lstStyle/>
          <a:p>
            <a:r>
              <a:rPr lang="en-US" altLang="zh-TW" sz="3200" b="1" dirty="0">
                <a:solidFill>
                  <a:srgbClr val="FFC000"/>
                </a:solidFill>
                <a:latin typeface="標楷體" pitchFamily="65" charset="-120"/>
                <a:ea typeface="標楷體" pitchFamily="65" charset="-120"/>
              </a:rPr>
              <a:t>Weakness(</a:t>
            </a:r>
            <a:r>
              <a:rPr lang="zh-TW" altLang="en-US" sz="3200" b="1" dirty="0">
                <a:solidFill>
                  <a:srgbClr val="FFC000"/>
                </a:solidFill>
                <a:latin typeface="標楷體" pitchFamily="65" charset="-120"/>
                <a:ea typeface="標楷體" pitchFamily="65" charset="-120"/>
              </a:rPr>
              <a:t>劣勢</a:t>
            </a:r>
            <a:r>
              <a:rPr lang="en-US" altLang="zh-TW" sz="3200" b="1" dirty="0">
                <a:solidFill>
                  <a:srgbClr val="FFC000"/>
                </a:solidFill>
                <a:latin typeface="標楷體" pitchFamily="65" charset="-120"/>
                <a:ea typeface="標楷體" pitchFamily="65" charset="-120"/>
              </a:rPr>
              <a:t>)</a:t>
            </a:r>
            <a:r>
              <a:rPr lang="zh-TW" altLang="en-US" sz="3200" b="1" dirty="0">
                <a:solidFill>
                  <a:srgbClr val="FFC000"/>
                </a:solidFill>
                <a:latin typeface="標楷體" pitchFamily="65" charset="-120"/>
                <a:ea typeface="標楷體" pitchFamily="65" charset="-120"/>
              </a:rPr>
              <a:t>：</a:t>
            </a:r>
          </a:p>
          <a:p>
            <a:r>
              <a:rPr lang="zh-TW" altLang="en-US" sz="2400" dirty="0">
                <a:latin typeface="標楷體" pitchFamily="65" charset="-120"/>
                <a:ea typeface="標楷體" pitchFamily="65" charset="-120"/>
              </a:rPr>
              <a:t>大眾對基督教的偏見，傳福音困難，及同學們對聖經的排斥</a:t>
            </a:r>
          </a:p>
          <a:p>
            <a:r>
              <a:rPr lang="zh-TW" altLang="en-US" sz="2400" dirty="0">
                <a:latin typeface="標楷體" pitchFamily="65" charset="-120"/>
                <a:ea typeface="標楷體" pitchFamily="65" charset="-120"/>
              </a:rPr>
              <a:t>社團幹部傳承問題，核心不夠多，很多問題沒檢討</a:t>
            </a:r>
          </a:p>
          <a:p>
            <a:r>
              <a:rPr lang="zh-TW" altLang="en-US" sz="2400" dirty="0">
                <a:latin typeface="標楷體" pitchFamily="65" charset="-120"/>
                <a:ea typeface="標楷體" pitchFamily="65" charset="-120"/>
              </a:rPr>
              <a:t>曾經因為系統壞掉，資料全部不見</a:t>
            </a:r>
          </a:p>
          <a:p>
            <a:endParaRPr lang="zh-TW" altLang="en-US" dirty="0"/>
          </a:p>
        </p:txBody>
      </p:sp>
      <p:sp>
        <p:nvSpPr>
          <p:cNvPr id="9" name="文字方塊 8"/>
          <p:cNvSpPr txBox="1"/>
          <p:nvPr/>
        </p:nvSpPr>
        <p:spPr>
          <a:xfrm>
            <a:off x="179388" y="3644900"/>
            <a:ext cx="7416800" cy="1970088"/>
          </a:xfrm>
          <a:prstGeom prst="rect">
            <a:avLst/>
          </a:prstGeom>
          <a:noFill/>
        </p:spPr>
        <p:txBody>
          <a:bodyPr>
            <a:spAutoFit/>
          </a:bodyPr>
          <a:lstStyle/>
          <a:p>
            <a:pPr fontAlgn="auto">
              <a:spcAft>
                <a:spcPts val="0"/>
              </a:spcAft>
              <a:defRPr/>
            </a:pPr>
            <a:r>
              <a:rPr lang="en-US" altLang="zh-TW" sz="3200" b="1" dirty="0">
                <a:solidFill>
                  <a:schemeClr val="accent6">
                    <a:lumMod val="60000"/>
                    <a:lumOff val="40000"/>
                  </a:schemeClr>
                </a:solidFill>
                <a:latin typeface="標楷體" pitchFamily="65" charset="-120"/>
                <a:ea typeface="標楷體" pitchFamily="65" charset="-120"/>
              </a:rPr>
              <a:t>Opportunity(</a:t>
            </a:r>
            <a:r>
              <a:rPr lang="zh-TW" altLang="en-US" sz="3200" b="1" dirty="0">
                <a:solidFill>
                  <a:schemeClr val="accent6">
                    <a:lumMod val="60000"/>
                    <a:lumOff val="40000"/>
                  </a:schemeClr>
                </a:solidFill>
                <a:latin typeface="標楷體" pitchFamily="65" charset="-120"/>
                <a:ea typeface="標楷體" pitchFamily="65" charset="-120"/>
              </a:rPr>
              <a:t>機會</a:t>
            </a:r>
            <a:r>
              <a:rPr lang="en-US" altLang="zh-TW" sz="3200" b="1" dirty="0">
                <a:solidFill>
                  <a:schemeClr val="accent6">
                    <a:lumMod val="60000"/>
                    <a:lumOff val="40000"/>
                  </a:schemeClr>
                </a:solidFill>
                <a:latin typeface="標楷體" pitchFamily="65" charset="-120"/>
                <a:ea typeface="標楷體" pitchFamily="65" charset="-120"/>
              </a:rPr>
              <a:t>)</a:t>
            </a:r>
            <a:r>
              <a:rPr lang="zh-TW" altLang="en-US" sz="3200" b="1" dirty="0">
                <a:solidFill>
                  <a:schemeClr val="accent6">
                    <a:lumMod val="60000"/>
                    <a:lumOff val="40000"/>
                  </a:schemeClr>
                </a:solidFill>
                <a:latin typeface="標楷體" pitchFamily="65" charset="-120"/>
                <a:ea typeface="標楷體" pitchFamily="65" charset="-120"/>
              </a:rPr>
              <a:t>：</a:t>
            </a:r>
          </a:p>
          <a:p>
            <a:pPr fontAlgn="auto">
              <a:spcAft>
                <a:spcPts val="0"/>
              </a:spcAft>
              <a:defRPr/>
            </a:pPr>
            <a:r>
              <a:rPr lang="zh-TW" altLang="en-US" sz="2400" dirty="0">
                <a:latin typeface="標楷體" pitchFamily="65" charset="-120"/>
                <a:ea typeface="標楷體" pitchFamily="65" charset="-120"/>
              </a:rPr>
              <a:t>與外校的聖經真理研究社交流並擴大發展</a:t>
            </a:r>
          </a:p>
          <a:p>
            <a:pPr fontAlgn="auto">
              <a:spcAft>
                <a:spcPts val="0"/>
              </a:spcAft>
              <a:defRPr/>
            </a:pPr>
            <a:r>
              <a:rPr lang="zh-TW" altLang="en-US" sz="2400" dirty="0">
                <a:latin typeface="標楷體" pitchFamily="65" charset="-120"/>
                <a:ea typeface="標楷體" pitchFamily="65" charset="-120"/>
              </a:rPr>
              <a:t>透過網際網路宣傳，吸引同學來參與活動</a:t>
            </a:r>
          </a:p>
          <a:p>
            <a:pPr fontAlgn="auto">
              <a:spcAft>
                <a:spcPts val="0"/>
              </a:spcAft>
              <a:defRPr/>
            </a:pPr>
            <a:r>
              <a:rPr lang="zh-TW" altLang="en-US" sz="2400" dirty="0">
                <a:latin typeface="標楷體" pitchFamily="65" charset="-120"/>
                <a:ea typeface="標楷體" pitchFamily="65" charset="-120"/>
              </a:rPr>
              <a:t>辦一些出遊活動來提高同學對聖經真理研究社的興趣</a:t>
            </a:r>
          </a:p>
          <a:p>
            <a:pPr>
              <a:defRPr/>
            </a:pPr>
            <a:endParaRPr lang="zh-TW" altLang="en-US" dirty="0"/>
          </a:p>
        </p:txBody>
      </p:sp>
      <p:sp>
        <p:nvSpPr>
          <p:cNvPr id="7174" name="文字方塊 9"/>
          <p:cNvSpPr txBox="1">
            <a:spLocks noChangeArrowheads="1"/>
          </p:cNvSpPr>
          <p:nvPr/>
        </p:nvSpPr>
        <p:spPr bwMode="auto">
          <a:xfrm>
            <a:off x="215900" y="5213350"/>
            <a:ext cx="7308850" cy="1600200"/>
          </a:xfrm>
          <a:prstGeom prst="rect">
            <a:avLst/>
          </a:prstGeom>
          <a:noFill/>
          <a:ln w="9525">
            <a:noFill/>
            <a:miter lim="800000"/>
            <a:headEnd/>
            <a:tailEnd/>
          </a:ln>
        </p:spPr>
        <p:txBody>
          <a:bodyPr>
            <a:spAutoFit/>
          </a:bodyPr>
          <a:lstStyle/>
          <a:p>
            <a:r>
              <a:rPr lang="en-US" altLang="zh-TW" sz="3200" b="1" dirty="0">
                <a:solidFill>
                  <a:srgbClr val="92D050"/>
                </a:solidFill>
                <a:latin typeface="標楷體" pitchFamily="65" charset="-120"/>
                <a:ea typeface="標楷體" pitchFamily="65" charset="-120"/>
              </a:rPr>
              <a:t>Threaten(</a:t>
            </a:r>
            <a:r>
              <a:rPr lang="zh-TW" altLang="en-US" sz="3200" b="1" dirty="0">
                <a:solidFill>
                  <a:srgbClr val="92D050"/>
                </a:solidFill>
                <a:latin typeface="標楷體" pitchFamily="65" charset="-120"/>
                <a:ea typeface="標楷體" pitchFamily="65" charset="-120"/>
              </a:rPr>
              <a:t>威脅</a:t>
            </a:r>
            <a:r>
              <a:rPr lang="en-US" altLang="zh-TW" sz="3200" b="1" dirty="0">
                <a:solidFill>
                  <a:srgbClr val="92D050"/>
                </a:solidFill>
                <a:latin typeface="標楷體" pitchFamily="65" charset="-120"/>
                <a:ea typeface="標楷體" pitchFamily="65" charset="-120"/>
              </a:rPr>
              <a:t>)</a:t>
            </a:r>
            <a:r>
              <a:rPr lang="zh-TW" altLang="en-US" sz="3200" b="1" dirty="0">
                <a:solidFill>
                  <a:srgbClr val="92D050"/>
                </a:solidFill>
                <a:latin typeface="標楷體" pitchFamily="65" charset="-120"/>
                <a:ea typeface="標楷體" pitchFamily="65" charset="-120"/>
              </a:rPr>
              <a:t>：</a:t>
            </a:r>
          </a:p>
          <a:p>
            <a:r>
              <a:rPr lang="zh-TW" altLang="en-US" sz="2400" dirty="0">
                <a:latin typeface="標楷體" pitchFamily="65" charset="-120"/>
                <a:ea typeface="標楷體" pitchFamily="65" charset="-120"/>
              </a:rPr>
              <a:t>難以和許多體育和康樂性社團搶人</a:t>
            </a:r>
          </a:p>
          <a:p>
            <a:r>
              <a:rPr lang="zh-TW" altLang="en-US" sz="2400" dirty="0">
                <a:latin typeface="標楷體" pitchFamily="65" charset="-120"/>
                <a:ea typeface="標楷體" pitchFamily="65" charset="-120"/>
              </a:rPr>
              <a:t>基於宗教性團體，較難吸引理念不合的同學</a:t>
            </a:r>
          </a:p>
          <a:p>
            <a:endParaRPr lang="zh-TW" altLang="en-US" dirty="0"/>
          </a:p>
        </p:txBody>
      </p:sp>
      <p:sp>
        <p:nvSpPr>
          <p:cNvPr id="11" name="文字方塊 10"/>
          <p:cNvSpPr txBox="1"/>
          <p:nvPr/>
        </p:nvSpPr>
        <p:spPr>
          <a:xfrm>
            <a:off x="3348038" y="0"/>
            <a:ext cx="3095625" cy="1200150"/>
          </a:xfrm>
          <a:prstGeom prst="rect">
            <a:avLst/>
          </a:prstGeom>
          <a:noFill/>
        </p:spPr>
        <p:txBody>
          <a:bodyPr>
            <a:spAutoFit/>
          </a:bodyPr>
          <a:lstStyle/>
          <a:p>
            <a:pPr>
              <a:defRPr/>
            </a:pPr>
            <a:r>
              <a:rPr lang="en-US" altLang="zh-TW" sz="5400" b="1" dirty="0">
                <a:solidFill>
                  <a:srgbClr val="FFFF00"/>
                </a:solidFill>
                <a:latin typeface="標楷體" pitchFamily="65" charset="-120"/>
                <a:ea typeface="標楷體" pitchFamily="65" charset="-120"/>
              </a:rPr>
              <a:t>S</a:t>
            </a:r>
            <a:r>
              <a:rPr lang="en-US" altLang="zh-TW" sz="5400" b="1" dirty="0">
                <a:solidFill>
                  <a:srgbClr val="FFC000"/>
                </a:solidFill>
                <a:latin typeface="標楷體" pitchFamily="65" charset="-120"/>
                <a:ea typeface="標楷體" pitchFamily="65" charset="-120"/>
              </a:rPr>
              <a:t>W</a:t>
            </a:r>
            <a:r>
              <a:rPr lang="en-US" altLang="zh-TW" sz="5400" b="1" dirty="0">
                <a:solidFill>
                  <a:schemeClr val="accent6">
                    <a:lumMod val="60000"/>
                    <a:lumOff val="40000"/>
                  </a:schemeClr>
                </a:solidFill>
                <a:latin typeface="標楷體" pitchFamily="65" charset="-120"/>
                <a:ea typeface="標楷體" pitchFamily="65" charset="-120"/>
              </a:rPr>
              <a:t>O</a:t>
            </a:r>
            <a:r>
              <a:rPr lang="en-US" altLang="zh-TW" sz="5400" b="1" dirty="0">
                <a:solidFill>
                  <a:srgbClr val="92D050"/>
                </a:solidFill>
                <a:latin typeface="標楷體" pitchFamily="65" charset="-120"/>
                <a:ea typeface="標楷體" pitchFamily="65" charset="-120"/>
              </a:rPr>
              <a:t>T</a:t>
            </a:r>
            <a:r>
              <a:rPr lang="zh-TW" altLang="en-US" sz="5400" b="1" dirty="0">
                <a:solidFill>
                  <a:srgbClr val="0070C0"/>
                </a:solidFill>
                <a:latin typeface="標楷體" pitchFamily="65" charset="-120"/>
                <a:ea typeface="標楷體" pitchFamily="65" charset="-120"/>
              </a:rPr>
              <a:t>分析</a:t>
            </a:r>
            <a:r>
              <a:rPr lang="zh-TW" altLang="en-US" b="1" dirty="0">
                <a:latin typeface="微軟正黑體" pitchFamily="34" charset="-120"/>
                <a:ea typeface="微軟正黑體" pitchFamily="34" charset="-120"/>
              </a:rPr>
              <a:t>　</a:t>
            </a:r>
          </a:p>
          <a:p>
            <a:pPr>
              <a:defRPr/>
            </a:pPr>
            <a:endParaRPr lang="zh-TW" alt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1000"/>
                                        <p:tgtEl>
                                          <p:spTgt spid="7171"/>
                                        </p:tgtEl>
                                      </p:cBhvr>
                                    </p:animEffect>
                                    <p:set>
                                      <p:cBhvr>
                                        <p:cTn id="7" dur="1" fill="hold">
                                          <p:stCondLst>
                                            <p:cond delay="999"/>
                                          </p:stCondLst>
                                        </p:cTn>
                                        <p:tgtEl>
                                          <p:spTgt spid="7171"/>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dissolve">
                                      <p:cBhvr>
                                        <p:cTn id="10" dur="10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7172"/>
                                        </p:tgtEl>
                                      </p:cBhvr>
                                    </p:animEffect>
                                    <p:set>
                                      <p:cBhvr>
                                        <p:cTn id="15" dur="1" fill="hold">
                                          <p:stCondLst>
                                            <p:cond delay="499"/>
                                          </p:stCondLst>
                                        </p:cTn>
                                        <p:tgtEl>
                                          <p:spTgt spid="7172"/>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dissolve">
                                      <p:cBhvr>
                                        <p:cTn id="26"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2" grpId="1"/>
      <p:bldP spid="9" grpId="0"/>
      <p:bldP spid="9" grpId="1"/>
      <p:bldP spid="7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圖片 5" descr="0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rot="16200000">
            <a:off x="-1389062" y="2909888"/>
            <a:ext cx="4578350" cy="863600"/>
          </a:xfrm>
        </p:spPr>
        <p:txBody>
          <a:bodyPr vert="vert"/>
          <a:lstStyle/>
          <a:p>
            <a:pPr eaLnBrk="1" hangingPunct="1">
              <a:defRPr/>
            </a:pPr>
            <a:r>
              <a:rPr lang="zh-TW" altLang="en-US" sz="5400" b="1" dirty="0" smtClean="0">
                <a:solidFill>
                  <a:srgbClr val="FFFF00"/>
                </a:solidFill>
                <a:latin typeface="標楷體" pitchFamily="65" charset="-120"/>
                <a:ea typeface="標楷體" pitchFamily="65" charset="-120"/>
              </a:rPr>
              <a:t>知識盤點</a:t>
            </a:r>
          </a:p>
        </p:txBody>
      </p:sp>
      <p:graphicFrame>
        <p:nvGraphicFramePr>
          <p:cNvPr id="5" name="內容版面配置區 4"/>
          <p:cNvGraphicFramePr>
            <a:graphicFrameLocks noGrp="1"/>
          </p:cNvGraphicFramePr>
          <p:nvPr>
            <p:ph idx="1"/>
          </p:nvPr>
        </p:nvGraphicFramePr>
        <p:xfrm>
          <a:off x="2411413" y="692150"/>
          <a:ext cx="6275054" cy="5609350"/>
        </p:xfrm>
        <a:graphic>
          <a:graphicData uri="http://schemas.openxmlformats.org/drawingml/2006/table">
            <a:tbl>
              <a:tblPr firstRow="1" bandRow="1">
                <a:tableStyleId>{B301B821-A1FF-4177-AEE7-76D212191A09}</a:tableStyleId>
              </a:tblPr>
              <a:tblGrid>
                <a:gridCol w="1799655"/>
                <a:gridCol w="4475399"/>
              </a:tblGrid>
              <a:tr h="780170">
                <a:tc>
                  <a:txBody>
                    <a:bodyPr/>
                    <a:lstStyle/>
                    <a:p>
                      <a:pPr algn="ctr">
                        <a:spcAft>
                          <a:spcPts val="0"/>
                        </a:spcAft>
                      </a:pPr>
                      <a:r>
                        <a:rPr lang="zh-TW" altLang="en-US" sz="3600" b="1" kern="100" dirty="0" smtClean="0">
                          <a:solidFill>
                            <a:schemeClr val="lt1"/>
                          </a:solidFill>
                          <a:latin typeface="標楷體" pitchFamily="65" charset="-120"/>
                          <a:ea typeface="標楷體" pitchFamily="65" charset="-120"/>
                          <a:cs typeface="+mn-cs"/>
                        </a:rPr>
                        <a:t>屬性</a:t>
                      </a:r>
                      <a:endParaRPr lang="zh-TW" sz="3600" b="1" kern="100" dirty="0">
                        <a:solidFill>
                          <a:schemeClr val="lt1"/>
                        </a:solidFill>
                        <a:latin typeface="標楷體" pitchFamily="65" charset="-120"/>
                        <a:ea typeface="標楷體" pitchFamily="65" charset="-120"/>
                        <a:cs typeface="+mn-cs"/>
                      </a:endParaRPr>
                    </a:p>
                  </a:txBody>
                  <a:tcPr marL="68580" marR="68580" marT="0" marB="0"/>
                </a:tc>
                <a:tc>
                  <a:txBody>
                    <a:bodyPr/>
                    <a:lstStyle/>
                    <a:p>
                      <a:pPr algn="ctr">
                        <a:spcAft>
                          <a:spcPts val="0"/>
                        </a:spcAft>
                      </a:pPr>
                      <a:r>
                        <a:rPr lang="zh-TW" sz="3600" kern="100" dirty="0">
                          <a:latin typeface="標楷體" pitchFamily="65" charset="-120"/>
                          <a:ea typeface="標楷體" pitchFamily="65" charset="-120"/>
                        </a:rPr>
                        <a:t>知識來源管道</a:t>
                      </a:r>
                      <a:endParaRPr lang="zh-TW" sz="3600" kern="100" dirty="0">
                        <a:latin typeface="標楷體" pitchFamily="65" charset="-120"/>
                        <a:ea typeface="標楷體" pitchFamily="65" charset="-120"/>
                        <a:cs typeface="Times New Roman"/>
                      </a:endParaRPr>
                    </a:p>
                  </a:txBody>
                  <a:tcPr marL="68580" marR="68580" marT="0" marB="0" anchor="ctr"/>
                </a:tc>
              </a:tr>
              <a:tr h="1477178">
                <a:tc>
                  <a:txBody>
                    <a:bodyPr/>
                    <a:lstStyle/>
                    <a:p>
                      <a:pPr algn="ctr">
                        <a:spcAft>
                          <a:spcPts val="0"/>
                        </a:spcAft>
                      </a:pPr>
                      <a:r>
                        <a:rPr lang="zh-TW" sz="3600" kern="100" dirty="0">
                          <a:latin typeface="標楷體" pitchFamily="65" charset="-120"/>
                          <a:ea typeface="標楷體" pitchFamily="65" charset="-120"/>
                        </a:rPr>
                        <a:t>人</a:t>
                      </a:r>
                      <a:endParaRPr lang="zh-TW" sz="3600" kern="100" dirty="0">
                        <a:latin typeface="標楷體" pitchFamily="65" charset="-120"/>
                        <a:ea typeface="標楷體" pitchFamily="65" charset="-120"/>
                        <a:cs typeface="Times New Roman"/>
                      </a:endParaRPr>
                    </a:p>
                  </a:txBody>
                  <a:tcPr marL="68580" marR="68580" marT="0" marB="0"/>
                </a:tc>
                <a:tc>
                  <a:txBody>
                    <a:bodyPr/>
                    <a:lstStyle/>
                    <a:p>
                      <a:pPr>
                        <a:spcAft>
                          <a:spcPts val="0"/>
                        </a:spcAft>
                        <a:buFontTx/>
                        <a:buBlip>
                          <a:blip r:embed="rId3"/>
                        </a:buBlip>
                      </a:pPr>
                      <a:r>
                        <a:rPr lang="zh-TW" sz="2200" kern="100" dirty="0">
                          <a:latin typeface="標楷體" pitchFamily="65" charset="-120"/>
                          <a:ea typeface="標楷體" pitchFamily="65" charset="-120"/>
                        </a:rPr>
                        <a:t>歷年社團學長</a:t>
                      </a:r>
                      <a:r>
                        <a:rPr lang="zh-TW" sz="2200" kern="100" dirty="0" smtClean="0">
                          <a:latin typeface="標楷體" pitchFamily="65" charset="-120"/>
                          <a:ea typeface="標楷體" pitchFamily="65" charset="-120"/>
                        </a:rPr>
                        <a:t>姐校友</a:t>
                      </a:r>
                      <a:endParaRPr lang="zh-TW" sz="2200" kern="100" dirty="0">
                        <a:latin typeface="標楷體" pitchFamily="65" charset="-120"/>
                        <a:ea typeface="標楷體" pitchFamily="65" charset="-120"/>
                      </a:endParaRPr>
                    </a:p>
                    <a:p>
                      <a:pPr>
                        <a:spcAft>
                          <a:spcPts val="0"/>
                        </a:spcAft>
                        <a:buFontTx/>
                        <a:buBlip>
                          <a:blip r:embed="rId3"/>
                        </a:buBlip>
                      </a:pPr>
                      <a:r>
                        <a:rPr lang="zh-TW" sz="2200" kern="100" dirty="0">
                          <a:latin typeface="標楷體" pitchFamily="65" charset="-120"/>
                          <a:ea typeface="標楷體" pitchFamily="65" charset="-120"/>
                        </a:rPr>
                        <a:t>全時間訓練中心學員</a:t>
                      </a:r>
                    </a:p>
                    <a:p>
                      <a:pPr>
                        <a:spcAft>
                          <a:spcPts val="0"/>
                        </a:spcAft>
                        <a:buFontTx/>
                        <a:buBlip>
                          <a:blip r:embed="rId3"/>
                        </a:buBlip>
                      </a:pPr>
                      <a:r>
                        <a:rPr lang="zh-TW" sz="2200" kern="100" dirty="0" smtClean="0">
                          <a:latin typeface="標楷體" pitchFamily="65" charset="-120"/>
                          <a:ea typeface="標楷體" pitchFamily="65" charset="-120"/>
                        </a:rPr>
                        <a:t>服侍</a:t>
                      </a:r>
                      <a:r>
                        <a:rPr lang="zh-TW" sz="2200" kern="100" dirty="0">
                          <a:latin typeface="標楷體" pitchFamily="65" charset="-120"/>
                          <a:ea typeface="標楷體" pitchFamily="65" charset="-120"/>
                        </a:rPr>
                        <a:t>者</a:t>
                      </a:r>
                    </a:p>
                    <a:p>
                      <a:pPr>
                        <a:spcAft>
                          <a:spcPts val="0"/>
                        </a:spcAft>
                        <a:buFontTx/>
                        <a:buBlip>
                          <a:blip r:embed="rId3"/>
                        </a:buBlip>
                      </a:pPr>
                      <a:r>
                        <a:rPr lang="zh-TW" sz="2200" kern="100" dirty="0" smtClean="0">
                          <a:latin typeface="標楷體" pitchFamily="65" charset="-120"/>
                          <a:ea typeface="標楷體" pitchFamily="65" charset="-120"/>
                        </a:rPr>
                        <a:t>社區</a:t>
                      </a:r>
                      <a:r>
                        <a:rPr lang="zh-TW" sz="2200" kern="100" dirty="0">
                          <a:latin typeface="標楷體" pitchFamily="65" charset="-120"/>
                          <a:ea typeface="標楷體" pitchFamily="65" charset="-120"/>
                        </a:rPr>
                        <a:t>聖徒</a:t>
                      </a:r>
                      <a:endParaRPr lang="zh-TW" sz="2200" kern="100" dirty="0">
                        <a:latin typeface="標楷體" pitchFamily="65" charset="-120"/>
                        <a:ea typeface="標楷體" pitchFamily="65" charset="-120"/>
                        <a:cs typeface="Times New Roman"/>
                      </a:endParaRPr>
                    </a:p>
                  </a:txBody>
                  <a:tcPr marL="68580" marR="68580" marT="0" marB="0"/>
                </a:tc>
              </a:tr>
              <a:tr h="1117334">
                <a:tc>
                  <a:txBody>
                    <a:bodyPr/>
                    <a:lstStyle/>
                    <a:p>
                      <a:pPr algn="ctr">
                        <a:spcAft>
                          <a:spcPts val="0"/>
                        </a:spcAft>
                      </a:pPr>
                      <a:r>
                        <a:rPr lang="zh-TW" sz="3600" kern="100" dirty="0">
                          <a:latin typeface="標楷體" pitchFamily="65" charset="-120"/>
                          <a:ea typeface="標楷體" pitchFamily="65" charset="-120"/>
                        </a:rPr>
                        <a:t>文件</a:t>
                      </a:r>
                      <a:endParaRPr lang="zh-TW" sz="3600" kern="100" dirty="0">
                        <a:latin typeface="標楷體" pitchFamily="65" charset="-120"/>
                        <a:ea typeface="標楷體" pitchFamily="65" charset="-120"/>
                        <a:cs typeface="Times New Roman"/>
                      </a:endParaRPr>
                    </a:p>
                  </a:txBody>
                  <a:tcPr marL="68580" marR="68580" marT="0" marB="0"/>
                </a:tc>
                <a:tc>
                  <a:txBody>
                    <a:bodyPr/>
                    <a:lstStyle/>
                    <a:p>
                      <a:pPr>
                        <a:spcAft>
                          <a:spcPts val="0"/>
                        </a:spcAft>
                        <a:buFontTx/>
                        <a:buBlip>
                          <a:blip r:embed="rId3"/>
                        </a:buBlip>
                      </a:pPr>
                      <a:r>
                        <a:rPr lang="zh-TW" sz="2200" kern="100" dirty="0">
                          <a:latin typeface="標楷體" pitchFamily="65" charset="-120"/>
                          <a:ea typeface="標楷體" pitchFamily="65" charset="-120"/>
                        </a:rPr>
                        <a:t>歷年活動計劃書</a:t>
                      </a:r>
                    </a:p>
                    <a:p>
                      <a:pPr>
                        <a:spcAft>
                          <a:spcPts val="0"/>
                        </a:spcAft>
                        <a:buFontTx/>
                        <a:buBlip>
                          <a:blip r:embed="rId3"/>
                        </a:buBlip>
                      </a:pPr>
                      <a:r>
                        <a:rPr lang="zh-TW" sz="2200" kern="100" dirty="0">
                          <a:latin typeface="標楷體" pitchFamily="65" charset="-120"/>
                          <a:ea typeface="標楷體" pitchFamily="65" charset="-120"/>
                        </a:rPr>
                        <a:t>社團刊物</a:t>
                      </a:r>
                      <a:r>
                        <a:rPr lang="en-US" sz="2200" kern="100" dirty="0">
                          <a:latin typeface="標楷體" pitchFamily="65" charset="-120"/>
                          <a:ea typeface="標楷體" pitchFamily="65" charset="-120"/>
                        </a:rPr>
                        <a:t>-</a:t>
                      </a:r>
                      <a:r>
                        <a:rPr lang="zh-TW" sz="2200" kern="100" dirty="0">
                          <a:latin typeface="標楷體" pitchFamily="65" charset="-120"/>
                          <a:ea typeface="標楷體" pitchFamily="65" charset="-120"/>
                        </a:rPr>
                        <a:t>雲彩</a:t>
                      </a:r>
                    </a:p>
                    <a:p>
                      <a:pPr>
                        <a:spcAft>
                          <a:spcPts val="0"/>
                        </a:spcAft>
                        <a:buFontTx/>
                        <a:buBlip>
                          <a:blip r:embed="rId3"/>
                        </a:buBlip>
                      </a:pPr>
                      <a:r>
                        <a:rPr lang="zh-TW" sz="2200" kern="100" dirty="0">
                          <a:latin typeface="標楷體" pitchFamily="65" charset="-120"/>
                          <a:ea typeface="標楷體" pitchFamily="65" charset="-120"/>
                        </a:rPr>
                        <a:t>台灣福音書房</a:t>
                      </a:r>
                      <a:endParaRPr lang="zh-TW" sz="2200" kern="100" dirty="0">
                        <a:latin typeface="標楷體" pitchFamily="65" charset="-120"/>
                        <a:ea typeface="標楷體" pitchFamily="65" charset="-120"/>
                        <a:cs typeface="Times New Roman"/>
                      </a:endParaRPr>
                    </a:p>
                  </a:txBody>
                  <a:tcPr marL="68580" marR="68580" marT="0" marB="0"/>
                </a:tc>
              </a:tr>
              <a:tr h="1117334">
                <a:tc>
                  <a:txBody>
                    <a:bodyPr/>
                    <a:lstStyle/>
                    <a:p>
                      <a:pPr algn="ctr">
                        <a:spcAft>
                          <a:spcPts val="0"/>
                        </a:spcAft>
                      </a:pPr>
                      <a:r>
                        <a:rPr lang="zh-TW" sz="3600" kern="100" dirty="0">
                          <a:latin typeface="標楷體" pitchFamily="65" charset="-120"/>
                          <a:ea typeface="標楷體" pitchFamily="65" charset="-120"/>
                        </a:rPr>
                        <a:t>網路</a:t>
                      </a:r>
                      <a:endParaRPr lang="zh-TW" sz="3600" kern="100" dirty="0">
                        <a:latin typeface="標楷體" pitchFamily="65" charset="-120"/>
                        <a:ea typeface="標楷體" pitchFamily="65" charset="-120"/>
                        <a:cs typeface="Times New Roman"/>
                      </a:endParaRPr>
                    </a:p>
                  </a:txBody>
                  <a:tcPr marL="68580" marR="68580" marT="0" marB="0"/>
                </a:tc>
                <a:tc>
                  <a:txBody>
                    <a:bodyPr/>
                    <a:lstStyle/>
                    <a:p>
                      <a:pPr>
                        <a:spcAft>
                          <a:spcPts val="0"/>
                        </a:spcAft>
                        <a:buFontTx/>
                        <a:buBlip>
                          <a:blip r:embed="rId3"/>
                        </a:buBlip>
                      </a:pPr>
                      <a:r>
                        <a:rPr lang="en-US" sz="2200" kern="100" dirty="0">
                          <a:latin typeface="標楷體" pitchFamily="65" charset="-120"/>
                          <a:ea typeface="標楷體" pitchFamily="65" charset="-120"/>
                        </a:rPr>
                        <a:t>Face </a:t>
                      </a:r>
                      <a:r>
                        <a:rPr lang="en-US" sz="2200" kern="100" dirty="0" smtClean="0">
                          <a:latin typeface="標楷體" pitchFamily="65" charset="-120"/>
                          <a:ea typeface="標楷體" pitchFamily="65" charset="-120"/>
                        </a:rPr>
                        <a:t>book</a:t>
                      </a:r>
                      <a:r>
                        <a:rPr lang="en-US" altLang="zh-TW" sz="2200" kern="100" dirty="0" smtClean="0">
                          <a:latin typeface="標楷體" pitchFamily="65" charset="-120"/>
                          <a:ea typeface="標楷體" pitchFamily="65" charset="-120"/>
                        </a:rPr>
                        <a:t>(</a:t>
                      </a:r>
                      <a:r>
                        <a:rPr lang="zh-TW" altLang="en-US" sz="2200" kern="100" dirty="0" smtClean="0">
                          <a:latin typeface="標楷體" pitchFamily="65" charset="-120"/>
                          <a:ea typeface="標楷體" pitchFamily="65" charset="-120"/>
                        </a:rPr>
                        <a:t>成立社團</a:t>
                      </a:r>
                      <a:r>
                        <a:rPr lang="en-US" altLang="zh-TW" sz="2200" kern="100" dirty="0" smtClean="0">
                          <a:latin typeface="標楷體" pitchFamily="65" charset="-120"/>
                          <a:ea typeface="標楷體" pitchFamily="65" charset="-120"/>
                        </a:rPr>
                        <a:t>)</a:t>
                      </a:r>
                      <a:endParaRPr lang="zh-TW" sz="2200" kern="100" dirty="0">
                        <a:latin typeface="標楷體" pitchFamily="65" charset="-120"/>
                        <a:ea typeface="標楷體" pitchFamily="65" charset="-120"/>
                      </a:endParaRPr>
                    </a:p>
                    <a:p>
                      <a:pPr>
                        <a:spcAft>
                          <a:spcPts val="0"/>
                        </a:spcAft>
                        <a:buFontTx/>
                        <a:buBlip>
                          <a:blip r:embed="rId3"/>
                        </a:buBlip>
                      </a:pPr>
                      <a:r>
                        <a:rPr lang="zh-TW" sz="2200" kern="100" dirty="0">
                          <a:latin typeface="標楷體" pitchFamily="65" charset="-120"/>
                          <a:ea typeface="標楷體" pitchFamily="65" charset="-120"/>
                        </a:rPr>
                        <a:t>水深之</a:t>
                      </a:r>
                      <a:r>
                        <a:rPr lang="zh-TW" sz="2200" kern="100" dirty="0" smtClean="0">
                          <a:latin typeface="標楷體" pitchFamily="65" charset="-120"/>
                          <a:ea typeface="標楷體" pitchFamily="65" charset="-120"/>
                        </a:rPr>
                        <a:t>處</a:t>
                      </a:r>
                      <a:r>
                        <a:rPr lang="en-US" altLang="zh-TW" sz="2200" kern="100" dirty="0" smtClean="0">
                          <a:latin typeface="標楷體" pitchFamily="65" charset="-120"/>
                          <a:ea typeface="標楷體" pitchFamily="65" charset="-120"/>
                        </a:rPr>
                        <a:t>(</a:t>
                      </a:r>
                      <a:r>
                        <a:rPr lang="zh-TW" altLang="en-US" sz="2200" kern="100" dirty="0" smtClean="0">
                          <a:latin typeface="標楷體" pitchFamily="65" charset="-120"/>
                          <a:ea typeface="標楷體" pitchFamily="65" charset="-120"/>
                        </a:rPr>
                        <a:t>交流網站</a:t>
                      </a:r>
                      <a:r>
                        <a:rPr lang="en-US" altLang="zh-TW" sz="2200" kern="100" dirty="0" smtClean="0">
                          <a:latin typeface="標楷體" pitchFamily="65" charset="-120"/>
                          <a:ea typeface="標楷體" pitchFamily="65" charset="-120"/>
                        </a:rPr>
                        <a:t>)</a:t>
                      </a:r>
                      <a:endParaRPr lang="zh-TW" sz="2200" kern="100" dirty="0">
                        <a:latin typeface="標楷體" pitchFamily="65" charset="-120"/>
                        <a:ea typeface="標楷體" pitchFamily="65" charset="-120"/>
                      </a:endParaRPr>
                    </a:p>
                    <a:p>
                      <a:pPr>
                        <a:spcAft>
                          <a:spcPts val="0"/>
                        </a:spcAft>
                        <a:buFontTx/>
                        <a:buBlip>
                          <a:blip r:embed="rId3"/>
                        </a:buBlip>
                      </a:pPr>
                      <a:r>
                        <a:rPr lang="zh-TW" sz="2200" kern="100" dirty="0">
                          <a:latin typeface="標楷體" pitchFamily="65" charset="-120"/>
                          <a:ea typeface="標楷體" pitchFamily="65" charset="-120"/>
                        </a:rPr>
                        <a:t>社團網站</a:t>
                      </a:r>
                      <a:endParaRPr lang="zh-TW" sz="2200" kern="100" dirty="0">
                        <a:latin typeface="標楷體" pitchFamily="65" charset="-120"/>
                        <a:ea typeface="標楷體" pitchFamily="65" charset="-120"/>
                        <a:cs typeface="Times New Roman"/>
                      </a:endParaRPr>
                    </a:p>
                  </a:txBody>
                  <a:tcPr marL="68580" marR="68580" marT="0" marB="0"/>
                </a:tc>
              </a:tr>
              <a:tr h="1117334">
                <a:tc>
                  <a:txBody>
                    <a:bodyPr/>
                    <a:lstStyle/>
                    <a:p>
                      <a:pPr algn="ctr">
                        <a:spcAft>
                          <a:spcPts val="0"/>
                        </a:spcAft>
                      </a:pPr>
                      <a:r>
                        <a:rPr lang="zh-TW" sz="3600" kern="100" dirty="0">
                          <a:latin typeface="標楷體" pitchFamily="65" charset="-120"/>
                          <a:ea typeface="標楷體" pitchFamily="65" charset="-120"/>
                        </a:rPr>
                        <a:t>機構</a:t>
                      </a:r>
                      <a:endParaRPr lang="zh-TW" sz="3600" kern="100" dirty="0">
                        <a:latin typeface="標楷體" pitchFamily="65" charset="-120"/>
                        <a:ea typeface="標楷體" pitchFamily="65" charset="-120"/>
                        <a:cs typeface="Times New Roman"/>
                      </a:endParaRPr>
                    </a:p>
                  </a:txBody>
                  <a:tcPr marL="68580" marR="68580" marT="0" marB="0"/>
                </a:tc>
                <a:tc>
                  <a:txBody>
                    <a:bodyPr/>
                    <a:lstStyle/>
                    <a:p>
                      <a:pPr>
                        <a:spcAft>
                          <a:spcPts val="0"/>
                        </a:spcAft>
                        <a:buFontTx/>
                        <a:buBlip>
                          <a:blip r:embed="rId3"/>
                        </a:buBlip>
                      </a:pPr>
                      <a:r>
                        <a:rPr lang="zh-TW" sz="2200" kern="100" dirty="0">
                          <a:latin typeface="標楷體" pitchFamily="65" charset="-120"/>
                          <a:ea typeface="標楷體" pitchFamily="65" charset="-120"/>
                        </a:rPr>
                        <a:t>全台灣召</a:t>
                      </a:r>
                      <a:r>
                        <a:rPr lang="zh-TW" sz="2200" kern="100" dirty="0" smtClean="0">
                          <a:latin typeface="標楷體" pitchFamily="65" charset="-120"/>
                          <a:ea typeface="標楷體" pitchFamily="65" charset="-120"/>
                        </a:rPr>
                        <a:t>會</a:t>
                      </a:r>
                      <a:endParaRPr lang="en-US" altLang="zh-TW" sz="2200" kern="100" dirty="0" smtClean="0">
                        <a:latin typeface="標楷體" pitchFamily="65" charset="-120"/>
                        <a:ea typeface="標楷體" pitchFamily="65" charset="-120"/>
                      </a:endParaRPr>
                    </a:p>
                    <a:p>
                      <a:pPr>
                        <a:spcAft>
                          <a:spcPts val="0"/>
                        </a:spcAft>
                        <a:buFontTx/>
                        <a:buBlip>
                          <a:blip r:embed="rId3"/>
                        </a:buBlip>
                      </a:pPr>
                      <a:r>
                        <a:rPr lang="zh-TW" altLang="en-US" sz="2200" kern="100" dirty="0" smtClean="0">
                          <a:latin typeface="標楷體" pitchFamily="65" charset="-120"/>
                          <a:ea typeface="標楷體" pitchFamily="65" charset="-120"/>
                        </a:rPr>
                        <a:t>個大專院校相關社團</a:t>
                      </a:r>
                      <a:endParaRPr lang="en-US" altLang="zh-TW" sz="2200" kern="100" dirty="0" smtClean="0">
                        <a:latin typeface="標楷體" pitchFamily="65" charset="-120"/>
                        <a:ea typeface="標楷體" pitchFamily="65" charset="-120"/>
                      </a:endParaRPr>
                    </a:p>
                    <a:p>
                      <a:pPr>
                        <a:spcAft>
                          <a:spcPts val="0"/>
                        </a:spcAft>
                        <a:buFontTx/>
                        <a:buBlip>
                          <a:blip r:embed="rId3"/>
                        </a:buBlip>
                      </a:pPr>
                      <a:r>
                        <a:rPr lang="zh-TW" altLang="en-US" sz="2200" kern="100" dirty="0" smtClean="0">
                          <a:latin typeface="標楷體" pitchFamily="65" charset="-120"/>
                          <a:ea typeface="標楷體" pitchFamily="65" charset="-120"/>
                        </a:rPr>
                        <a:t>地方性教會</a:t>
                      </a:r>
                      <a:endParaRPr lang="zh-TW" sz="2200" kern="100" dirty="0">
                        <a:latin typeface="標楷體" pitchFamily="65" charset="-120"/>
                        <a:ea typeface="標楷體" pitchFamily="65" charset="-120"/>
                        <a:cs typeface="Times New Roman"/>
                      </a:endParaRPr>
                    </a:p>
                  </a:txBody>
                  <a:tcPr marL="68580" marR="68580" marT="0" marB="0"/>
                </a:tc>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300"/>
                            </p:stCondLst>
                            <p:childTnLst>
                              <p:par>
                                <p:cTn id="11" presetID="24"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3"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428625" y="0"/>
            <a:ext cx="8229600" cy="1143000"/>
          </a:xfrm>
        </p:spPr>
        <p:txBody>
          <a:bodyPr rtlCol="0">
            <a:normAutofit/>
          </a:bodyPr>
          <a:lstStyle/>
          <a:p>
            <a:pPr eaLnBrk="1" fontAlgn="auto" hangingPunct="1">
              <a:spcAft>
                <a:spcPts val="0"/>
              </a:spcAft>
              <a:defRPr/>
            </a:pPr>
            <a:r>
              <a:rPr lang="zh-TW" altLang="en-US" sz="5400" b="1" dirty="0" smtClean="0">
                <a:solidFill>
                  <a:schemeClr val="accent6">
                    <a:lumMod val="60000"/>
                    <a:lumOff val="40000"/>
                  </a:schemeClr>
                </a:solidFill>
                <a:latin typeface="標楷體" pitchFamily="65" charset="-120"/>
                <a:ea typeface="標楷體" pitchFamily="65" charset="-120"/>
              </a:rPr>
              <a:t>知識盤點分析</a:t>
            </a:r>
            <a:endParaRPr lang="zh-TW" altLang="en-US" sz="5400" b="1" dirty="0">
              <a:solidFill>
                <a:schemeClr val="accent6">
                  <a:lumMod val="60000"/>
                  <a:lumOff val="40000"/>
                </a:schemeClr>
              </a:solidFill>
              <a:latin typeface="標楷體" pitchFamily="65" charset="-120"/>
              <a:ea typeface="標楷體" pitchFamily="65" charset="-120"/>
            </a:endParaRPr>
          </a:p>
        </p:txBody>
      </p:sp>
      <p:sp>
        <p:nvSpPr>
          <p:cNvPr id="3" name="內容版面配置區 2"/>
          <p:cNvSpPr>
            <a:spLocks noGrp="1"/>
          </p:cNvSpPr>
          <p:nvPr>
            <p:ph idx="1"/>
          </p:nvPr>
        </p:nvSpPr>
        <p:spPr>
          <a:xfrm>
            <a:off x="357188" y="1143000"/>
            <a:ext cx="8535987" cy="5429250"/>
          </a:xfrm>
        </p:spPr>
        <p:txBody>
          <a:bodyPr rtlCol="0">
            <a:normAutofit fontScale="85000" lnSpcReduction="10000"/>
          </a:bodyPr>
          <a:lstStyle/>
          <a:p>
            <a:pPr eaLnBrk="1" fontAlgn="auto" hangingPunct="1">
              <a:spcAft>
                <a:spcPts val="0"/>
              </a:spcAft>
              <a:buFont typeface="Arial" pitchFamily="34" charset="0"/>
              <a:buNone/>
              <a:defRPr/>
            </a:pPr>
            <a:r>
              <a:rPr lang="zh-TW" altLang="en-US" sz="4200" b="1" dirty="0" smtClean="0">
                <a:solidFill>
                  <a:schemeClr val="tx2">
                    <a:lumMod val="40000"/>
                    <a:lumOff val="60000"/>
                  </a:schemeClr>
                </a:solidFill>
                <a:latin typeface="標楷體" pitchFamily="65" charset="-120"/>
                <a:ea typeface="標楷體" pitchFamily="65" charset="-120"/>
              </a:rPr>
              <a:t>一、專業知識領域</a:t>
            </a:r>
          </a:p>
          <a:p>
            <a:pPr eaLnBrk="1" fontAlgn="auto" hangingPunct="1">
              <a:spcAft>
                <a:spcPts val="0"/>
              </a:spcAft>
              <a:buFont typeface="Arial" pitchFamily="34" charset="0"/>
              <a:buNone/>
              <a:defRPr/>
            </a:pPr>
            <a:r>
              <a:rPr lang="zh-TW" altLang="en-US" b="1" dirty="0" smtClean="0">
                <a:solidFill>
                  <a:schemeClr val="bg1"/>
                </a:solidFill>
                <a:latin typeface="標楷體" pitchFamily="65" charset="-120"/>
                <a:ea typeface="標楷體" pitchFamily="65" charset="-120"/>
              </a:rPr>
              <a:t>  聖經是我們獨一無二的標準</a:t>
            </a:r>
            <a:r>
              <a:rPr lang="en-US" b="1" dirty="0" smtClean="0">
                <a:solidFill>
                  <a:schemeClr val="bg1"/>
                </a:solidFill>
                <a:latin typeface="標楷體" pitchFamily="65" charset="-120"/>
                <a:ea typeface="標楷體" pitchFamily="65" charset="-120"/>
              </a:rPr>
              <a:t>!</a:t>
            </a:r>
            <a:endParaRPr lang="zh-TW" altLang="en-US" b="1" dirty="0" smtClean="0">
              <a:solidFill>
                <a:schemeClr val="bg1"/>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b="1" dirty="0" smtClean="0">
                <a:solidFill>
                  <a:schemeClr val="bg1"/>
                </a:solidFill>
                <a:latin typeface="標楷體" pitchFamily="65" charset="-120"/>
                <a:ea typeface="標楷體" pitchFamily="65" charset="-120"/>
              </a:rPr>
              <a:t>  召會是所有基督徒中最深入研讀聖經的團體，所有的依據皆來自聖經，因此我們專業領域就是解開聖經中的奧秘與真理</a:t>
            </a:r>
            <a:endParaRPr lang="en-US" altLang="zh-TW" b="1" dirty="0" smtClean="0">
              <a:solidFill>
                <a:schemeClr val="bg1"/>
              </a:solidFill>
              <a:latin typeface="標楷體" pitchFamily="65" charset="-120"/>
              <a:ea typeface="標楷體" pitchFamily="65" charset="-120"/>
            </a:endParaRPr>
          </a:p>
          <a:p>
            <a:pPr eaLnBrk="1" fontAlgn="auto" hangingPunct="1">
              <a:spcAft>
                <a:spcPts val="0"/>
              </a:spcAft>
              <a:buFont typeface="Arial" pitchFamily="34" charset="0"/>
              <a:buNone/>
              <a:defRPr/>
            </a:pPr>
            <a:r>
              <a:rPr lang="zh-TW" altLang="en-US" sz="4200" b="1" dirty="0" smtClean="0">
                <a:solidFill>
                  <a:schemeClr val="tx2">
                    <a:lumMod val="40000"/>
                    <a:lumOff val="60000"/>
                  </a:schemeClr>
                </a:solidFill>
                <a:latin typeface="標楷體" pitchFamily="65" charset="-120"/>
                <a:ea typeface="標楷體" pitchFamily="65" charset="-120"/>
              </a:rPr>
              <a:t>二、建立完整且專業的知識庫 </a:t>
            </a:r>
          </a:p>
          <a:p>
            <a:pPr eaLnBrk="1" fontAlgn="auto" hangingPunct="1">
              <a:spcAft>
                <a:spcPts val="0"/>
              </a:spcAft>
              <a:defRPr/>
            </a:pPr>
            <a:r>
              <a:rPr lang="en-US" dirty="0" smtClean="0">
                <a:latin typeface="標楷體" pitchFamily="65" charset="-120"/>
                <a:ea typeface="標楷體" pitchFamily="65" charset="-120"/>
              </a:rPr>
              <a:t>1</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全台灣福音書房　</a:t>
            </a:r>
            <a:r>
              <a:rPr lang="en-US"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校內外社團評鑑  </a:t>
            </a:r>
            <a:r>
              <a:rPr lang="en-US" dirty="0" smtClean="0">
                <a:latin typeface="標楷體" pitchFamily="65" charset="-120"/>
                <a:ea typeface="標楷體" pitchFamily="65" charset="-120"/>
              </a:rPr>
              <a:t>3.</a:t>
            </a:r>
            <a:r>
              <a:rPr lang="zh-TW" altLang="en-US" dirty="0" smtClean="0">
                <a:latin typeface="標楷體" pitchFamily="65" charset="-120"/>
                <a:ea typeface="標楷體" pitchFamily="65" charset="-120"/>
              </a:rPr>
              <a:t>社團刊物 </a:t>
            </a:r>
            <a:r>
              <a:rPr lang="en-US" dirty="0" smtClean="0">
                <a:latin typeface="標楷體" pitchFamily="65" charset="-120"/>
                <a:ea typeface="標楷體" pitchFamily="65" charset="-120"/>
              </a:rPr>
              <a:t>4.</a:t>
            </a:r>
            <a:r>
              <a:rPr lang="zh-TW" altLang="en-US" dirty="0" smtClean="0">
                <a:latin typeface="標楷體" pitchFamily="65" charset="-120"/>
                <a:ea typeface="標楷體" pitchFamily="65" charset="-120"/>
              </a:rPr>
              <a:t>校友回娘家活動　</a:t>
            </a:r>
            <a:r>
              <a:rPr lang="en-US" dirty="0" smtClean="0">
                <a:latin typeface="標楷體" pitchFamily="65" charset="-120"/>
                <a:ea typeface="標楷體" pitchFamily="65" charset="-120"/>
              </a:rPr>
              <a:t>5.</a:t>
            </a:r>
            <a:r>
              <a:rPr lang="zh-TW" altLang="en-US" dirty="0" smtClean="0">
                <a:latin typeface="標楷體" pitchFamily="65" charset="-120"/>
                <a:ea typeface="標楷體" pitchFamily="65" charset="-120"/>
              </a:rPr>
              <a:t>專業諮詢的網站　</a:t>
            </a: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報紙書籍</a:t>
            </a:r>
          </a:p>
          <a:p>
            <a:pPr eaLnBrk="1" fontAlgn="auto" hangingPunct="1">
              <a:spcAft>
                <a:spcPts val="0"/>
              </a:spcAft>
              <a:buFont typeface="Arial" pitchFamily="34" charset="0"/>
              <a:buNone/>
              <a:defRPr/>
            </a:pPr>
            <a:r>
              <a:rPr lang="zh-TW" altLang="en-US" sz="4600" b="1" dirty="0" smtClean="0">
                <a:solidFill>
                  <a:schemeClr val="tx2">
                    <a:lumMod val="40000"/>
                    <a:lumOff val="60000"/>
                  </a:schemeClr>
                </a:solidFill>
                <a:latin typeface="標楷體" pitchFamily="65" charset="-120"/>
                <a:ea typeface="標楷體" pitchFamily="65" charset="-120"/>
              </a:rPr>
              <a:t>三、找出核心知識群</a:t>
            </a:r>
          </a:p>
          <a:p>
            <a:pPr eaLnBrk="1" fontAlgn="auto" hangingPunct="1">
              <a:spcAft>
                <a:spcPts val="0"/>
              </a:spcAft>
              <a:defRPr/>
            </a:pPr>
            <a:r>
              <a:rPr lang="en-US"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服侍者　</a:t>
            </a:r>
            <a:r>
              <a:rPr lang="en-US"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訓練中心的學員　</a:t>
            </a:r>
            <a:r>
              <a:rPr lang="en-US" dirty="0" smtClean="0">
                <a:latin typeface="標楷體" pitchFamily="65" charset="-120"/>
                <a:ea typeface="標楷體" pitchFamily="65" charset="-120"/>
              </a:rPr>
              <a:t>3.</a:t>
            </a:r>
            <a:r>
              <a:rPr lang="zh-TW" altLang="en-US" dirty="0" smtClean="0">
                <a:latin typeface="標楷體" pitchFamily="65" charset="-120"/>
                <a:ea typeface="標楷體" pitchFamily="65" charset="-120"/>
              </a:rPr>
              <a:t>社區聖徒  </a:t>
            </a:r>
            <a:endParaRPr lang="en-US" altLang="zh-TW" dirty="0" smtClean="0">
              <a:latin typeface="標楷體" pitchFamily="65" charset="-120"/>
              <a:ea typeface="標楷體" pitchFamily="65" charset="-120"/>
            </a:endParaRPr>
          </a:p>
          <a:p>
            <a:pPr eaLnBrk="1" fontAlgn="auto" hangingPunct="1">
              <a:spcAft>
                <a:spcPts val="0"/>
              </a:spcAft>
              <a:buFont typeface="Arial" pitchFamily="34" charset="0"/>
              <a:buNone/>
              <a:defRPr/>
            </a:pPr>
            <a:r>
              <a:rPr lang="en-US" dirty="0" smtClean="0">
                <a:latin typeface="標楷體" pitchFamily="65" charset="-120"/>
                <a:ea typeface="標楷體" pitchFamily="65" charset="-120"/>
              </a:rPr>
              <a:t>  4.</a:t>
            </a:r>
            <a:r>
              <a:rPr lang="zh-TW" altLang="en-US" dirty="0" smtClean="0">
                <a:latin typeface="標楷體" pitchFamily="65" charset="-120"/>
                <a:ea typeface="標楷體" pitchFamily="65" charset="-120"/>
              </a:rPr>
              <a:t>社長    </a:t>
            </a:r>
            <a:r>
              <a:rPr lang="en-US" dirty="0" smtClean="0">
                <a:latin typeface="標楷體" pitchFamily="65" charset="-120"/>
                <a:ea typeface="標楷體" pitchFamily="65" charset="-120"/>
              </a:rPr>
              <a:t>5.</a:t>
            </a:r>
            <a:r>
              <a:rPr lang="zh-TW" altLang="en-US" dirty="0" smtClean="0">
                <a:latin typeface="標楷體" pitchFamily="65" charset="-120"/>
                <a:ea typeface="標楷體" pitchFamily="65" charset="-120"/>
              </a:rPr>
              <a:t>幹部</a:t>
            </a:r>
          </a:p>
          <a:p>
            <a:pPr eaLnBrk="1" fontAlgn="auto" hangingPunct="1">
              <a:spcAft>
                <a:spcPts val="0"/>
              </a:spcAft>
              <a:defRPr/>
            </a:pPr>
            <a:endParaRPr lang="en-US" altLang="zh-TW" dirty="0" smtClean="0"/>
          </a:p>
          <a:p>
            <a:pPr eaLnBrk="1" fontAlgn="auto" hangingPunct="1">
              <a:spcAft>
                <a:spcPts val="0"/>
              </a:spcAft>
              <a:defRPr/>
            </a:pPr>
            <a:endParaRPr lang="zh-TW" alt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par>
                          <p:cTn id="21" fill="hold">
                            <p:stCondLst>
                              <p:cond delay="4000"/>
                            </p:stCondLst>
                            <p:childTnLst>
                              <p:par>
                                <p:cTn id="22" presetID="20" presetClass="emph" presetSubtype="0" fill="hold" nodeType="afterEffect">
                                  <p:stCondLst>
                                    <p:cond delay="0"/>
                                  </p:stCondLst>
                                  <p:iterate type="lt">
                                    <p:tmPct val="10000"/>
                                  </p:iterate>
                                  <p:childTnLst>
                                    <p:set>
                                      <p:cBhvr override="childStyle">
                                        <p:cTn id="23" dur="500" autoRev="1" fill="hold"/>
                                        <p:tgtEl>
                                          <p:spTgt spid="3">
                                            <p:txEl>
                                              <p:pRg st="1" end="1"/>
                                            </p:txEl>
                                          </p:spTgt>
                                        </p:tgtEl>
                                        <p:attrNameLst>
                                          <p:attrName>style.color</p:attrName>
                                        </p:attrNameLst>
                                      </p:cBhvr>
                                      <p:to>
                                        <p:clrVal>
                                          <a:srgbClr val="E1F618"/>
                                        </p:clrVal>
                                      </p:to>
                                    </p:set>
                                    <p:set>
                                      <p:cBhvr>
                                        <p:cTn id="24" dur="500" autoRev="1" fill="hold"/>
                                        <p:tgtEl>
                                          <p:spTgt spid="3">
                                            <p:txEl>
                                              <p:pRg st="1" end="1"/>
                                            </p:txEl>
                                          </p:spTgt>
                                        </p:tgtEl>
                                        <p:attrNameLst>
                                          <p:attrName>fillcolor</p:attrName>
                                        </p:attrNameLst>
                                      </p:cBhvr>
                                      <p:to>
                                        <p:clrVal>
                                          <a:srgbClr val="E1F618"/>
                                        </p:clrVal>
                                      </p:to>
                                    </p:set>
                                    <p:set>
                                      <p:cBhvr>
                                        <p:cTn id="25" dur="500" autoRev="1" fill="hold"/>
                                        <p:tgtEl>
                                          <p:spTgt spid="3">
                                            <p:txEl>
                                              <p:pRg st="1" end="1"/>
                                            </p:txEl>
                                          </p:spTgt>
                                        </p:tgtEl>
                                        <p:attrNameLst>
                                          <p:attrName>fill.type</p:attrName>
                                        </p:attrNameLst>
                                      </p:cBhvr>
                                      <p:to>
                                        <p:strVal val="solid"/>
                                      </p:to>
                                    </p:set>
                                  </p:childTnLst>
                                </p:cTn>
                              </p:par>
                              <p:par>
                                <p:cTn id="26" presetID="20" presetClass="emph" presetSubtype="0" fill="hold" nodeType="withEffect">
                                  <p:stCondLst>
                                    <p:cond delay="0"/>
                                  </p:stCondLst>
                                  <p:iterate type="lt">
                                    <p:tmPct val="10000"/>
                                  </p:iterate>
                                  <p:childTnLst>
                                    <p:set>
                                      <p:cBhvr override="childStyle">
                                        <p:cTn id="27" dur="500" autoRev="1" fill="hold"/>
                                        <p:tgtEl>
                                          <p:spTgt spid="3">
                                            <p:txEl>
                                              <p:pRg st="2" end="2"/>
                                            </p:txEl>
                                          </p:spTgt>
                                        </p:tgtEl>
                                        <p:attrNameLst>
                                          <p:attrName>style.color</p:attrName>
                                        </p:attrNameLst>
                                      </p:cBhvr>
                                      <p:to>
                                        <p:clrVal>
                                          <a:srgbClr val="E1F618"/>
                                        </p:clrVal>
                                      </p:to>
                                    </p:set>
                                    <p:set>
                                      <p:cBhvr>
                                        <p:cTn id="28" dur="500" autoRev="1" fill="hold"/>
                                        <p:tgtEl>
                                          <p:spTgt spid="3">
                                            <p:txEl>
                                              <p:pRg st="2" end="2"/>
                                            </p:txEl>
                                          </p:spTgt>
                                        </p:tgtEl>
                                        <p:attrNameLst>
                                          <p:attrName>fillcolor</p:attrName>
                                        </p:attrNameLst>
                                      </p:cBhvr>
                                      <p:to>
                                        <p:clrVal>
                                          <a:srgbClr val="E1F618"/>
                                        </p:clrVal>
                                      </p:to>
                                    </p:set>
                                    <p:set>
                                      <p:cBhvr>
                                        <p:cTn id="29" dur="500" autoRev="1" fill="hold"/>
                                        <p:tgtEl>
                                          <p:spTgt spid="3">
                                            <p:txEl>
                                              <p:pRg st="2" end="2"/>
                                            </p:txEl>
                                          </p:spTgt>
                                        </p:tgtEl>
                                        <p:attrNameLst>
                                          <p:attrName>fill.type</p:attrName>
                                        </p:attrNameLst>
                                      </p:cBhvr>
                                      <p:to>
                                        <p:strVal val="solid"/>
                                      </p:to>
                                    </p:set>
                                  </p:childTnLst>
                                </p:cTn>
                              </p:par>
                              <p:par>
                                <p:cTn id="30" presetID="22" presetClass="entr" presetSubtype="4"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4" descr="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內容版面配置區 2"/>
          <p:cNvSpPr>
            <a:spLocks noGrp="1"/>
          </p:cNvSpPr>
          <p:nvPr>
            <p:ph idx="1"/>
          </p:nvPr>
        </p:nvSpPr>
        <p:spPr>
          <a:xfrm>
            <a:off x="428625" y="1143000"/>
            <a:ext cx="8429625" cy="4786313"/>
          </a:xfrm>
        </p:spPr>
        <p:txBody>
          <a:bodyPr rtlCol="0">
            <a:normAutofit lnSpcReduction="10000"/>
          </a:bodyPr>
          <a:lstStyle/>
          <a:p>
            <a:pPr eaLnBrk="1" fontAlgn="auto" hangingPunct="1">
              <a:spcAft>
                <a:spcPts val="0"/>
              </a:spcAft>
              <a:buFont typeface="Arial" pitchFamily="34" charset="0"/>
              <a:buNone/>
              <a:defRPr/>
            </a:pPr>
            <a:r>
              <a:rPr lang="zh-TW" altLang="en-US" sz="3600" b="1" dirty="0" smtClean="0">
                <a:solidFill>
                  <a:schemeClr val="tx2">
                    <a:lumMod val="40000"/>
                    <a:lumOff val="60000"/>
                  </a:schemeClr>
                </a:solidFill>
                <a:latin typeface="標楷體" pitchFamily="65" charset="-120"/>
                <a:ea typeface="標楷體" pitchFamily="65" charset="-120"/>
              </a:rPr>
              <a:t>四、核心經驗傳承</a:t>
            </a:r>
          </a:p>
          <a:p>
            <a:pPr eaLnBrk="1" fontAlgn="auto" hangingPunct="1">
              <a:spcAft>
                <a:spcPts val="0"/>
              </a:spcAft>
              <a:defRPr/>
            </a:pPr>
            <a:r>
              <a:rPr lang="en-US" sz="2700" dirty="0" smtClean="0">
                <a:latin typeface="標楷體" pitchFamily="65" charset="-120"/>
                <a:ea typeface="標楷體" pitchFamily="65" charset="-120"/>
              </a:rPr>
              <a:t>1.</a:t>
            </a:r>
            <a:r>
              <a:rPr lang="zh-TW" altLang="en-US" sz="2700" dirty="0" smtClean="0">
                <a:latin typeface="標楷體" pitchFamily="65" charset="-120"/>
                <a:ea typeface="標楷體" pitchFamily="65" charset="-120"/>
              </a:rPr>
              <a:t>參加每週的讀經小排　</a:t>
            </a:r>
            <a:r>
              <a:rPr lang="en-US" sz="2700" dirty="0" smtClean="0">
                <a:latin typeface="標楷體" pitchFamily="65" charset="-120"/>
                <a:ea typeface="標楷體" pitchFamily="65" charset="-120"/>
              </a:rPr>
              <a:t>2.</a:t>
            </a:r>
            <a:r>
              <a:rPr lang="zh-TW" altLang="en-US" sz="2700" dirty="0" smtClean="0">
                <a:latin typeface="標楷體" pitchFamily="65" charset="-120"/>
                <a:ea typeface="標楷體" pitchFamily="65" charset="-120"/>
              </a:rPr>
              <a:t>參加福音聚會　</a:t>
            </a:r>
            <a:endParaRPr lang="en-US" altLang="zh-TW" sz="2700" dirty="0" smtClean="0">
              <a:latin typeface="標楷體" pitchFamily="65" charset="-120"/>
              <a:ea typeface="標楷體" pitchFamily="65" charset="-120"/>
            </a:endParaRPr>
          </a:p>
          <a:p>
            <a:pPr eaLnBrk="1" fontAlgn="auto" hangingPunct="1">
              <a:spcAft>
                <a:spcPts val="0"/>
              </a:spcAft>
              <a:buFont typeface="Arial" pitchFamily="34" charset="0"/>
              <a:buNone/>
              <a:defRPr/>
            </a:pPr>
            <a:r>
              <a:rPr lang="en-US" sz="2700" dirty="0" smtClean="0">
                <a:latin typeface="標楷體" pitchFamily="65" charset="-120"/>
                <a:ea typeface="標楷體" pitchFamily="65" charset="-120"/>
              </a:rPr>
              <a:t>  3.</a:t>
            </a:r>
            <a:r>
              <a:rPr lang="zh-TW" altLang="en-US" sz="2700" dirty="0" smtClean="0">
                <a:latin typeface="標楷體" pitchFamily="65" charset="-120"/>
                <a:ea typeface="標楷體" pitchFamily="65" charset="-120"/>
              </a:rPr>
              <a:t>全台灣大專生之間的交流</a:t>
            </a:r>
          </a:p>
          <a:p>
            <a:pPr eaLnBrk="1" fontAlgn="auto" hangingPunct="1">
              <a:spcAft>
                <a:spcPts val="0"/>
              </a:spcAft>
              <a:buFont typeface="Arial" pitchFamily="34" charset="0"/>
              <a:buNone/>
              <a:defRPr/>
            </a:pPr>
            <a:r>
              <a:rPr lang="zh-TW" altLang="en-US" sz="3600" b="1" dirty="0" smtClean="0">
                <a:solidFill>
                  <a:schemeClr val="tx2">
                    <a:lumMod val="40000"/>
                    <a:lumOff val="60000"/>
                  </a:schemeClr>
                </a:solidFill>
                <a:latin typeface="標楷體" pitchFamily="65" charset="-120"/>
                <a:ea typeface="標楷體" pitchFamily="65" charset="-120"/>
              </a:rPr>
              <a:t>五、知識流失預防</a:t>
            </a:r>
          </a:p>
          <a:p>
            <a:pPr eaLnBrk="1" fontAlgn="auto" hangingPunct="1">
              <a:spcAft>
                <a:spcPts val="0"/>
              </a:spcAft>
              <a:defRPr/>
            </a:pPr>
            <a:r>
              <a:rPr lang="en-US" sz="2700" dirty="0" smtClean="0">
                <a:latin typeface="標楷體" pitchFamily="65" charset="-120"/>
                <a:ea typeface="標楷體" pitchFamily="65" charset="-120"/>
              </a:rPr>
              <a:t>1</a:t>
            </a:r>
            <a:r>
              <a:rPr lang="en-US" altLang="zh-TW" sz="2700" dirty="0" smtClean="0">
                <a:latin typeface="標楷體" pitchFamily="65" charset="-120"/>
                <a:ea typeface="標楷體" pitchFamily="65" charset="-120"/>
              </a:rPr>
              <a:t>.</a:t>
            </a:r>
            <a:r>
              <a:rPr lang="zh-TW" altLang="en-US" sz="2700" dirty="0" smtClean="0">
                <a:latin typeface="標楷體" pitchFamily="65" charset="-120"/>
                <a:ea typeface="標楷體" pitchFamily="65" charset="-120"/>
              </a:rPr>
              <a:t>電腦文字建檔　</a:t>
            </a:r>
            <a:r>
              <a:rPr lang="en-US" sz="2700" dirty="0" smtClean="0">
                <a:latin typeface="標楷體" pitchFamily="65" charset="-120"/>
                <a:ea typeface="標楷體" pitchFamily="65" charset="-120"/>
              </a:rPr>
              <a:t> 2.</a:t>
            </a:r>
            <a:r>
              <a:rPr lang="zh-TW" altLang="en-US" sz="2700" dirty="0" smtClean="0">
                <a:latin typeface="標楷體" pitchFamily="65" charset="-120"/>
                <a:ea typeface="標楷體" pitchFamily="65" charset="-120"/>
              </a:rPr>
              <a:t>把資料編列成冊　</a:t>
            </a:r>
            <a:r>
              <a:rPr lang="en-US" sz="2700" dirty="0" smtClean="0">
                <a:latin typeface="標楷體" pitchFamily="65" charset="-120"/>
                <a:ea typeface="標楷體" pitchFamily="65" charset="-120"/>
              </a:rPr>
              <a:t> 3.</a:t>
            </a:r>
            <a:r>
              <a:rPr lang="zh-TW" altLang="en-US" sz="2700" dirty="0" smtClean="0">
                <a:latin typeface="標楷體" pitchFamily="65" charset="-120"/>
                <a:ea typeface="標楷體" pitchFamily="65" charset="-120"/>
              </a:rPr>
              <a:t>邀請校友回學校分享心得　 </a:t>
            </a:r>
            <a:r>
              <a:rPr lang="en-US" altLang="zh-TW" sz="2700" dirty="0" smtClean="0">
                <a:latin typeface="標楷體" pitchFamily="65" charset="-120"/>
                <a:ea typeface="標楷體" pitchFamily="65" charset="-120"/>
              </a:rPr>
              <a:t>4.</a:t>
            </a:r>
            <a:r>
              <a:rPr lang="zh-TW" altLang="en-US" sz="2700" dirty="0" smtClean="0">
                <a:latin typeface="標楷體" pitchFamily="65" charset="-120"/>
                <a:ea typeface="標楷體" pitchFamily="65" charset="-120"/>
              </a:rPr>
              <a:t>廣傳福音 </a:t>
            </a:r>
          </a:p>
          <a:p>
            <a:pPr eaLnBrk="1" fontAlgn="auto" hangingPunct="1">
              <a:spcAft>
                <a:spcPts val="0"/>
              </a:spcAft>
              <a:buFont typeface="Arial" pitchFamily="34" charset="0"/>
              <a:buNone/>
              <a:defRPr/>
            </a:pPr>
            <a:r>
              <a:rPr lang="zh-TW" altLang="en-US" sz="3600" b="1" dirty="0" smtClean="0">
                <a:solidFill>
                  <a:schemeClr val="tx2">
                    <a:lumMod val="40000"/>
                    <a:lumOff val="60000"/>
                  </a:schemeClr>
                </a:solidFill>
                <a:latin typeface="標楷體" pitchFamily="65" charset="-120"/>
                <a:ea typeface="標楷體" pitchFamily="65" charset="-120"/>
              </a:rPr>
              <a:t>六、競爭優勢延續 </a:t>
            </a:r>
          </a:p>
          <a:p>
            <a:pPr eaLnBrk="1" fontAlgn="auto" hangingPunct="1">
              <a:spcAft>
                <a:spcPts val="0"/>
              </a:spcAft>
              <a:defRPr/>
            </a:pPr>
            <a:r>
              <a:rPr lang="en-US" altLang="zh-TW" sz="2700" dirty="0" smtClean="0">
                <a:latin typeface="標楷體" pitchFamily="65" charset="-120"/>
                <a:ea typeface="標楷體" pitchFamily="65" charset="-120"/>
              </a:rPr>
              <a:t>1.</a:t>
            </a:r>
            <a:r>
              <a:rPr lang="zh-TW" altLang="en-US" sz="2700" dirty="0" smtClean="0">
                <a:latin typeface="標楷體" pitchFamily="65" charset="-120"/>
                <a:ea typeface="標楷體" pitchFamily="65" charset="-120"/>
              </a:rPr>
              <a:t>世界各地都有成立召會，國內國外皆可有交流</a:t>
            </a:r>
          </a:p>
          <a:p>
            <a:pPr eaLnBrk="1" fontAlgn="auto" hangingPunct="1">
              <a:spcAft>
                <a:spcPts val="0"/>
              </a:spcAft>
              <a:buFont typeface="Arial" pitchFamily="34" charset="0"/>
              <a:buNone/>
              <a:defRPr/>
            </a:pPr>
            <a:r>
              <a:rPr lang="zh-TW" altLang="en-US" sz="2700" dirty="0" smtClean="0">
                <a:latin typeface="標楷體" pitchFamily="65" charset="-120"/>
                <a:ea typeface="標楷體" pitchFamily="65" charset="-120"/>
              </a:rPr>
              <a:t>　</a:t>
            </a:r>
            <a:r>
              <a:rPr lang="en-US" altLang="zh-TW" sz="2700" dirty="0" smtClean="0">
                <a:latin typeface="標楷體" pitchFamily="65" charset="-120"/>
                <a:ea typeface="標楷體" pitchFamily="65" charset="-120"/>
              </a:rPr>
              <a:t>2.</a:t>
            </a:r>
            <a:r>
              <a:rPr lang="zh-TW" altLang="en-US" sz="2700" dirty="0" smtClean="0">
                <a:latin typeface="標楷體" pitchFamily="65" charset="-120"/>
                <a:ea typeface="標楷體" pitchFamily="65" charset="-120"/>
              </a:rPr>
              <a:t>活動範圍不限於北醫校內　</a:t>
            </a:r>
            <a:r>
              <a:rPr lang="en-US" altLang="zh-TW" sz="2700" dirty="0" smtClean="0">
                <a:latin typeface="標楷體" pitchFamily="65" charset="-120"/>
                <a:ea typeface="標楷體" pitchFamily="65" charset="-120"/>
              </a:rPr>
              <a:t>3.</a:t>
            </a:r>
            <a:r>
              <a:rPr lang="zh-TW" altLang="en-US" sz="2700" dirty="0" smtClean="0">
                <a:latin typeface="標楷體" pitchFamily="65" charset="-120"/>
                <a:ea typeface="標楷體" pitchFamily="65" charset="-120"/>
              </a:rPr>
              <a:t>團體的凝聚力強</a:t>
            </a:r>
          </a:p>
          <a:p>
            <a:pPr eaLnBrk="1" fontAlgn="auto" hangingPunct="1">
              <a:spcAft>
                <a:spcPts val="0"/>
              </a:spcAft>
              <a:defRPr/>
            </a:pPr>
            <a:endParaRPr lang="zh-TW" altLang="en-US" dirty="0">
              <a:latin typeface="標楷體" pitchFamily="65" charset="-120"/>
              <a:ea typeface="標楷體" pitchFamily="65" charset="-120"/>
            </a:endParaRPr>
          </a:p>
        </p:txBody>
      </p:sp>
      <p:sp>
        <p:nvSpPr>
          <p:cNvPr id="4" name="標題 1"/>
          <p:cNvSpPr>
            <a:spLocks noGrp="1"/>
          </p:cNvSpPr>
          <p:nvPr>
            <p:ph type="title"/>
          </p:nvPr>
        </p:nvSpPr>
        <p:spPr>
          <a:xfrm>
            <a:off x="428625" y="0"/>
            <a:ext cx="8229600" cy="1143000"/>
          </a:xfrm>
        </p:spPr>
        <p:txBody>
          <a:bodyPr rtlCol="0">
            <a:normAutofit/>
          </a:bodyPr>
          <a:lstStyle/>
          <a:p>
            <a:pPr eaLnBrk="1" fontAlgn="auto" hangingPunct="1">
              <a:spcAft>
                <a:spcPts val="0"/>
              </a:spcAft>
              <a:defRPr/>
            </a:pPr>
            <a:r>
              <a:rPr lang="zh-TW" altLang="en-US" sz="5400" b="1" dirty="0" smtClean="0">
                <a:solidFill>
                  <a:schemeClr val="accent6">
                    <a:lumMod val="60000"/>
                    <a:lumOff val="40000"/>
                  </a:schemeClr>
                </a:solidFill>
                <a:latin typeface="標楷體" pitchFamily="65" charset="-120"/>
                <a:ea typeface="標楷體" pitchFamily="65" charset="-120"/>
              </a:rPr>
              <a:t>知識盤點分析</a:t>
            </a:r>
            <a:endParaRPr lang="zh-TW" altLang="en-US" sz="5400" b="1" dirty="0">
              <a:solidFill>
                <a:schemeClr val="accent6">
                  <a:lumMod val="60000"/>
                  <a:lumOff val="40000"/>
                </a:schemeClr>
              </a:solidFill>
              <a:latin typeface="標楷體" pitchFamily="65" charset="-120"/>
              <a:ea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1444</Words>
  <Application>Microsoft Office PowerPoint</Application>
  <PresentationFormat>如螢幕大小 (4:3)</PresentationFormat>
  <Paragraphs>188</Paragraphs>
  <Slides>22</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22</vt:i4>
      </vt:variant>
    </vt:vector>
  </HeadingPairs>
  <TitlesOfParts>
    <vt:vector size="30" baseType="lpstr">
      <vt:lpstr>Arial</vt:lpstr>
      <vt:lpstr>新細明體</vt:lpstr>
      <vt:lpstr>Calibri</vt:lpstr>
      <vt:lpstr>標楷體</vt:lpstr>
      <vt:lpstr>微軟正黑體</vt:lpstr>
      <vt:lpstr>Times New Roman</vt:lpstr>
      <vt:lpstr>+mj-lt</vt:lpstr>
      <vt:lpstr>Office 佈景主題</vt:lpstr>
      <vt:lpstr>知識管理概論之期末報告</vt:lpstr>
      <vt:lpstr>投影片 2</vt:lpstr>
      <vt:lpstr>研究社團之介紹</vt:lpstr>
      <vt:lpstr>投影片 4</vt:lpstr>
      <vt:lpstr>未來主要發展目標：</vt:lpstr>
      <vt:lpstr>投影片 6</vt:lpstr>
      <vt:lpstr>知識盤點</vt:lpstr>
      <vt:lpstr>知識盤點分析</vt:lpstr>
      <vt:lpstr>知識盤點分析</vt:lpstr>
      <vt:lpstr>知 識 的 分 類</vt:lpstr>
      <vt:lpstr>知識的辨識</vt:lpstr>
      <vt:lpstr>社團遇到的問題及困難</vt:lpstr>
      <vt:lpstr>投影片 13</vt:lpstr>
      <vt:lpstr>知識資源組織策略之提案</vt:lpstr>
      <vt:lpstr>知識資源組織策略之提案</vt:lpstr>
      <vt:lpstr>投影片 16</vt:lpstr>
      <vt:lpstr>投影片 17</vt:lpstr>
      <vt:lpstr>綜合分析</vt:lpstr>
      <vt:lpstr>綜合分析</vt:lpstr>
      <vt:lpstr>投影片 20</vt:lpstr>
      <vt:lpstr>工作時間表</vt:lpstr>
      <vt:lpstr>投影片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知識管理概論之期末報告</dc:title>
  <cp:lastModifiedBy>ASUS-PC</cp:lastModifiedBy>
  <cp:revision>74</cp:revision>
  <dcterms:modified xsi:type="dcterms:W3CDTF">2011-01-05T03:53:10Z</dcterms:modified>
</cp:coreProperties>
</file>