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0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  <p:sldId id="264" r:id="rId12"/>
    <p:sldId id="266" r:id="rId13"/>
    <p:sldId id="267" r:id="rId14"/>
    <p:sldId id="268" r:id="rId15"/>
    <p:sldId id="272" r:id="rId16"/>
    <p:sldId id="273" r:id="rId17"/>
    <p:sldId id="274" r:id="rId18"/>
    <p:sldId id="269" r:id="rId19"/>
    <p:sldId id="270" r:id="rId20"/>
    <p:sldId id="271" r:id="rId21"/>
    <p:sldId id="275" r:id="rId22"/>
    <p:sldId id="279" r:id="rId23"/>
    <p:sldId id="280" r:id="rId24"/>
    <p:sldId id="281" r:id="rId25"/>
    <p:sldId id="282" r:id="rId26"/>
    <p:sldId id="276" r:id="rId27"/>
    <p:sldId id="277" r:id="rId28"/>
    <p:sldId id="278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597B058-3BB5-45F2-AF5F-121DC1C667F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16ABF22D-12C6-48F9-8E82-F5EA7BB27C85}">
      <dgm:prSet phldrT="[文字]"/>
      <dgm:spPr/>
      <dgm:t>
        <a:bodyPr/>
        <a:lstStyle/>
        <a:p>
          <a:r>
            <a:rPr lang="zh-TW" altLang="en-US" dirty="0" smtClean="0"/>
            <a:t>社長</a:t>
          </a:r>
          <a:endParaRPr lang="zh-TW" altLang="en-US" dirty="0"/>
        </a:p>
      </dgm:t>
    </dgm:pt>
    <dgm:pt modelId="{5FDADD1C-C121-45D2-8849-FA504FE50834}" type="parTrans" cxnId="{EBBACE70-348D-4402-A496-FC62F7E371B8}">
      <dgm:prSet/>
      <dgm:spPr/>
      <dgm:t>
        <a:bodyPr/>
        <a:lstStyle/>
        <a:p>
          <a:endParaRPr lang="zh-TW" altLang="en-US"/>
        </a:p>
      </dgm:t>
    </dgm:pt>
    <dgm:pt modelId="{437EC6B8-38A7-444F-B893-51F07A576C8A}" type="sibTrans" cxnId="{EBBACE70-348D-4402-A496-FC62F7E371B8}">
      <dgm:prSet/>
      <dgm:spPr/>
      <dgm:t>
        <a:bodyPr/>
        <a:lstStyle/>
        <a:p>
          <a:endParaRPr lang="zh-TW" altLang="en-US"/>
        </a:p>
      </dgm:t>
    </dgm:pt>
    <dgm:pt modelId="{63FF8F49-173B-4A57-B69F-137503B310D4}">
      <dgm:prSet phldrT="[文字]"/>
      <dgm:spPr/>
      <dgm:t>
        <a:bodyPr/>
        <a:lstStyle/>
        <a:p>
          <a:r>
            <a:rPr lang="zh-TW" altLang="en-US" dirty="0" smtClean="0"/>
            <a:t>副社長</a:t>
          </a:r>
          <a:endParaRPr lang="zh-TW" altLang="en-US" dirty="0"/>
        </a:p>
      </dgm:t>
    </dgm:pt>
    <dgm:pt modelId="{49BAC1B8-CBA9-4308-88C9-A54FFE54C772}" type="parTrans" cxnId="{6B4B2F8F-6A5D-4041-B47A-A7065143F2C8}">
      <dgm:prSet/>
      <dgm:spPr/>
      <dgm:t>
        <a:bodyPr/>
        <a:lstStyle/>
        <a:p>
          <a:endParaRPr lang="zh-TW" altLang="en-US"/>
        </a:p>
      </dgm:t>
    </dgm:pt>
    <dgm:pt modelId="{A7848980-979E-46F9-9C0D-9806B905E121}" type="sibTrans" cxnId="{6B4B2F8F-6A5D-4041-B47A-A7065143F2C8}">
      <dgm:prSet/>
      <dgm:spPr/>
      <dgm:t>
        <a:bodyPr/>
        <a:lstStyle/>
        <a:p>
          <a:endParaRPr lang="zh-TW" altLang="en-US"/>
        </a:p>
      </dgm:t>
    </dgm:pt>
    <dgm:pt modelId="{1A08AB89-CB79-41CB-BB65-F10D66C76604}">
      <dgm:prSet phldrT="[文字]"/>
      <dgm:spPr/>
      <dgm:t>
        <a:bodyPr/>
        <a:lstStyle/>
        <a:p>
          <a:r>
            <a:rPr lang="zh-TW" altLang="en-US" dirty="0" smtClean="0"/>
            <a:t>教學長</a:t>
          </a:r>
          <a:endParaRPr lang="zh-TW" altLang="en-US" dirty="0"/>
        </a:p>
      </dgm:t>
    </dgm:pt>
    <dgm:pt modelId="{7DD74ADC-8B35-456A-AC94-7C5CA577E295}" type="parTrans" cxnId="{26CBDFFD-9B08-406B-A953-8AEB099A46FD}">
      <dgm:prSet/>
      <dgm:spPr/>
      <dgm:t>
        <a:bodyPr/>
        <a:lstStyle/>
        <a:p>
          <a:endParaRPr lang="zh-TW" altLang="en-US"/>
        </a:p>
      </dgm:t>
    </dgm:pt>
    <dgm:pt modelId="{702805F6-5D4B-48D1-88C6-353DDDE347DC}" type="sibTrans" cxnId="{26CBDFFD-9B08-406B-A953-8AEB099A46FD}">
      <dgm:prSet/>
      <dgm:spPr/>
      <dgm:t>
        <a:bodyPr/>
        <a:lstStyle/>
        <a:p>
          <a:endParaRPr lang="zh-TW" altLang="en-US"/>
        </a:p>
      </dgm:t>
    </dgm:pt>
    <dgm:pt modelId="{5A4A5FAF-8DFF-445D-BD96-CF86779A953F}">
      <dgm:prSet phldrT="[文字]"/>
      <dgm:spPr/>
      <dgm:t>
        <a:bodyPr/>
        <a:lstStyle/>
        <a:p>
          <a:r>
            <a:rPr lang="zh-TW" altLang="en-US" dirty="0" smtClean="0"/>
            <a:t>活動長</a:t>
          </a:r>
          <a:endParaRPr lang="zh-TW" altLang="en-US" dirty="0"/>
        </a:p>
      </dgm:t>
    </dgm:pt>
    <dgm:pt modelId="{FD2F046F-DFCE-4DBB-A02C-F5868164EDCF}" type="parTrans" cxnId="{82515F2A-373D-464B-B37C-5DA29C17AE5D}">
      <dgm:prSet/>
      <dgm:spPr/>
      <dgm:t>
        <a:bodyPr/>
        <a:lstStyle/>
        <a:p>
          <a:endParaRPr lang="zh-TW" altLang="en-US"/>
        </a:p>
      </dgm:t>
    </dgm:pt>
    <dgm:pt modelId="{9F140DC1-3133-42D0-B723-70BE4B4E874C}" type="sibTrans" cxnId="{82515F2A-373D-464B-B37C-5DA29C17AE5D}">
      <dgm:prSet/>
      <dgm:spPr/>
      <dgm:t>
        <a:bodyPr/>
        <a:lstStyle/>
        <a:p>
          <a:endParaRPr lang="zh-TW" altLang="en-US"/>
        </a:p>
      </dgm:t>
    </dgm:pt>
    <dgm:pt modelId="{09753B65-DC01-4F88-9B2E-2848EE85C0B3}">
      <dgm:prSet/>
      <dgm:spPr/>
      <dgm:t>
        <a:bodyPr/>
        <a:lstStyle/>
        <a:p>
          <a:r>
            <a:rPr lang="zh-TW" altLang="en-US" dirty="0" smtClean="0"/>
            <a:t>器材長</a:t>
          </a:r>
          <a:endParaRPr lang="zh-TW" altLang="en-US" dirty="0"/>
        </a:p>
      </dgm:t>
    </dgm:pt>
    <dgm:pt modelId="{9FCEAB75-4E3F-4FCD-856B-88739DEFB292}" type="parTrans" cxnId="{449D2642-DC0E-4AE8-A692-B5C0FF7D8DAB}">
      <dgm:prSet/>
      <dgm:spPr/>
      <dgm:t>
        <a:bodyPr/>
        <a:lstStyle/>
        <a:p>
          <a:endParaRPr lang="zh-TW" altLang="en-US"/>
        </a:p>
      </dgm:t>
    </dgm:pt>
    <dgm:pt modelId="{4B5BEE5A-8D8E-4948-9F8B-477AB967BD87}" type="sibTrans" cxnId="{449D2642-DC0E-4AE8-A692-B5C0FF7D8DAB}">
      <dgm:prSet/>
      <dgm:spPr/>
      <dgm:t>
        <a:bodyPr/>
        <a:lstStyle/>
        <a:p>
          <a:endParaRPr lang="zh-TW" altLang="en-US"/>
        </a:p>
      </dgm:t>
    </dgm:pt>
    <dgm:pt modelId="{E64B7C80-9C8F-4850-9E57-EAD27921C65E}">
      <dgm:prSet/>
      <dgm:spPr/>
      <dgm:t>
        <a:bodyPr/>
        <a:lstStyle/>
        <a:p>
          <a:r>
            <a:rPr lang="zh-TW" altLang="en-US" dirty="0" smtClean="0"/>
            <a:t>總務長</a:t>
          </a:r>
          <a:endParaRPr lang="zh-TW" altLang="en-US" dirty="0"/>
        </a:p>
      </dgm:t>
    </dgm:pt>
    <dgm:pt modelId="{044B0D21-F7DF-404D-864C-705ED983AC12}" type="parTrans" cxnId="{08A5B548-03C7-4A54-A6A0-10F976EFA076}">
      <dgm:prSet/>
      <dgm:spPr/>
      <dgm:t>
        <a:bodyPr/>
        <a:lstStyle/>
        <a:p>
          <a:endParaRPr lang="zh-TW" altLang="en-US"/>
        </a:p>
      </dgm:t>
    </dgm:pt>
    <dgm:pt modelId="{9BD6B374-F5CC-4CE0-AD98-5F8E3077CB2E}" type="sibTrans" cxnId="{08A5B548-03C7-4A54-A6A0-10F976EFA076}">
      <dgm:prSet/>
      <dgm:spPr/>
      <dgm:t>
        <a:bodyPr/>
        <a:lstStyle/>
        <a:p>
          <a:endParaRPr lang="zh-TW" altLang="en-US"/>
        </a:p>
      </dgm:t>
    </dgm:pt>
    <dgm:pt modelId="{C5C0FE8F-63E0-4884-86DD-6668D0230BA2}">
      <dgm:prSet/>
      <dgm:spPr/>
      <dgm:t>
        <a:bodyPr/>
        <a:lstStyle/>
        <a:p>
          <a:r>
            <a:rPr lang="zh-TW" altLang="en-US" dirty="0" smtClean="0"/>
            <a:t>美宣長</a:t>
          </a:r>
          <a:endParaRPr lang="zh-TW" altLang="en-US" dirty="0"/>
        </a:p>
      </dgm:t>
    </dgm:pt>
    <dgm:pt modelId="{C7414630-3929-4844-AB9B-6D7A42800B8C}" type="parTrans" cxnId="{7E3EED80-B596-4DD7-85A2-54E4D32ACAA3}">
      <dgm:prSet/>
      <dgm:spPr/>
      <dgm:t>
        <a:bodyPr/>
        <a:lstStyle/>
        <a:p>
          <a:endParaRPr lang="zh-TW" altLang="en-US"/>
        </a:p>
      </dgm:t>
    </dgm:pt>
    <dgm:pt modelId="{BCDD18D9-2AAC-42C4-A568-8B220A017CF8}" type="sibTrans" cxnId="{7E3EED80-B596-4DD7-85A2-54E4D32ACAA3}">
      <dgm:prSet/>
      <dgm:spPr/>
      <dgm:t>
        <a:bodyPr/>
        <a:lstStyle/>
        <a:p>
          <a:endParaRPr lang="zh-TW" altLang="en-US"/>
        </a:p>
      </dgm:t>
    </dgm:pt>
    <dgm:pt modelId="{0D6F3D3B-280C-4C1A-B15B-2D72DDE402F7}">
      <dgm:prSet/>
      <dgm:spPr/>
      <dgm:t>
        <a:bodyPr/>
        <a:lstStyle/>
        <a:p>
          <a:r>
            <a:rPr lang="zh-TW" altLang="en-US" dirty="0" smtClean="0"/>
            <a:t>文書長</a:t>
          </a:r>
          <a:endParaRPr lang="zh-TW" altLang="en-US" dirty="0"/>
        </a:p>
      </dgm:t>
    </dgm:pt>
    <dgm:pt modelId="{90257EBD-7D74-49F7-B85B-6A4738463991}" type="parTrans" cxnId="{48B4C5A5-BA66-45DE-991C-C726F9DAEDCF}">
      <dgm:prSet/>
      <dgm:spPr/>
      <dgm:t>
        <a:bodyPr/>
        <a:lstStyle/>
        <a:p>
          <a:endParaRPr lang="zh-TW" altLang="en-US"/>
        </a:p>
      </dgm:t>
    </dgm:pt>
    <dgm:pt modelId="{A3EF372D-E93D-4483-B8DB-93BCC766B5DF}" type="sibTrans" cxnId="{48B4C5A5-BA66-45DE-991C-C726F9DAEDCF}">
      <dgm:prSet/>
      <dgm:spPr/>
      <dgm:t>
        <a:bodyPr/>
        <a:lstStyle/>
        <a:p>
          <a:endParaRPr lang="zh-TW" altLang="en-US"/>
        </a:p>
      </dgm:t>
    </dgm:pt>
    <dgm:pt modelId="{27213B79-C499-4971-A094-429B0E8D721B}">
      <dgm:prSet/>
      <dgm:spPr/>
      <dgm:t>
        <a:bodyPr/>
        <a:lstStyle/>
        <a:p>
          <a:r>
            <a:rPr lang="zh-TW" altLang="en-US" dirty="0" smtClean="0"/>
            <a:t>公關長</a:t>
          </a:r>
          <a:endParaRPr lang="zh-TW" altLang="en-US" dirty="0"/>
        </a:p>
      </dgm:t>
    </dgm:pt>
    <dgm:pt modelId="{3AB32353-895C-481B-9854-66FF0DBA4B6F}" type="parTrans" cxnId="{EC781A60-309F-40A8-BD30-745CCE2704D1}">
      <dgm:prSet/>
      <dgm:spPr/>
      <dgm:t>
        <a:bodyPr/>
        <a:lstStyle/>
        <a:p>
          <a:endParaRPr lang="zh-TW" altLang="en-US"/>
        </a:p>
      </dgm:t>
    </dgm:pt>
    <dgm:pt modelId="{468A1B87-D366-40E2-8259-840E7CA2830B}" type="sibTrans" cxnId="{EC781A60-309F-40A8-BD30-745CCE2704D1}">
      <dgm:prSet/>
      <dgm:spPr/>
      <dgm:t>
        <a:bodyPr/>
        <a:lstStyle/>
        <a:p>
          <a:endParaRPr lang="zh-TW" altLang="en-US"/>
        </a:p>
      </dgm:t>
    </dgm:pt>
    <dgm:pt modelId="{2AEC9532-3523-4736-BA13-3C3D3BB5853C}">
      <dgm:prSet/>
      <dgm:spPr/>
      <dgm:t>
        <a:bodyPr/>
        <a:lstStyle/>
        <a:p>
          <a:r>
            <a:rPr lang="zh-TW" altLang="en-US" dirty="0" smtClean="0"/>
            <a:t>資訊長</a:t>
          </a:r>
          <a:endParaRPr lang="zh-TW" altLang="en-US" dirty="0"/>
        </a:p>
      </dgm:t>
    </dgm:pt>
    <dgm:pt modelId="{F5479939-8A9D-4D88-8453-D908A9010485}" type="parTrans" cxnId="{48584D8C-6884-41FB-B1EF-F778952167FB}">
      <dgm:prSet/>
      <dgm:spPr/>
      <dgm:t>
        <a:bodyPr/>
        <a:lstStyle/>
        <a:p>
          <a:endParaRPr lang="zh-TW" altLang="en-US"/>
        </a:p>
      </dgm:t>
    </dgm:pt>
    <dgm:pt modelId="{D3645E0D-AD1B-4D4C-9346-C10BD30B947D}" type="sibTrans" cxnId="{48584D8C-6884-41FB-B1EF-F778952167FB}">
      <dgm:prSet/>
      <dgm:spPr/>
      <dgm:t>
        <a:bodyPr/>
        <a:lstStyle/>
        <a:p>
          <a:endParaRPr lang="zh-TW" altLang="en-US"/>
        </a:p>
      </dgm:t>
    </dgm:pt>
    <dgm:pt modelId="{10521DD8-328D-405C-89C7-946CE8B3E7F4}" type="pres">
      <dgm:prSet presAssocID="{0597B058-3BB5-45F2-AF5F-121DC1C667F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5F8B9993-21F0-48C2-86AD-488B7B95725E}" type="pres">
      <dgm:prSet presAssocID="{16ABF22D-12C6-48F9-8E82-F5EA7BB27C85}" presName="hierRoot1" presStyleCnt="0"/>
      <dgm:spPr/>
    </dgm:pt>
    <dgm:pt modelId="{21B4A65D-95D0-4FD7-A198-C3071B7BB8E7}" type="pres">
      <dgm:prSet presAssocID="{16ABF22D-12C6-48F9-8E82-F5EA7BB27C85}" presName="composite" presStyleCnt="0"/>
      <dgm:spPr/>
    </dgm:pt>
    <dgm:pt modelId="{4CB1B9B9-8A57-4D54-8B8B-EE312C9C9A64}" type="pres">
      <dgm:prSet presAssocID="{16ABF22D-12C6-48F9-8E82-F5EA7BB27C85}" presName="background" presStyleLbl="node0" presStyleIdx="0" presStyleCnt="1"/>
      <dgm:spPr/>
    </dgm:pt>
    <dgm:pt modelId="{413CD162-499B-4DCE-9D46-184DC03421EB}" type="pres">
      <dgm:prSet presAssocID="{16ABF22D-12C6-48F9-8E82-F5EA7BB27C85}" presName="text" presStyleLbl="fgAcc0" presStyleIdx="0" presStyleCnt="1" custLinFactY="-72779" custLinFactNeighborX="2126" custLinFactNeighborY="-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FB83BEA-2F92-4933-B234-A813231C0541}" type="pres">
      <dgm:prSet presAssocID="{16ABF22D-12C6-48F9-8E82-F5EA7BB27C85}" presName="hierChild2" presStyleCnt="0"/>
      <dgm:spPr/>
    </dgm:pt>
    <dgm:pt modelId="{C9330A5A-D4AF-463D-A040-8C4E573FD6EA}" type="pres">
      <dgm:prSet presAssocID="{49BAC1B8-CBA9-4308-88C9-A54FFE54C772}" presName="Name10" presStyleLbl="parChTrans1D2" presStyleIdx="0" presStyleCnt="1"/>
      <dgm:spPr/>
      <dgm:t>
        <a:bodyPr/>
        <a:lstStyle/>
        <a:p>
          <a:endParaRPr lang="zh-TW" altLang="en-US"/>
        </a:p>
      </dgm:t>
    </dgm:pt>
    <dgm:pt modelId="{88A0E040-DC08-47C2-9144-92C49827AE21}" type="pres">
      <dgm:prSet presAssocID="{63FF8F49-173B-4A57-B69F-137503B310D4}" presName="hierRoot2" presStyleCnt="0"/>
      <dgm:spPr/>
    </dgm:pt>
    <dgm:pt modelId="{03503150-C817-4422-B7A6-54BE1DCC73BE}" type="pres">
      <dgm:prSet presAssocID="{63FF8F49-173B-4A57-B69F-137503B310D4}" presName="composite2" presStyleCnt="0"/>
      <dgm:spPr/>
    </dgm:pt>
    <dgm:pt modelId="{6DF23608-7FE8-4BBB-B5FD-CB56225FCB6A}" type="pres">
      <dgm:prSet presAssocID="{63FF8F49-173B-4A57-B69F-137503B310D4}" presName="background2" presStyleLbl="node2" presStyleIdx="0" presStyleCnt="1"/>
      <dgm:spPr/>
    </dgm:pt>
    <dgm:pt modelId="{46855B9C-7991-458C-906B-38A82B9E4B8B}" type="pres">
      <dgm:prSet presAssocID="{63FF8F49-173B-4A57-B69F-137503B310D4}" presName="text2" presStyleLbl="fgAcc2" presStyleIdx="0" presStyleCnt="1" custLinFactY="-58636" custLinFactNeighborX="2126" custLinFactNeighborY="-10000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B371418-260F-4D92-8A44-DF95C490DD81}" type="pres">
      <dgm:prSet presAssocID="{63FF8F49-173B-4A57-B69F-137503B310D4}" presName="hierChild3" presStyleCnt="0"/>
      <dgm:spPr/>
    </dgm:pt>
    <dgm:pt modelId="{BB090460-B6B6-43AE-B0C6-FF9652E601D5}" type="pres">
      <dgm:prSet presAssocID="{7DD74ADC-8B35-456A-AC94-7C5CA577E295}" presName="Name17" presStyleLbl="parChTrans1D3" presStyleIdx="0" presStyleCnt="8"/>
      <dgm:spPr/>
      <dgm:t>
        <a:bodyPr/>
        <a:lstStyle/>
        <a:p>
          <a:endParaRPr lang="zh-TW" altLang="en-US"/>
        </a:p>
      </dgm:t>
    </dgm:pt>
    <dgm:pt modelId="{06210137-C590-4E36-BF89-AA0B61C2C586}" type="pres">
      <dgm:prSet presAssocID="{1A08AB89-CB79-41CB-BB65-F10D66C76604}" presName="hierRoot3" presStyleCnt="0"/>
      <dgm:spPr/>
    </dgm:pt>
    <dgm:pt modelId="{D3239564-B962-4F88-AD39-2B27D45A27DC}" type="pres">
      <dgm:prSet presAssocID="{1A08AB89-CB79-41CB-BB65-F10D66C76604}" presName="composite3" presStyleCnt="0"/>
      <dgm:spPr/>
    </dgm:pt>
    <dgm:pt modelId="{C36EC99A-1BCE-478B-AF98-6AA27BCCD2B6}" type="pres">
      <dgm:prSet presAssocID="{1A08AB89-CB79-41CB-BB65-F10D66C76604}" presName="background3" presStyleLbl="node3" presStyleIdx="0" presStyleCnt="8"/>
      <dgm:spPr/>
    </dgm:pt>
    <dgm:pt modelId="{C63BD310-39F7-4A41-85D6-61FF3C2ADF2B}" type="pres">
      <dgm:prSet presAssocID="{1A08AB89-CB79-41CB-BB65-F10D66C76604}" presName="text3" presStyleLbl="fgAcc3" presStyleIdx="0" presStyleCnt="8" custLinFactNeighborX="5199" custLinFactNeighborY="-7953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7FF7A17-B9B1-435B-826F-59FA260EAC63}" type="pres">
      <dgm:prSet presAssocID="{1A08AB89-CB79-41CB-BB65-F10D66C76604}" presName="hierChild4" presStyleCnt="0"/>
      <dgm:spPr/>
    </dgm:pt>
    <dgm:pt modelId="{7045B6B7-0A98-41FE-A50F-95AE0FE552A6}" type="pres">
      <dgm:prSet presAssocID="{3AB32353-895C-481B-9854-66FF0DBA4B6F}" presName="Name17" presStyleLbl="parChTrans1D3" presStyleIdx="1" presStyleCnt="8"/>
      <dgm:spPr/>
      <dgm:t>
        <a:bodyPr/>
        <a:lstStyle/>
        <a:p>
          <a:endParaRPr lang="zh-TW" altLang="en-US"/>
        </a:p>
      </dgm:t>
    </dgm:pt>
    <dgm:pt modelId="{FFC6B4E7-A207-4C22-ABF5-DCE236C0AC18}" type="pres">
      <dgm:prSet presAssocID="{27213B79-C499-4971-A094-429B0E8D721B}" presName="hierRoot3" presStyleCnt="0"/>
      <dgm:spPr/>
    </dgm:pt>
    <dgm:pt modelId="{C8853319-E063-4CF5-AE7A-34695C4459C8}" type="pres">
      <dgm:prSet presAssocID="{27213B79-C499-4971-A094-429B0E8D721B}" presName="composite3" presStyleCnt="0"/>
      <dgm:spPr/>
    </dgm:pt>
    <dgm:pt modelId="{A3A1071A-04E8-455F-B2EA-E2269DE37F9C}" type="pres">
      <dgm:prSet presAssocID="{27213B79-C499-4971-A094-429B0E8D721B}" presName="background3" presStyleLbl="node3" presStyleIdx="1" presStyleCnt="8"/>
      <dgm:spPr/>
    </dgm:pt>
    <dgm:pt modelId="{CBD1A4AE-5BF8-41F9-BD26-66A0382376D9}" type="pres">
      <dgm:prSet presAssocID="{27213B79-C499-4971-A094-429B0E8D721B}" presName="text3" presStyleLbl="fgAcc3" presStyleIdx="1" presStyleCnt="8" custLinFactNeighborX="-5475" custLinFactNeighborY="-7784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2408AD70-213D-4C0B-A4BE-A7323C3B9309}" type="pres">
      <dgm:prSet presAssocID="{27213B79-C499-4971-A094-429B0E8D721B}" presName="hierChild4" presStyleCnt="0"/>
      <dgm:spPr/>
    </dgm:pt>
    <dgm:pt modelId="{542016A8-37FE-4315-BC16-2E03C7A366B4}" type="pres">
      <dgm:prSet presAssocID="{F5479939-8A9D-4D88-8453-D908A9010485}" presName="Name17" presStyleLbl="parChTrans1D3" presStyleIdx="2" presStyleCnt="8"/>
      <dgm:spPr/>
      <dgm:t>
        <a:bodyPr/>
        <a:lstStyle/>
        <a:p>
          <a:endParaRPr lang="zh-TW" altLang="en-US"/>
        </a:p>
      </dgm:t>
    </dgm:pt>
    <dgm:pt modelId="{F546A37E-54E9-48FC-9E81-86DF8F18FC7D}" type="pres">
      <dgm:prSet presAssocID="{2AEC9532-3523-4736-BA13-3C3D3BB5853C}" presName="hierRoot3" presStyleCnt="0"/>
      <dgm:spPr/>
    </dgm:pt>
    <dgm:pt modelId="{5D7CFA8E-18E5-4FBD-AE8E-504FB1D2848B}" type="pres">
      <dgm:prSet presAssocID="{2AEC9532-3523-4736-BA13-3C3D3BB5853C}" presName="composite3" presStyleCnt="0"/>
      <dgm:spPr/>
    </dgm:pt>
    <dgm:pt modelId="{71262B62-E6C7-4B1B-A153-669F8E93F1E8}" type="pres">
      <dgm:prSet presAssocID="{2AEC9532-3523-4736-BA13-3C3D3BB5853C}" presName="background3" presStyleLbl="node3" presStyleIdx="2" presStyleCnt="8"/>
      <dgm:spPr/>
    </dgm:pt>
    <dgm:pt modelId="{BEB21F4A-58A9-4230-A92C-895C872F2225}" type="pres">
      <dgm:prSet presAssocID="{2AEC9532-3523-4736-BA13-3C3D3BB5853C}" presName="text3" presStyleLbl="fgAcc3" presStyleIdx="2" presStyleCnt="8" custLinFactNeighborX="-9205" custLinFactNeighborY="-7785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B3D4962-E882-48AB-90CA-9C1D2E79ADEC}" type="pres">
      <dgm:prSet presAssocID="{2AEC9532-3523-4736-BA13-3C3D3BB5853C}" presName="hierChild4" presStyleCnt="0"/>
      <dgm:spPr/>
    </dgm:pt>
    <dgm:pt modelId="{CD897C68-E8F2-4128-91BE-F940ECEE229A}" type="pres">
      <dgm:prSet presAssocID="{FD2F046F-DFCE-4DBB-A02C-F5868164EDCF}" presName="Name17" presStyleLbl="parChTrans1D3" presStyleIdx="3" presStyleCnt="8"/>
      <dgm:spPr/>
      <dgm:t>
        <a:bodyPr/>
        <a:lstStyle/>
        <a:p>
          <a:endParaRPr lang="zh-TW" altLang="en-US"/>
        </a:p>
      </dgm:t>
    </dgm:pt>
    <dgm:pt modelId="{1702DC1D-3BD2-408E-86A9-0AA5B1BC3237}" type="pres">
      <dgm:prSet presAssocID="{5A4A5FAF-8DFF-445D-BD96-CF86779A953F}" presName="hierRoot3" presStyleCnt="0"/>
      <dgm:spPr/>
    </dgm:pt>
    <dgm:pt modelId="{43FD26BE-2093-44E8-872A-FB02147D1DE7}" type="pres">
      <dgm:prSet presAssocID="{5A4A5FAF-8DFF-445D-BD96-CF86779A953F}" presName="composite3" presStyleCnt="0"/>
      <dgm:spPr/>
    </dgm:pt>
    <dgm:pt modelId="{F1CF3EE3-1BA4-4A73-9AE0-4E68FC619275}" type="pres">
      <dgm:prSet presAssocID="{5A4A5FAF-8DFF-445D-BD96-CF86779A953F}" presName="background3" presStyleLbl="node3" presStyleIdx="3" presStyleCnt="8"/>
      <dgm:spPr/>
    </dgm:pt>
    <dgm:pt modelId="{91954B27-8651-41F9-AD50-68F05ACFB127}" type="pres">
      <dgm:prSet presAssocID="{5A4A5FAF-8DFF-445D-BD96-CF86779A953F}" presName="text3" presStyleLbl="fgAcc3" presStyleIdx="3" presStyleCnt="8" custLinFactNeighborX="-1446" custLinFactNeighborY="-7953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69D973B-516B-4B75-B3BE-A2211276398C}" type="pres">
      <dgm:prSet presAssocID="{5A4A5FAF-8DFF-445D-BD96-CF86779A953F}" presName="hierChild4" presStyleCnt="0"/>
      <dgm:spPr/>
    </dgm:pt>
    <dgm:pt modelId="{311D7032-0850-4BA3-BF01-76CE0E3AD896}" type="pres">
      <dgm:prSet presAssocID="{9FCEAB75-4E3F-4FCD-856B-88739DEFB292}" presName="Name17" presStyleLbl="parChTrans1D3" presStyleIdx="4" presStyleCnt="8"/>
      <dgm:spPr/>
      <dgm:t>
        <a:bodyPr/>
        <a:lstStyle/>
        <a:p>
          <a:endParaRPr lang="zh-TW" altLang="en-US"/>
        </a:p>
      </dgm:t>
    </dgm:pt>
    <dgm:pt modelId="{6C97EFE5-43BD-4D85-B0BB-CC33CAC97C42}" type="pres">
      <dgm:prSet presAssocID="{09753B65-DC01-4F88-9B2E-2848EE85C0B3}" presName="hierRoot3" presStyleCnt="0"/>
      <dgm:spPr/>
    </dgm:pt>
    <dgm:pt modelId="{2D21D6B7-80FE-4952-90EF-A99AD296B92B}" type="pres">
      <dgm:prSet presAssocID="{09753B65-DC01-4F88-9B2E-2848EE85C0B3}" presName="composite3" presStyleCnt="0"/>
      <dgm:spPr/>
    </dgm:pt>
    <dgm:pt modelId="{93CD7073-8ED8-4AD8-9FCF-97D3B34D551B}" type="pres">
      <dgm:prSet presAssocID="{09753B65-DC01-4F88-9B2E-2848EE85C0B3}" presName="background3" presStyleLbl="node3" presStyleIdx="4" presStyleCnt="8"/>
      <dgm:spPr/>
    </dgm:pt>
    <dgm:pt modelId="{41844FD6-36E0-459A-A20F-3F8B675C3825}" type="pres">
      <dgm:prSet presAssocID="{09753B65-DC01-4F88-9B2E-2848EE85C0B3}" presName="text3" presStyleLbl="fgAcc3" presStyleIdx="4" presStyleCnt="8" custLinFactNeighborX="261" custLinFactNeighborY="-7784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6CCB035-199F-4932-B00C-2D1C4083232C}" type="pres">
      <dgm:prSet presAssocID="{09753B65-DC01-4F88-9B2E-2848EE85C0B3}" presName="hierChild4" presStyleCnt="0"/>
      <dgm:spPr/>
    </dgm:pt>
    <dgm:pt modelId="{0E0CBC55-5833-4DBD-8D8C-45CFDA561374}" type="pres">
      <dgm:prSet presAssocID="{044B0D21-F7DF-404D-864C-705ED983AC12}" presName="Name17" presStyleLbl="parChTrans1D3" presStyleIdx="5" presStyleCnt="8"/>
      <dgm:spPr/>
      <dgm:t>
        <a:bodyPr/>
        <a:lstStyle/>
        <a:p>
          <a:endParaRPr lang="zh-TW" altLang="en-US"/>
        </a:p>
      </dgm:t>
    </dgm:pt>
    <dgm:pt modelId="{548C90D4-8C04-436D-89A5-876782FBE790}" type="pres">
      <dgm:prSet presAssocID="{E64B7C80-9C8F-4850-9E57-EAD27921C65E}" presName="hierRoot3" presStyleCnt="0"/>
      <dgm:spPr/>
    </dgm:pt>
    <dgm:pt modelId="{25953BE2-71B9-4594-B24D-506DF446858B}" type="pres">
      <dgm:prSet presAssocID="{E64B7C80-9C8F-4850-9E57-EAD27921C65E}" presName="composite3" presStyleCnt="0"/>
      <dgm:spPr/>
    </dgm:pt>
    <dgm:pt modelId="{ED1EB912-CF20-447D-BD97-1A5D7313C7D9}" type="pres">
      <dgm:prSet presAssocID="{E64B7C80-9C8F-4850-9E57-EAD27921C65E}" presName="background3" presStyleLbl="node3" presStyleIdx="5" presStyleCnt="8"/>
      <dgm:spPr/>
    </dgm:pt>
    <dgm:pt modelId="{ACDAC0D1-A45B-4371-9C48-51FDF06A71D3}" type="pres">
      <dgm:prSet presAssocID="{E64B7C80-9C8F-4850-9E57-EAD27921C65E}" presName="text3" presStyleLbl="fgAcc3" presStyleIdx="5" presStyleCnt="8" custLinFactNeighborX="-3470" custLinFactNeighborY="-77850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A4487525-DE23-4ABB-A220-4F2D8190215E}" type="pres">
      <dgm:prSet presAssocID="{E64B7C80-9C8F-4850-9E57-EAD27921C65E}" presName="hierChild4" presStyleCnt="0"/>
      <dgm:spPr/>
    </dgm:pt>
    <dgm:pt modelId="{BF151846-F52A-46DF-AFCA-3D23DDDD5FD6}" type="pres">
      <dgm:prSet presAssocID="{90257EBD-7D74-49F7-B85B-6A4738463991}" presName="Name17" presStyleLbl="parChTrans1D3" presStyleIdx="6" presStyleCnt="8"/>
      <dgm:spPr/>
      <dgm:t>
        <a:bodyPr/>
        <a:lstStyle/>
        <a:p>
          <a:endParaRPr lang="zh-TW" altLang="en-US"/>
        </a:p>
      </dgm:t>
    </dgm:pt>
    <dgm:pt modelId="{87FB77DB-C52F-4EE5-9C7D-3EA32A11D0E7}" type="pres">
      <dgm:prSet presAssocID="{0D6F3D3B-280C-4C1A-B15B-2D72DDE402F7}" presName="hierRoot3" presStyleCnt="0"/>
      <dgm:spPr/>
    </dgm:pt>
    <dgm:pt modelId="{4BB631F0-B3A5-4E51-BA8E-AF747AE821BD}" type="pres">
      <dgm:prSet presAssocID="{0D6F3D3B-280C-4C1A-B15B-2D72DDE402F7}" presName="composite3" presStyleCnt="0"/>
      <dgm:spPr/>
    </dgm:pt>
    <dgm:pt modelId="{4B5D3987-D7D8-4CA4-AE8A-5C5BE38EFFF2}" type="pres">
      <dgm:prSet presAssocID="{0D6F3D3B-280C-4C1A-B15B-2D72DDE402F7}" presName="background3" presStyleLbl="node3" presStyleIdx="6" presStyleCnt="8"/>
      <dgm:spPr/>
    </dgm:pt>
    <dgm:pt modelId="{EC94DA65-60E9-4F11-AD59-F60683ECF84F}" type="pres">
      <dgm:prSet presAssocID="{0D6F3D3B-280C-4C1A-B15B-2D72DDE402F7}" presName="text3" presStyleLbl="fgAcc3" presStyleIdx="6" presStyleCnt="8" custLinFactNeighborX="1263" custLinFactNeighborY="-7784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C98D97EA-D118-4158-9D20-FEECA7A09622}" type="pres">
      <dgm:prSet presAssocID="{0D6F3D3B-280C-4C1A-B15B-2D72DDE402F7}" presName="hierChild4" presStyleCnt="0"/>
      <dgm:spPr/>
    </dgm:pt>
    <dgm:pt modelId="{E651655B-90FC-409B-8ACB-D709C50A8004}" type="pres">
      <dgm:prSet presAssocID="{C7414630-3929-4844-AB9B-6D7A42800B8C}" presName="Name17" presStyleLbl="parChTrans1D3" presStyleIdx="7" presStyleCnt="8"/>
      <dgm:spPr/>
      <dgm:t>
        <a:bodyPr/>
        <a:lstStyle/>
        <a:p>
          <a:endParaRPr lang="zh-TW" altLang="en-US"/>
        </a:p>
      </dgm:t>
    </dgm:pt>
    <dgm:pt modelId="{B9194E0F-EE4B-405E-BAB2-EA3B393C5CB5}" type="pres">
      <dgm:prSet presAssocID="{C5C0FE8F-63E0-4884-86DD-6668D0230BA2}" presName="hierRoot3" presStyleCnt="0"/>
      <dgm:spPr/>
    </dgm:pt>
    <dgm:pt modelId="{2D4DBF5A-77F2-4898-A5C9-23BD3909B7CF}" type="pres">
      <dgm:prSet presAssocID="{C5C0FE8F-63E0-4884-86DD-6668D0230BA2}" presName="composite3" presStyleCnt="0"/>
      <dgm:spPr/>
    </dgm:pt>
    <dgm:pt modelId="{DC2039CC-F00B-4160-A652-790939CAFC0F}" type="pres">
      <dgm:prSet presAssocID="{C5C0FE8F-63E0-4884-86DD-6668D0230BA2}" presName="background3" presStyleLbl="node3" presStyleIdx="7" presStyleCnt="8"/>
      <dgm:spPr/>
    </dgm:pt>
    <dgm:pt modelId="{8F6BEA73-B621-4D83-8E44-5939F621F410}" type="pres">
      <dgm:prSet presAssocID="{C5C0FE8F-63E0-4884-86DD-6668D0230BA2}" presName="text3" presStyleLbl="fgAcc3" presStyleIdx="7" presStyleCnt="8" custLinFactNeighborX="-366" custLinFactNeighborY="-7953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B530D9EC-6F6C-4D38-8A76-F01AE69A1C9A}" type="pres">
      <dgm:prSet presAssocID="{C5C0FE8F-63E0-4884-86DD-6668D0230BA2}" presName="hierChild4" presStyleCnt="0"/>
      <dgm:spPr/>
    </dgm:pt>
  </dgm:ptLst>
  <dgm:cxnLst>
    <dgm:cxn modelId="{EC781A60-309F-40A8-BD30-745CCE2704D1}" srcId="{63FF8F49-173B-4A57-B69F-137503B310D4}" destId="{27213B79-C499-4971-A094-429B0E8D721B}" srcOrd="1" destOrd="0" parTransId="{3AB32353-895C-481B-9854-66FF0DBA4B6F}" sibTransId="{468A1B87-D366-40E2-8259-840E7CA2830B}"/>
    <dgm:cxn modelId="{A419DC9F-9E06-44C2-BD85-E84DF83B4DD3}" type="presOf" srcId="{9FCEAB75-4E3F-4FCD-856B-88739DEFB292}" destId="{311D7032-0850-4BA3-BF01-76CE0E3AD896}" srcOrd="0" destOrd="0" presId="urn:microsoft.com/office/officeart/2005/8/layout/hierarchy1"/>
    <dgm:cxn modelId="{6916056C-7F69-4001-8230-3BBA021265DC}" type="presOf" srcId="{90257EBD-7D74-49F7-B85B-6A4738463991}" destId="{BF151846-F52A-46DF-AFCA-3D23DDDD5FD6}" srcOrd="0" destOrd="0" presId="urn:microsoft.com/office/officeart/2005/8/layout/hierarchy1"/>
    <dgm:cxn modelId="{449D2642-DC0E-4AE8-A692-B5C0FF7D8DAB}" srcId="{63FF8F49-173B-4A57-B69F-137503B310D4}" destId="{09753B65-DC01-4F88-9B2E-2848EE85C0B3}" srcOrd="4" destOrd="0" parTransId="{9FCEAB75-4E3F-4FCD-856B-88739DEFB292}" sibTransId="{4B5BEE5A-8D8E-4948-9F8B-477AB967BD87}"/>
    <dgm:cxn modelId="{6D1F8DF1-3351-4274-B4DA-BE3B9B9FF53D}" type="presOf" srcId="{1A08AB89-CB79-41CB-BB65-F10D66C76604}" destId="{C63BD310-39F7-4A41-85D6-61FF3C2ADF2B}" srcOrd="0" destOrd="0" presId="urn:microsoft.com/office/officeart/2005/8/layout/hierarchy1"/>
    <dgm:cxn modelId="{6B4B2F8F-6A5D-4041-B47A-A7065143F2C8}" srcId="{16ABF22D-12C6-48F9-8E82-F5EA7BB27C85}" destId="{63FF8F49-173B-4A57-B69F-137503B310D4}" srcOrd="0" destOrd="0" parTransId="{49BAC1B8-CBA9-4308-88C9-A54FFE54C772}" sibTransId="{A7848980-979E-46F9-9C0D-9806B905E121}"/>
    <dgm:cxn modelId="{82515F2A-373D-464B-B37C-5DA29C17AE5D}" srcId="{63FF8F49-173B-4A57-B69F-137503B310D4}" destId="{5A4A5FAF-8DFF-445D-BD96-CF86779A953F}" srcOrd="3" destOrd="0" parTransId="{FD2F046F-DFCE-4DBB-A02C-F5868164EDCF}" sibTransId="{9F140DC1-3133-42D0-B723-70BE4B4E874C}"/>
    <dgm:cxn modelId="{D2B0C37C-ADA8-4548-A5B3-83A31865F48F}" type="presOf" srcId="{0D6F3D3B-280C-4C1A-B15B-2D72DDE402F7}" destId="{EC94DA65-60E9-4F11-AD59-F60683ECF84F}" srcOrd="0" destOrd="0" presId="urn:microsoft.com/office/officeart/2005/8/layout/hierarchy1"/>
    <dgm:cxn modelId="{7E3EED80-B596-4DD7-85A2-54E4D32ACAA3}" srcId="{63FF8F49-173B-4A57-B69F-137503B310D4}" destId="{C5C0FE8F-63E0-4884-86DD-6668D0230BA2}" srcOrd="7" destOrd="0" parTransId="{C7414630-3929-4844-AB9B-6D7A42800B8C}" sibTransId="{BCDD18D9-2AAC-42C4-A568-8B220A017CF8}"/>
    <dgm:cxn modelId="{48B4C5A5-BA66-45DE-991C-C726F9DAEDCF}" srcId="{63FF8F49-173B-4A57-B69F-137503B310D4}" destId="{0D6F3D3B-280C-4C1A-B15B-2D72DDE402F7}" srcOrd="6" destOrd="0" parTransId="{90257EBD-7D74-49F7-B85B-6A4738463991}" sibTransId="{A3EF372D-E93D-4483-B8DB-93BCC766B5DF}"/>
    <dgm:cxn modelId="{2D03775C-A377-4E5C-A88B-B4B7F686A4D9}" type="presOf" srcId="{7DD74ADC-8B35-456A-AC94-7C5CA577E295}" destId="{BB090460-B6B6-43AE-B0C6-FF9652E601D5}" srcOrd="0" destOrd="0" presId="urn:microsoft.com/office/officeart/2005/8/layout/hierarchy1"/>
    <dgm:cxn modelId="{9CDDD38B-EFBC-4EED-8090-2C5EC956FECE}" type="presOf" srcId="{63FF8F49-173B-4A57-B69F-137503B310D4}" destId="{46855B9C-7991-458C-906B-38A82B9E4B8B}" srcOrd="0" destOrd="0" presId="urn:microsoft.com/office/officeart/2005/8/layout/hierarchy1"/>
    <dgm:cxn modelId="{26CBDFFD-9B08-406B-A953-8AEB099A46FD}" srcId="{63FF8F49-173B-4A57-B69F-137503B310D4}" destId="{1A08AB89-CB79-41CB-BB65-F10D66C76604}" srcOrd="0" destOrd="0" parTransId="{7DD74ADC-8B35-456A-AC94-7C5CA577E295}" sibTransId="{702805F6-5D4B-48D1-88C6-353DDDE347DC}"/>
    <dgm:cxn modelId="{0ACFF0F2-765E-4FA0-9169-3FB1EAF5DD6C}" type="presOf" srcId="{C7414630-3929-4844-AB9B-6D7A42800B8C}" destId="{E651655B-90FC-409B-8ACB-D709C50A8004}" srcOrd="0" destOrd="0" presId="urn:microsoft.com/office/officeart/2005/8/layout/hierarchy1"/>
    <dgm:cxn modelId="{5BAAB31C-C2EB-4B1B-A3F2-8DACD1AECE66}" type="presOf" srcId="{C5C0FE8F-63E0-4884-86DD-6668D0230BA2}" destId="{8F6BEA73-B621-4D83-8E44-5939F621F410}" srcOrd="0" destOrd="0" presId="urn:microsoft.com/office/officeart/2005/8/layout/hierarchy1"/>
    <dgm:cxn modelId="{08A5B548-03C7-4A54-A6A0-10F976EFA076}" srcId="{63FF8F49-173B-4A57-B69F-137503B310D4}" destId="{E64B7C80-9C8F-4850-9E57-EAD27921C65E}" srcOrd="5" destOrd="0" parTransId="{044B0D21-F7DF-404D-864C-705ED983AC12}" sibTransId="{9BD6B374-F5CC-4CE0-AD98-5F8E3077CB2E}"/>
    <dgm:cxn modelId="{89EFB74F-B5CA-4240-9420-1EAB7D21266C}" type="presOf" srcId="{49BAC1B8-CBA9-4308-88C9-A54FFE54C772}" destId="{C9330A5A-D4AF-463D-A040-8C4E573FD6EA}" srcOrd="0" destOrd="0" presId="urn:microsoft.com/office/officeart/2005/8/layout/hierarchy1"/>
    <dgm:cxn modelId="{EEECD91B-BBE9-430A-B657-5EDF9399E7D2}" type="presOf" srcId="{2AEC9532-3523-4736-BA13-3C3D3BB5853C}" destId="{BEB21F4A-58A9-4230-A92C-895C872F2225}" srcOrd="0" destOrd="0" presId="urn:microsoft.com/office/officeart/2005/8/layout/hierarchy1"/>
    <dgm:cxn modelId="{48584D8C-6884-41FB-B1EF-F778952167FB}" srcId="{63FF8F49-173B-4A57-B69F-137503B310D4}" destId="{2AEC9532-3523-4736-BA13-3C3D3BB5853C}" srcOrd="2" destOrd="0" parTransId="{F5479939-8A9D-4D88-8453-D908A9010485}" sibTransId="{D3645E0D-AD1B-4D4C-9346-C10BD30B947D}"/>
    <dgm:cxn modelId="{FF191D5B-C479-49DA-8E5F-EC3361044AC7}" type="presOf" srcId="{044B0D21-F7DF-404D-864C-705ED983AC12}" destId="{0E0CBC55-5833-4DBD-8D8C-45CFDA561374}" srcOrd="0" destOrd="0" presId="urn:microsoft.com/office/officeart/2005/8/layout/hierarchy1"/>
    <dgm:cxn modelId="{5E2807A0-A62F-4F14-A25A-75166E13FCC3}" type="presOf" srcId="{F5479939-8A9D-4D88-8453-D908A9010485}" destId="{542016A8-37FE-4315-BC16-2E03C7A366B4}" srcOrd="0" destOrd="0" presId="urn:microsoft.com/office/officeart/2005/8/layout/hierarchy1"/>
    <dgm:cxn modelId="{624023FF-13BE-4D17-97A9-21792474C78C}" type="presOf" srcId="{27213B79-C499-4971-A094-429B0E8D721B}" destId="{CBD1A4AE-5BF8-41F9-BD26-66A0382376D9}" srcOrd="0" destOrd="0" presId="urn:microsoft.com/office/officeart/2005/8/layout/hierarchy1"/>
    <dgm:cxn modelId="{6F301459-F184-40A0-8D29-B806A163B4DF}" type="presOf" srcId="{3AB32353-895C-481B-9854-66FF0DBA4B6F}" destId="{7045B6B7-0A98-41FE-A50F-95AE0FE552A6}" srcOrd="0" destOrd="0" presId="urn:microsoft.com/office/officeart/2005/8/layout/hierarchy1"/>
    <dgm:cxn modelId="{0617DF23-EED7-4553-AA0B-C996201548B6}" type="presOf" srcId="{16ABF22D-12C6-48F9-8E82-F5EA7BB27C85}" destId="{413CD162-499B-4DCE-9D46-184DC03421EB}" srcOrd="0" destOrd="0" presId="urn:microsoft.com/office/officeart/2005/8/layout/hierarchy1"/>
    <dgm:cxn modelId="{3B80C6A2-74B6-4CE0-A7FF-42CD43420FA0}" type="presOf" srcId="{FD2F046F-DFCE-4DBB-A02C-F5868164EDCF}" destId="{CD897C68-E8F2-4128-91BE-F940ECEE229A}" srcOrd="0" destOrd="0" presId="urn:microsoft.com/office/officeart/2005/8/layout/hierarchy1"/>
    <dgm:cxn modelId="{EBBACE70-348D-4402-A496-FC62F7E371B8}" srcId="{0597B058-3BB5-45F2-AF5F-121DC1C667F1}" destId="{16ABF22D-12C6-48F9-8E82-F5EA7BB27C85}" srcOrd="0" destOrd="0" parTransId="{5FDADD1C-C121-45D2-8849-FA504FE50834}" sibTransId="{437EC6B8-38A7-444F-B893-51F07A576C8A}"/>
    <dgm:cxn modelId="{591AE3FF-DE11-471F-B5A6-58CF80E95381}" type="presOf" srcId="{0597B058-3BB5-45F2-AF5F-121DC1C667F1}" destId="{10521DD8-328D-405C-89C7-946CE8B3E7F4}" srcOrd="0" destOrd="0" presId="urn:microsoft.com/office/officeart/2005/8/layout/hierarchy1"/>
    <dgm:cxn modelId="{0587E4DF-047C-4F50-842E-D3A6F6689674}" type="presOf" srcId="{5A4A5FAF-8DFF-445D-BD96-CF86779A953F}" destId="{91954B27-8651-41F9-AD50-68F05ACFB127}" srcOrd="0" destOrd="0" presId="urn:microsoft.com/office/officeart/2005/8/layout/hierarchy1"/>
    <dgm:cxn modelId="{F47D4A90-5170-410E-A89F-68D9BBDC2412}" type="presOf" srcId="{09753B65-DC01-4F88-9B2E-2848EE85C0B3}" destId="{41844FD6-36E0-459A-A20F-3F8B675C3825}" srcOrd="0" destOrd="0" presId="urn:microsoft.com/office/officeart/2005/8/layout/hierarchy1"/>
    <dgm:cxn modelId="{93BC6DA4-A98E-451E-8C34-D849278264C2}" type="presOf" srcId="{E64B7C80-9C8F-4850-9E57-EAD27921C65E}" destId="{ACDAC0D1-A45B-4371-9C48-51FDF06A71D3}" srcOrd="0" destOrd="0" presId="urn:microsoft.com/office/officeart/2005/8/layout/hierarchy1"/>
    <dgm:cxn modelId="{C529FA57-076B-442B-BCD2-5AE4B39955A9}" type="presParOf" srcId="{10521DD8-328D-405C-89C7-946CE8B3E7F4}" destId="{5F8B9993-21F0-48C2-86AD-488B7B95725E}" srcOrd="0" destOrd="0" presId="urn:microsoft.com/office/officeart/2005/8/layout/hierarchy1"/>
    <dgm:cxn modelId="{568416FA-4E0A-4F89-8C85-CF1EDD784322}" type="presParOf" srcId="{5F8B9993-21F0-48C2-86AD-488B7B95725E}" destId="{21B4A65D-95D0-4FD7-A198-C3071B7BB8E7}" srcOrd="0" destOrd="0" presId="urn:microsoft.com/office/officeart/2005/8/layout/hierarchy1"/>
    <dgm:cxn modelId="{5135532A-AF70-4CEC-9068-971D177D43CF}" type="presParOf" srcId="{21B4A65D-95D0-4FD7-A198-C3071B7BB8E7}" destId="{4CB1B9B9-8A57-4D54-8B8B-EE312C9C9A64}" srcOrd="0" destOrd="0" presId="urn:microsoft.com/office/officeart/2005/8/layout/hierarchy1"/>
    <dgm:cxn modelId="{9198A2C0-AB70-4FC5-BBC4-7913F1F0F263}" type="presParOf" srcId="{21B4A65D-95D0-4FD7-A198-C3071B7BB8E7}" destId="{413CD162-499B-4DCE-9D46-184DC03421EB}" srcOrd="1" destOrd="0" presId="urn:microsoft.com/office/officeart/2005/8/layout/hierarchy1"/>
    <dgm:cxn modelId="{21BCD14F-CA2E-4BC8-A560-3A1410FE8F87}" type="presParOf" srcId="{5F8B9993-21F0-48C2-86AD-488B7B95725E}" destId="{1FB83BEA-2F92-4933-B234-A813231C0541}" srcOrd="1" destOrd="0" presId="urn:microsoft.com/office/officeart/2005/8/layout/hierarchy1"/>
    <dgm:cxn modelId="{39D766BF-CA9A-45AB-AB75-858E8BE1C615}" type="presParOf" srcId="{1FB83BEA-2F92-4933-B234-A813231C0541}" destId="{C9330A5A-D4AF-463D-A040-8C4E573FD6EA}" srcOrd="0" destOrd="0" presId="urn:microsoft.com/office/officeart/2005/8/layout/hierarchy1"/>
    <dgm:cxn modelId="{87DE5F4F-CC37-48E9-B3C1-2B43776817F7}" type="presParOf" srcId="{1FB83BEA-2F92-4933-B234-A813231C0541}" destId="{88A0E040-DC08-47C2-9144-92C49827AE21}" srcOrd="1" destOrd="0" presId="urn:microsoft.com/office/officeart/2005/8/layout/hierarchy1"/>
    <dgm:cxn modelId="{1FB17B93-68C1-4AB0-B509-96C068113ACB}" type="presParOf" srcId="{88A0E040-DC08-47C2-9144-92C49827AE21}" destId="{03503150-C817-4422-B7A6-54BE1DCC73BE}" srcOrd="0" destOrd="0" presId="urn:microsoft.com/office/officeart/2005/8/layout/hierarchy1"/>
    <dgm:cxn modelId="{526D298B-54C3-49B1-A5CB-367485AD2259}" type="presParOf" srcId="{03503150-C817-4422-B7A6-54BE1DCC73BE}" destId="{6DF23608-7FE8-4BBB-B5FD-CB56225FCB6A}" srcOrd="0" destOrd="0" presId="urn:microsoft.com/office/officeart/2005/8/layout/hierarchy1"/>
    <dgm:cxn modelId="{5DDBCE39-E070-47C9-88D5-B53778C22721}" type="presParOf" srcId="{03503150-C817-4422-B7A6-54BE1DCC73BE}" destId="{46855B9C-7991-458C-906B-38A82B9E4B8B}" srcOrd="1" destOrd="0" presId="urn:microsoft.com/office/officeart/2005/8/layout/hierarchy1"/>
    <dgm:cxn modelId="{79BE36EF-7885-415A-8B63-77F37AEC6F38}" type="presParOf" srcId="{88A0E040-DC08-47C2-9144-92C49827AE21}" destId="{4B371418-260F-4D92-8A44-DF95C490DD81}" srcOrd="1" destOrd="0" presId="urn:microsoft.com/office/officeart/2005/8/layout/hierarchy1"/>
    <dgm:cxn modelId="{4EF9649F-B0D0-4326-8410-F6C2531FF809}" type="presParOf" srcId="{4B371418-260F-4D92-8A44-DF95C490DD81}" destId="{BB090460-B6B6-43AE-B0C6-FF9652E601D5}" srcOrd="0" destOrd="0" presId="urn:microsoft.com/office/officeart/2005/8/layout/hierarchy1"/>
    <dgm:cxn modelId="{A9FE7FE0-8B65-4BE1-B372-8268146B286C}" type="presParOf" srcId="{4B371418-260F-4D92-8A44-DF95C490DD81}" destId="{06210137-C590-4E36-BF89-AA0B61C2C586}" srcOrd="1" destOrd="0" presId="urn:microsoft.com/office/officeart/2005/8/layout/hierarchy1"/>
    <dgm:cxn modelId="{32519CA4-A848-4023-8AB3-817DD4CE1E69}" type="presParOf" srcId="{06210137-C590-4E36-BF89-AA0B61C2C586}" destId="{D3239564-B962-4F88-AD39-2B27D45A27DC}" srcOrd="0" destOrd="0" presId="urn:microsoft.com/office/officeart/2005/8/layout/hierarchy1"/>
    <dgm:cxn modelId="{C3AE1B3A-F273-4AB1-9D21-3323C4609995}" type="presParOf" srcId="{D3239564-B962-4F88-AD39-2B27D45A27DC}" destId="{C36EC99A-1BCE-478B-AF98-6AA27BCCD2B6}" srcOrd="0" destOrd="0" presId="urn:microsoft.com/office/officeart/2005/8/layout/hierarchy1"/>
    <dgm:cxn modelId="{A71CF1BE-3A2B-410B-8BAD-5F11A51DD541}" type="presParOf" srcId="{D3239564-B962-4F88-AD39-2B27D45A27DC}" destId="{C63BD310-39F7-4A41-85D6-61FF3C2ADF2B}" srcOrd="1" destOrd="0" presId="urn:microsoft.com/office/officeart/2005/8/layout/hierarchy1"/>
    <dgm:cxn modelId="{42066062-998E-43F8-940E-EC5B9A045883}" type="presParOf" srcId="{06210137-C590-4E36-BF89-AA0B61C2C586}" destId="{C7FF7A17-B9B1-435B-826F-59FA260EAC63}" srcOrd="1" destOrd="0" presId="urn:microsoft.com/office/officeart/2005/8/layout/hierarchy1"/>
    <dgm:cxn modelId="{BAE5C00F-F6A3-494D-B481-AD9DCCCC9502}" type="presParOf" srcId="{4B371418-260F-4D92-8A44-DF95C490DD81}" destId="{7045B6B7-0A98-41FE-A50F-95AE0FE552A6}" srcOrd="2" destOrd="0" presId="urn:microsoft.com/office/officeart/2005/8/layout/hierarchy1"/>
    <dgm:cxn modelId="{92EF3249-FAB8-4D1F-BEAC-98BB81713017}" type="presParOf" srcId="{4B371418-260F-4D92-8A44-DF95C490DD81}" destId="{FFC6B4E7-A207-4C22-ABF5-DCE236C0AC18}" srcOrd="3" destOrd="0" presId="urn:microsoft.com/office/officeart/2005/8/layout/hierarchy1"/>
    <dgm:cxn modelId="{D3074781-1B57-4148-8277-1645C19A0A60}" type="presParOf" srcId="{FFC6B4E7-A207-4C22-ABF5-DCE236C0AC18}" destId="{C8853319-E063-4CF5-AE7A-34695C4459C8}" srcOrd="0" destOrd="0" presId="urn:microsoft.com/office/officeart/2005/8/layout/hierarchy1"/>
    <dgm:cxn modelId="{382680B1-DE19-44B9-A2A8-8BCA2E89728E}" type="presParOf" srcId="{C8853319-E063-4CF5-AE7A-34695C4459C8}" destId="{A3A1071A-04E8-455F-B2EA-E2269DE37F9C}" srcOrd="0" destOrd="0" presId="urn:microsoft.com/office/officeart/2005/8/layout/hierarchy1"/>
    <dgm:cxn modelId="{2B16BA15-A01B-4D13-B480-73634FD9133D}" type="presParOf" srcId="{C8853319-E063-4CF5-AE7A-34695C4459C8}" destId="{CBD1A4AE-5BF8-41F9-BD26-66A0382376D9}" srcOrd="1" destOrd="0" presId="urn:microsoft.com/office/officeart/2005/8/layout/hierarchy1"/>
    <dgm:cxn modelId="{CFD45458-4C70-4511-B1AB-063ECD14C1E6}" type="presParOf" srcId="{FFC6B4E7-A207-4C22-ABF5-DCE236C0AC18}" destId="{2408AD70-213D-4C0B-A4BE-A7323C3B9309}" srcOrd="1" destOrd="0" presId="urn:microsoft.com/office/officeart/2005/8/layout/hierarchy1"/>
    <dgm:cxn modelId="{1DEE0C06-021B-482A-A175-9915446DE450}" type="presParOf" srcId="{4B371418-260F-4D92-8A44-DF95C490DD81}" destId="{542016A8-37FE-4315-BC16-2E03C7A366B4}" srcOrd="4" destOrd="0" presId="urn:microsoft.com/office/officeart/2005/8/layout/hierarchy1"/>
    <dgm:cxn modelId="{31E0F043-A497-40AE-8C1C-2ECD9A5188BD}" type="presParOf" srcId="{4B371418-260F-4D92-8A44-DF95C490DD81}" destId="{F546A37E-54E9-48FC-9E81-86DF8F18FC7D}" srcOrd="5" destOrd="0" presId="urn:microsoft.com/office/officeart/2005/8/layout/hierarchy1"/>
    <dgm:cxn modelId="{A3407834-409D-4B35-97F2-CC8A9CA6B629}" type="presParOf" srcId="{F546A37E-54E9-48FC-9E81-86DF8F18FC7D}" destId="{5D7CFA8E-18E5-4FBD-AE8E-504FB1D2848B}" srcOrd="0" destOrd="0" presId="urn:microsoft.com/office/officeart/2005/8/layout/hierarchy1"/>
    <dgm:cxn modelId="{396D04DA-10AD-4EDB-A932-7D889F9A4453}" type="presParOf" srcId="{5D7CFA8E-18E5-4FBD-AE8E-504FB1D2848B}" destId="{71262B62-E6C7-4B1B-A153-669F8E93F1E8}" srcOrd="0" destOrd="0" presId="urn:microsoft.com/office/officeart/2005/8/layout/hierarchy1"/>
    <dgm:cxn modelId="{40074948-5AA9-4473-9389-A8D962D955E1}" type="presParOf" srcId="{5D7CFA8E-18E5-4FBD-AE8E-504FB1D2848B}" destId="{BEB21F4A-58A9-4230-A92C-895C872F2225}" srcOrd="1" destOrd="0" presId="urn:microsoft.com/office/officeart/2005/8/layout/hierarchy1"/>
    <dgm:cxn modelId="{08051B1E-D66D-4F60-9615-2A04DEBF1468}" type="presParOf" srcId="{F546A37E-54E9-48FC-9E81-86DF8F18FC7D}" destId="{4B3D4962-E882-48AB-90CA-9C1D2E79ADEC}" srcOrd="1" destOrd="0" presId="urn:microsoft.com/office/officeart/2005/8/layout/hierarchy1"/>
    <dgm:cxn modelId="{2E5DA899-85CD-4DB3-9627-C4DB77C28334}" type="presParOf" srcId="{4B371418-260F-4D92-8A44-DF95C490DD81}" destId="{CD897C68-E8F2-4128-91BE-F940ECEE229A}" srcOrd="6" destOrd="0" presId="urn:microsoft.com/office/officeart/2005/8/layout/hierarchy1"/>
    <dgm:cxn modelId="{13FB8136-74E9-41CD-BE3E-B0DAB889E65E}" type="presParOf" srcId="{4B371418-260F-4D92-8A44-DF95C490DD81}" destId="{1702DC1D-3BD2-408E-86A9-0AA5B1BC3237}" srcOrd="7" destOrd="0" presId="urn:microsoft.com/office/officeart/2005/8/layout/hierarchy1"/>
    <dgm:cxn modelId="{8E0C501B-F8D3-4095-90FE-60D2DD7F06D8}" type="presParOf" srcId="{1702DC1D-3BD2-408E-86A9-0AA5B1BC3237}" destId="{43FD26BE-2093-44E8-872A-FB02147D1DE7}" srcOrd="0" destOrd="0" presId="urn:microsoft.com/office/officeart/2005/8/layout/hierarchy1"/>
    <dgm:cxn modelId="{1D6FD3F2-131F-4CE5-A14E-B233CAE991EC}" type="presParOf" srcId="{43FD26BE-2093-44E8-872A-FB02147D1DE7}" destId="{F1CF3EE3-1BA4-4A73-9AE0-4E68FC619275}" srcOrd="0" destOrd="0" presId="urn:microsoft.com/office/officeart/2005/8/layout/hierarchy1"/>
    <dgm:cxn modelId="{79A1DC1A-7498-4AD0-B6EB-010EF4019B2E}" type="presParOf" srcId="{43FD26BE-2093-44E8-872A-FB02147D1DE7}" destId="{91954B27-8651-41F9-AD50-68F05ACFB127}" srcOrd="1" destOrd="0" presId="urn:microsoft.com/office/officeart/2005/8/layout/hierarchy1"/>
    <dgm:cxn modelId="{718B095B-A701-4A8E-8731-2750B7D59514}" type="presParOf" srcId="{1702DC1D-3BD2-408E-86A9-0AA5B1BC3237}" destId="{169D973B-516B-4B75-B3BE-A2211276398C}" srcOrd="1" destOrd="0" presId="urn:microsoft.com/office/officeart/2005/8/layout/hierarchy1"/>
    <dgm:cxn modelId="{4CC5E8A4-805A-487F-8091-6228F3B7BEA9}" type="presParOf" srcId="{4B371418-260F-4D92-8A44-DF95C490DD81}" destId="{311D7032-0850-4BA3-BF01-76CE0E3AD896}" srcOrd="8" destOrd="0" presId="urn:microsoft.com/office/officeart/2005/8/layout/hierarchy1"/>
    <dgm:cxn modelId="{6605D4D2-DF3D-4633-B05F-DC35C41CE067}" type="presParOf" srcId="{4B371418-260F-4D92-8A44-DF95C490DD81}" destId="{6C97EFE5-43BD-4D85-B0BB-CC33CAC97C42}" srcOrd="9" destOrd="0" presId="urn:microsoft.com/office/officeart/2005/8/layout/hierarchy1"/>
    <dgm:cxn modelId="{9F8970EC-B919-4727-94DA-A5025EF6C300}" type="presParOf" srcId="{6C97EFE5-43BD-4D85-B0BB-CC33CAC97C42}" destId="{2D21D6B7-80FE-4952-90EF-A99AD296B92B}" srcOrd="0" destOrd="0" presId="urn:microsoft.com/office/officeart/2005/8/layout/hierarchy1"/>
    <dgm:cxn modelId="{F4B368C9-99CF-4FE1-9F8B-314C8EB8BDC2}" type="presParOf" srcId="{2D21D6B7-80FE-4952-90EF-A99AD296B92B}" destId="{93CD7073-8ED8-4AD8-9FCF-97D3B34D551B}" srcOrd="0" destOrd="0" presId="urn:microsoft.com/office/officeart/2005/8/layout/hierarchy1"/>
    <dgm:cxn modelId="{11F5C553-4DFE-415B-90EA-A1F5843FAA67}" type="presParOf" srcId="{2D21D6B7-80FE-4952-90EF-A99AD296B92B}" destId="{41844FD6-36E0-459A-A20F-3F8B675C3825}" srcOrd="1" destOrd="0" presId="urn:microsoft.com/office/officeart/2005/8/layout/hierarchy1"/>
    <dgm:cxn modelId="{39C300B7-F211-4CB9-8F23-08EF4FDB5E2C}" type="presParOf" srcId="{6C97EFE5-43BD-4D85-B0BB-CC33CAC97C42}" destId="{F6CCB035-199F-4932-B00C-2D1C4083232C}" srcOrd="1" destOrd="0" presId="urn:microsoft.com/office/officeart/2005/8/layout/hierarchy1"/>
    <dgm:cxn modelId="{FA27E86D-6DCF-4E62-B85A-A0322DB0B682}" type="presParOf" srcId="{4B371418-260F-4D92-8A44-DF95C490DD81}" destId="{0E0CBC55-5833-4DBD-8D8C-45CFDA561374}" srcOrd="10" destOrd="0" presId="urn:microsoft.com/office/officeart/2005/8/layout/hierarchy1"/>
    <dgm:cxn modelId="{B8A45D53-D1D2-4501-804B-A97CFB2DE6DA}" type="presParOf" srcId="{4B371418-260F-4D92-8A44-DF95C490DD81}" destId="{548C90D4-8C04-436D-89A5-876782FBE790}" srcOrd="11" destOrd="0" presId="urn:microsoft.com/office/officeart/2005/8/layout/hierarchy1"/>
    <dgm:cxn modelId="{CE67CD54-3CB5-4E8F-8247-6FD0A1CDE784}" type="presParOf" srcId="{548C90D4-8C04-436D-89A5-876782FBE790}" destId="{25953BE2-71B9-4594-B24D-506DF446858B}" srcOrd="0" destOrd="0" presId="urn:microsoft.com/office/officeart/2005/8/layout/hierarchy1"/>
    <dgm:cxn modelId="{D36C79FA-E054-41F4-B746-D5355CB56FD0}" type="presParOf" srcId="{25953BE2-71B9-4594-B24D-506DF446858B}" destId="{ED1EB912-CF20-447D-BD97-1A5D7313C7D9}" srcOrd="0" destOrd="0" presId="urn:microsoft.com/office/officeart/2005/8/layout/hierarchy1"/>
    <dgm:cxn modelId="{54CFE373-830E-4FC1-B84D-D568552FF3CB}" type="presParOf" srcId="{25953BE2-71B9-4594-B24D-506DF446858B}" destId="{ACDAC0D1-A45B-4371-9C48-51FDF06A71D3}" srcOrd="1" destOrd="0" presId="urn:microsoft.com/office/officeart/2005/8/layout/hierarchy1"/>
    <dgm:cxn modelId="{7717AA11-6E4E-4DED-AC2A-3FE3E36A3090}" type="presParOf" srcId="{548C90D4-8C04-436D-89A5-876782FBE790}" destId="{A4487525-DE23-4ABB-A220-4F2D8190215E}" srcOrd="1" destOrd="0" presId="urn:microsoft.com/office/officeart/2005/8/layout/hierarchy1"/>
    <dgm:cxn modelId="{682505D7-BFD5-4E99-AB76-287748066972}" type="presParOf" srcId="{4B371418-260F-4D92-8A44-DF95C490DD81}" destId="{BF151846-F52A-46DF-AFCA-3D23DDDD5FD6}" srcOrd="12" destOrd="0" presId="urn:microsoft.com/office/officeart/2005/8/layout/hierarchy1"/>
    <dgm:cxn modelId="{68D7A59E-ADAB-4C98-AE5B-3BED2D02467D}" type="presParOf" srcId="{4B371418-260F-4D92-8A44-DF95C490DD81}" destId="{87FB77DB-C52F-4EE5-9C7D-3EA32A11D0E7}" srcOrd="13" destOrd="0" presId="urn:microsoft.com/office/officeart/2005/8/layout/hierarchy1"/>
    <dgm:cxn modelId="{42BBBDAC-A842-4FFC-9AFE-23707CADB7C4}" type="presParOf" srcId="{87FB77DB-C52F-4EE5-9C7D-3EA32A11D0E7}" destId="{4BB631F0-B3A5-4E51-BA8E-AF747AE821BD}" srcOrd="0" destOrd="0" presId="urn:microsoft.com/office/officeart/2005/8/layout/hierarchy1"/>
    <dgm:cxn modelId="{E005685B-26D3-419C-AC54-5A547582F47F}" type="presParOf" srcId="{4BB631F0-B3A5-4E51-BA8E-AF747AE821BD}" destId="{4B5D3987-D7D8-4CA4-AE8A-5C5BE38EFFF2}" srcOrd="0" destOrd="0" presId="urn:microsoft.com/office/officeart/2005/8/layout/hierarchy1"/>
    <dgm:cxn modelId="{B0BCB4E3-506E-4188-9FBE-52AFE2476693}" type="presParOf" srcId="{4BB631F0-B3A5-4E51-BA8E-AF747AE821BD}" destId="{EC94DA65-60E9-4F11-AD59-F60683ECF84F}" srcOrd="1" destOrd="0" presId="urn:microsoft.com/office/officeart/2005/8/layout/hierarchy1"/>
    <dgm:cxn modelId="{87B655F5-B353-4005-96AD-3D9ACB66086B}" type="presParOf" srcId="{87FB77DB-C52F-4EE5-9C7D-3EA32A11D0E7}" destId="{C98D97EA-D118-4158-9D20-FEECA7A09622}" srcOrd="1" destOrd="0" presId="urn:microsoft.com/office/officeart/2005/8/layout/hierarchy1"/>
    <dgm:cxn modelId="{BF87DB79-F5CB-44CD-963C-EE9687261CBC}" type="presParOf" srcId="{4B371418-260F-4D92-8A44-DF95C490DD81}" destId="{E651655B-90FC-409B-8ACB-D709C50A8004}" srcOrd="14" destOrd="0" presId="urn:microsoft.com/office/officeart/2005/8/layout/hierarchy1"/>
    <dgm:cxn modelId="{93D6453D-2E07-45CC-AF0B-14BE4D30E1C8}" type="presParOf" srcId="{4B371418-260F-4D92-8A44-DF95C490DD81}" destId="{B9194E0F-EE4B-405E-BAB2-EA3B393C5CB5}" srcOrd="15" destOrd="0" presId="urn:microsoft.com/office/officeart/2005/8/layout/hierarchy1"/>
    <dgm:cxn modelId="{5D555ED5-9BAA-410B-B995-E6AA5D766F90}" type="presParOf" srcId="{B9194E0F-EE4B-405E-BAB2-EA3B393C5CB5}" destId="{2D4DBF5A-77F2-4898-A5C9-23BD3909B7CF}" srcOrd="0" destOrd="0" presId="urn:microsoft.com/office/officeart/2005/8/layout/hierarchy1"/>
    <dgm:cxn modelId="{54AEAAE4-B17D-450E-A99E-437DFC86D3F0}" type="presParOf" srcId="{2D4DBF5A-77F2-4898-A5C9-23BD3909B7CF}" destId="{DC2039CC-F00B-4160-A652-790939CAFC0F}" srcOrd="0" destOrd="0" presId="urn:microsoft.com/office/officeart/2005/8/layout/hierarchy1"/>
    <dgm:cxn modelId="{63DF361B-E777-4815-A7C4-534B5B179AFC}" type="presParOf" srcId="{2D4DBF5A-77F2-4898-A5C9-23BD3909B7CF}" destId="{8F6BEA73-B621-4D83-8E44-5939F621F410}" srcOrd="1" destOrd="0" presId="urn:microsoft.com/office/officeart/2005/8/layout/hierarchy1"/>
    <dgm:cxn modelId="{B5F24C0E-E1B4-48D5-A1B3-2A6FF1BA388C}" type="presParOf" srcId="{B9194E0F-EE4B-405E-BAB2-EA3B393C5CB5}" destId="{B530D9EC-6F6C-4D38-8A76-F01AE69A1C9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651655B-90FC-409B-8ACB-D709C50A8004}">
      <dsp:nvSpPr>
        <dsp:cNvPr id="0" name=""/>
        <dsp:cNvSpPr/>
      </dsp:nvSpPr>
      <dsp:spPr>
        <a:xfrm>
          <a:off x="4085621" y="1631173"/>
          <a:ext cx="3618276" cy="67476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95953"/>
              </a:lnTo>
              <a:lnTo>
                <a:pt x="3618276" y="595953"/>
              </a:lnTo>
              <a:lnTo>
                <a:pt x="3618276" y="6747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151846-F52A-46DF-AFCA-3D23DDDD5FD6}">
      <dsp:nvSpPr>
        <dsp:cNvPr id="0" name=""/>
        <dsp:cNvSpPr/>
      </dsp:nvSpPr>
      <dsp:spPr>
        <a:xfrm>
          <a:off x="4085621" y="1631173"/>
          <a:ext cx="2592285" cy="683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5072"/>
              </a:lnTo>
              <a:lnTo>
                <a:pt x="2592285" y="605072"/>
              </a:lnTo>
              <a:lnTo>
                <a:pt x="2592285" y="6838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E0CBC55-5833-4DBD-8D8C-45CFDA561374}">
      <dsp:nvSpPr>
        <dsp:cNvPr id="0" name=""/>
        <dsp:cNvSpPr/>
      </dsp:nvSpPr>
      <dsp:spPr>
        <a:xfrm>
          <a:off x="4085621" y="1631173"/>
          <a:ext cx="1512166" cy="68388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5067"/>
              </a:lnTo>
              <a:lnTo>
                <a:pt x="1512166" y="605067"/>
              </a:lnTo>
              <a:lnTo>
                <a:pt x="1512166" y="6838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1D7032-0850-4BA3-BF01-76CE0E3AD896}">
      <dsp:nvSpPr>
        <dsp:cNvPr id="0" name=""/>
        <dsp:cNvSpPr/>
      </dsp:nvSpPr>
      <dsp:spPr>
        <a:xfrm>
          <a:off x="4085621" y="1631173"/>
          <a:ext cx="504058" cy="68388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05072"/>
              </a:lnTo>
              <a:lnTo>
                <a:pt x="504058" y="605072"/>
              </a:lnTo>
              <a:lnTo>
                <a:pt x="504058" y="6838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897C68-E8F2-4128-91BE-F940ECEE229A}">
      <dsp:nvSpPr>
        <dsp:cNvPr id="0" name=""/>
        <dsp:cNvSpPr/>
      </dsp:nvSpPr>
      <dsp:spPr>
        <a:xfrm>
          <a:off x="3535306" y="1631173"/>
          <a:ext cx="550315" cy="674769"/>
        </a:xfrm>
        <a:custGeom>
          <a:avLst/>
          <a:gdLst/>
          <a:ahLst/>
          <a:cxnLst/>
          <a:rect l="0" t="0" r="0" b="0"/>
          <a:pathLst>
            <a:path>
              <a:moveTo>
                <a:pt x="550315" y="0"/>
              </a:moveTo>
              <a:lnTo>
                <a:pt x="550315" y="595953"/>
              </a:lnTo>
              <a:lnTo>
                <a:pt x="0" y="595953"/>
              </a:lnTo>
              <a:lnTo>
                <a:pt x="0" y="6747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42016A8-37FE-4315-BC16-2E03C7A366B4}">
      <dsp:nvSpPr>
        <dsp:cNvPr id="0" name=""/>
        <dsp:cNvSpPr/>
      </dsp:nvSpPr>
      <dsp:spPr>
        <a:xfrm>
          <a:off x="2429442" y="1631173"/>
          <a:ext cx="1656179" cy="683883"/>
        </a:xfrm>
        <a:custGeom>
          <a:avLst/>
          <a:gdLst/>
          <a:ahLst/>
          <a:cxnLst/>
          <a:rect l="0" t="0" r="0" b="0"/>
          <a:pathLst>
            <a:path>
              <a:moveTo>
                <a:pt x="1656179" y="0"/>
              </a:moveTo>
              <a:lnTo>
                <a:pt x="1656179" y="605067"/>
              </a:lnTo>
              <a:lnTo>
                <a:pt x="0" y="605067"/>
              </a:lnTo>
              <a:lnTo>
                <a:pt x="0" y="683883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045B6B7-0A98-41FE-A50F-95AE0FE552A6}">
      <dsp:nvSpPr>
        <dsp:cNvPr id="0" name=""/>
        <dsp:cNvSpPr/>
      </dsp:nvSpPr>
      <dsp:spPr>
        <a:xfrm>
          <a:off x="1421326" y="1631173"/>
          <a:ext cx="2664295" cy="683888"/>
        </a:xfrm>
        <a:custGeom>
          <a:avLst/>
          <a:gdLst/>
          <a:ahLst/>
          <a:cxnLst/>
          <a:rect l="0" t="0" r="0" b="0"/>
          <a:pathLst>
            <a:path>
              <a:moveTo>
                <a:pt x="2664295" y="0"/>
              </a:moveTo>
              <a:lnTo>
                <a:pt x="2664295" y="605072"/>
              </a:lnTo>
              <a:lnTo>
                <a:pt x="0" y="605072"/>
              </a:lnTo>
              <a:lnTo>
                <a:pt x="0" y="68388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090460-B6B6-43AE-B0C6-FF9652E601D5}">
      <dsp:nvSpPr>
        <dsp:cNvPr id="0" name=""/>
        <dsp:cNvSpPr/>
      </dsp:nvSpPr>
      <dsp:spPr>
        <a:xfrm>
          <a:off x="472288" y="1631173"/>
          <a:ext cx="3613333" cy="674769"/>
        </a:xfrm>
        <a:custGeom>
          <a:avLst/>
          <a:gdLst/>
          <a:ahLst/>
          <a:cxnLst/>
          <a:rect l="0" t="0" r="0" b="0"/>
          <a:pathLst>
            <a:path>
              <a:moveTo>
                <a:pt x="3613333" y="0"/>
              </a:moveTo>
              <a:lnTo>
                <a:pt x="3613333" y="595953"/>
              </a:lnTo>
              <a:lnTo>
                <a:pt x="0" y="595953"/>
              </a:lnTo>
              <a:lnTo>
                <a:pt x="0" y="67476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330A5A-D4AF-463D-A040-8C4E573FD6EA}">
      <dsp:nvSpPr>
        <dsp:cNvPr id="0" name=""/>
        <dsp:cNvSpPr/>
      </dsp:nvSpPr>
      <dsp:spPr>
        <a:xfrm>
          <a:off x="4039901" y="767078"/>
          <a:ext cx="91440" cy="32384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238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B1B9B9-8A57-4D54-8B8B-EE312C9C9A64}">
      <dsp:nvSpPr>
        <dsp:cNvPr id="0" name=""/>
        <dsp:cNvSpPr/>
      </dsp:nvSpPr>
      <dsp:spPr>
        <a:xfrm>
          <a:off x="3660228" y="226828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3CD162-499B-4DCE-9D46-184DC03421EB}">
      <dsp:nvSpPr>
        <dsp:cNvPr id="0" name=""/>
        <dsp:cNvSpPr/>
      </dsp:nvSpPr>
      <dsp:spPr>
        <a:xfrm>
          <a:off x="3754760" y="316633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社長</a:t>
          </a:r>
          <a:endParaRPr lang="zh-TW" altLang="en-US" sz="1700" kern="1200" dirty="0"/>
        </a:p>
      </dsp:txBody>
      <dsp:txXfrm>
        <a:off x="3754760" y="316633"/>
        <a:ext cx="850787" cy="540249"/>
      </dsp:txXfrm>
    </dsp:sp>
    <dsp:sp modelId="{6DF23608-7FE8-4BBB-B5FD-CB56225FCB6A}">
      <dsp:nvSpPr>
        <dsp:cNvPr id="0" name=""/>
        <dsp:cNvSpPr/>
      </dsp:nvSpPr>
      <dsp:spPr>
        <a:xfrm>
          <a:off x="3660228" y="1090923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855B9C-7991-458C-906B-38A82B9E4B8B}">
      <dsp:nvSpPr>
        <dsp:cNvPr id="0" name=""/>
        <dsp:cNvSpPr/>
      </dsp:nvSpPr>
      <dsp:spPr>
        <a:xfrm>
          <a:off x="3754760" y="1180728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副社長</a:t>
          </a:r>
          <a:endParaRPr lang="zh-TW" altLang="en-US" sz="1700" kern="1200" dirty="0"/>
        </a:p>
      </dsp:txBody>
      <dsp:txXfrm>
        <a:off x="3754760" y="1180728"/>
        <a:ext cx="850787" cy="540249"/>
      </dsp:txXfrm>
    </dsp:sp>
    <dsp:sp modelId="{C36EC99A-1BCE-478B-AF98-6AA27BCCD2B6}">
      <dsp:nvSpPr>
        <dsp:cNvPr id="0" name=""/>
        <dsp:cNvSpPr/>
      </dsp:nvSpPr>
      <dsp:spPr>
        <a:xfrm>
          <a:off x="46894" y="2305942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3BD310-39F7-4A41-85D6-61FF3C2ADF2B}">
      <dsp:nvSpPr>
        <dsp:cNvPr id="0" name=""/>
        <dsp:cNvSpPr/>
      </dsp:nvSpPr>
      <dsp:spPr>
        <a:xfrm>
          <a:off x="141426" y="2395747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教學長</a:t>
          </a:r>
          <a:endParaRPr lang="zh-TW" altLang="en-US" sz="1700" kern="1200" dirty="0"/>
        </a:p>
      </dsp:txBody>
      <dsp:txXfrm>
        <a:off x="141426" y="2395747"/>
        <a:ext cx="850787" cy="540249"/>
      </dsp:txXfrm>
    </dsp:sp>
    <dsp:sp modelId="{A3A1071A-04E8-455F-B2EA-E2269DE37F9C}">
      <dsp:nvSpPr>
        <dsp:cNvPr id="0" name=""/>
        <dsp:cNvSpPr/>
      </dsp:nvSpPr>
      <dsp:spPr>
        <a:xfrm>
          <a:off x="995932" y="2315061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D1A4AE-5BF8-41F9-BD26-66A0382376D9}">
      <dsp:nvSpPr>
        <dsp:cNvPr id="0" name=""/>
        <dsp:cNvSpPr/>
      </dsp:nvSpPr>
      <dsp:spPr>
        <a:xfrm>
          <a:off x="1090464" y="2404867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公關長</a:t>
          </a:r>
          <a:endParaRPr lang="zh-TW" altLang="en-US" sz="1700" kern="1200" dirty="0"/>
        </a:p>
      </dsp:txBody>
      <dsp:txXfrm>
        <a:off x="1090464" y="2404867"/>
        <a:ext cx="850787" cy="540249"/>
      </dsp:txXfrm>
    </dsp:sp>
    <dsp:sp modelId="{71262B62-E6C7-4B1B-A153-669F8E93F1E8}">
      <dsp:nvSpPr>
        <dsp:cNvPr id="0" name=""/>
        <dsp:cNvSpPr/>
      </dsp:nvSpPr>
      <dsp:spPr>
        <a:xfrm>
          <a:off x="2004049" y="2315056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EB21F4A-58A9-4230-A92C-895C872F2225}">
      <dsp:nvSpPr>
        <dsp:cNvPr id="0" name=""/>
        <dsp:cNvSpPr/>
      </dsp:nvSpPr>
      <dsp:spPr>
        <a:xfrm>
          <a:off x="2098581" y="2404861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資訊長</a:t>
          </a:r>
          <a:endParaRPr lang="zh-TW" altLang="en-US" sz="1700" kern="1200" dirty="0"/>
        </a:p>
      </dsp:txBody>
      <dsp:txXfrm>
        <a:off x="2098581" y="2404861"/>
        <a:ext cx="850787" cy="540249"/>
      </dsp:txXfrm>
    </dsp:sp>
    <dsp:sp modelId="{F1CF3EE3-1BA4-4A73-9AE0-4E68FC619275}">
      <dsp:nvSpPr>
        <dsp:cNvPr id="0" name=""/>
        <dsp:cNvSpPr/>
      </dsp:nvSpPr>
      <dsp:spPr>
        <a:xfrm>
          <a:off x="3109912" y="2305942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1954B27-8651-41F9-AD50-68F05ACFB127}">
      <dsp:nvSpPr>
        <dsp:cNvPr id="0" name=""/>
        <dsp:cNvSpPr/>
      </dsp:nvSpPr>
      <dsp:spPr>
        <a:xfrm>
          <a:off x="3204444" y="2395747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活動長</a:t>
          </a:r>
          <a:endParaRPr lang="zh-TW" altLang="en-US" sz="1700" kern="1200" dirty="0"/>
        </a:p>
      </dsp:txBody>
      <dsp:txXfrm>
        <a:off x="3204444" y="2395747"/>
        <a:ext cx="850787" cy="540249"/>
      </dsp:txXfrm>
    </dsp:sp>
    <dsp:sp modelId="{93CD7073-8ED8-4AD8-9FCF-97D3B34D551B}">
      <dsp:nvSpPr>
        <dsp:cNvPr id="0" name=""/>
        <dsp:cNvSpPr/>
      </dsp:nvSpPr>
      <dsp:spPr>
        <a:xfrm>
          <a:off x="4164286" y="2315061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844FD6-36E0-459A-A20F-3F8B675C3825}">
      <dsp:nvSpPr>
        <dsp:cNvPr id="0" name=""/>
        <dsp:cNvSpPr/>
      </dsp:nvSpPr>
      <dsp:spPr>
        <a:xfrm>
          <a:off x="4258818" y="2404867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器材長</a:t>
          </a:r>
          <a:endParaRPr lang="zh-TW" altLang="en-US" sz="1700" kern="1200" dirty="0"/>
        </a:p>
      </dsp:txBody>
      <dsp:txXfrm>
        <a:off x="4258818" y="2404867"/>
        <a:ext cx="850787" cy="540249"/>
      </dsp:txXfrm>
    </dsp:sp>
    <dsp:sp modelId="{ED1EB912-CF20-447D-BD97-1A5D7313C7D9}">
      <dsp:nvSpPr>
        <dsp:cNvPr id="0" name=""/>
        <dsp:cNvSpPr/>
      </dsp:nvSpPr>
      <dsp:spPr>
        <a:xfrm>
          <a:off x="5172394" y="2315056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DAC0D1-A45B-4371-9C48-51FDF06A71D3}">
      <dsp:nvSpPr>
        <dsp:cNvPr id="0" name=""/>
        <dsp:cNvSpPr/>
      </dsp:nvSpPr>
      <dsp:spPr>
        <a:xfrm>
          <a:off x="5266926" y="2404861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總務長</a:t>
          </a:r>
          <a:endParaRPr lang="zh-TW" altLang="en-US" sz="1700" kern="1200" dirty="0"/>
        </a:p>
      </dsp:txBody>
      <dsp:txXfrm>
        <a:off x="5266926" y="2404861"/>
        <a:ext cx="850787" cy="540249"/>
      </dsp:txXfrm>
    </dsp:sp>
    <dsp:sp modelId="{4B5D3987-D7D8-4CA4-AE8A-5C5BE38EFFF2}">
      <dsp:nvSpPr>
        <dsp:cNvPr id="0" name=""/>
        <dsp:cNvSpPr/>
      </dsp:nvSpPr>
      <dsp:spPr>
        <a:xfrm>
          <a:off x="6252513" y="2315061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C94DA65-60E9-4F11-AD59-F60683ECF84F}">
      <dsp:nvSpPr>
        <dsp:cNvPr id="0" name=""/>
        <dsp:cNvSpPr/>
      </dsp:nvSpPr>
      <dsp:spPr>
        <a:xfrm>
          <a:off x="6347045" y="2404867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文書長</a:t>
          </a:r>
          <a:endParaRPr lang="zh-TW" altLang="en-US" sz="1700" kern="1200" dirty="0"/>
        </a:p>
      </dsp:txBody>
      <dsp:txXfrm>
        <a:off x="6347045" y="2404867"/>
        <a:ext cx="850787" cy="540249"/>
      </dsp:txXfrm>
    </dsp:sp>
    <dsp:sp modelId="{DC2039CC-F00B-4160-A652-790939CAFC0F}">
      <dsp:nvSpPr>
        <dsp:cNvPr id="0" name=""/>
        <dsp:cNvSpPr/>
      </dsp:nvSpPr>
      <dsp:spPr>
        <a:xfrm>
          <a:off x="7278504" y="2305942"/>
          <a:ext cx="850787" cy="54024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F6BEA73-B621-4D83-8E44-5939F621F410}">
      <dsp:nvSpPr>
        <dsp:cNvPr id="0" name=""/>
        <dsp:cNvSpPr/>
      </dsp:nvSpPr>
      <dsp:spPr>
        <a:xfrm>
          <a:off x="7373036" y="2395747"/>
          <a:ext cx="850787" cy="540249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700" kern="1200" dirty="0" smtClean="0"/>
            <a:t>美宣長</a:t>
          </a:r>
          <a:endParaRPr lang="zh-TW" altLang="en-US" sz="1700" kern="1200" dirty="0"/>
        </a:p>
      </dsp:txBody>
      <dsp:txXfrm>
        <a:off x="7373036" y="2395747"/>
        <a:ext cx="850787" cy="54024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DFBDDB-1B63-4348-BFC3-6ADDC13BCD34}" type="datetimeFigureOut">
              <a:rPr lang="zh-TW" altLang="en-US" smtClean="0"/>
              <a:pPr/>
              <a:t>2011/1/5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CB3B3-EA85-429A-AC24-B9392B40706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3568" y="908720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zh-TW" altLang="zh-TW" dirty="0" smtClean="0"/>
              <a:t>台北醫學大學</a:t>
            </a:r>
            <a:br>
              <a:rPr lang="zh-TW" altLang="zh-TW" dirty="0" smtClean="0"/>
            </a:br>
            <a:r>
              <a:rPr lang="zh-TW" altLang="zh-TW" dirty="0" smtClean="0"/>
              <a:t>知識管理概論期末報告</a:t>
            </a:r>
            <a:br>
              <a:rPr lang="zh-TW" altLang="zh-TW" dirty="0" smtClean="0"/>
            </a:b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2276872"/>
            <a:ext cx="6400800" cy="3361928"/>
          </a:xfrm>
        </p:spPr>
        <p:txBody>
          <a:bodyPr/>
          <a:lstStyle/>
          <a:p>
            <a:r>
              <a:rPr lang="zh-TW" altLang="en-US" dirty="0" smtClean="0"/>
              <a:t>第二組</a:t>
            </a:r>
            <a:endParaRPr lang="en-US" altLang="zh-TW" dirty="0" smtClean="0"/>
          </a:p>
          <a:p>
            <a:r>
              <a:rPr lang="zh-TW" altLang="zh-TW" dirty="0" smtClean="0"/>
              <a:t>組長</a:t>
            </a:r>
            <a:r>
              <a:rPr lang="zh-TW" altLang="zh-TW" dirty="0" smtClean="0"/>
              <a:t>：林詣軒</a:t>
            </a:r>
          </a:p>
          <a:p>
            <a:r>
              <a:rPr lang="zh-TW" altLang="zh-TW" dirty="0" smtClean="0"/>
              <a:t>組員：王子柔、黃虹喻、孫春雅、孫韻茹</a:t>
            </a:r>
            <a:r>
              <a:rPr lang="zh-TW" altLang="zh-TW" dirty="0" smtClean="0"/>
              <a:t>、李冠賢</a:t>
            </a:r>
            <a:r>
              <a:rPr lang="zh-TW" altLang="zh-TW" dirty="0" smtClean="0"/>
              <a:t>、周敬堯、許丞</a:t>
            </a:r>
            <a:r>
              <a:rPr lang="zh-TW" altLang="zh-TW" dirty="0" smtClean="0"/>
              <a:t>漢</a:t>
            </a:r>
            <a:r>
              <a:rPr lang="zh-TW" altLang="en-US" dirty="0" smtClean="0"/>
              <a:t>、</a:t>
            </a:r>
            <a:r>
              <a:rPr lang="zh-TW" altLang="zh-TW" dirty="0" smtClean="0"/>
              <a:t>游惟中</a:t>
            </a:r>
            <a:r>
              <a:rPr lang="zh-TW" altLang="zh-TW" dirty="0" smtClean="0"/>
              <a:t>、張睿甡</a:t>
            </a:r>
            <a:endParaRPr lang="zh-TW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知識盤點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302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知識持有者</a:t>
                      </a:r>
                      <a:endParaRPr lang="en-US" altLang="zh-TW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知識內容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教學長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編寫講義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決定課程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與老師合作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輔導學弟妹</a:t>
                      </a:r>
                      <a:endParaRPr lang="en-US" altLang="zh-TW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活動長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迎新籌畫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成發節目安排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活動實質內容負責人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團康</a:t>
                      </a:r>
                      <a:endParaRPr lang="en-US" altLang="zh-TW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器材長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舞台燈光、音效控制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相關裝置保養管理</a:t>
                      </a:r>
                      <a:endParaRPr lang="en-US" altLang="zh-TW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美宣長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海報的繪製 </a:t>
                      </a:r>
                      <a:r>
                        <a:rPr lang="en-US" altLang="zh-TW" dirty="0" smtClean="0"/>
                        <a:t>(</a:t>
                      </a:r>
                      <a:r>
                        <a:rPr lang="zh-TW" altLang="en-US" dirty="0" smtClean="0"/>
                        <a:t>大幕</a:t>
                      </a:r>
                      <a:r>
                        <a:rPr lang="en-US" altLang="zh-TW" dirty="0" smtClean="0"/>
                        <a:t>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宣傳單的設計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舞台布置</a:t>
                      </a:r>
                      <a:endParaRPr lang="en-US" altLang="zh-TW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知識分類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zh-TW" altLang="en-US" dirty="0" smtClean="0"/>
                        <a:t>吉他社經營</a:t>
                      </a:r>
                      <a:endParaRPr lang="en-US" altLang="zh-TW" dirty="0" smtClean="0"/>
                    </a:p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隱性知識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顯性知識</a:t>
                      </a:r>
                      <a:endParaRPr lang="zh-TW" altLang="en-US" dirty="0"/>
                    </a:p>
                  </a:txBody>
                  <a:tcPr/>
                </a:tc>
              </a:tr>
              <a:tr h="111252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藉由魅力和熱情吸引新社員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絕不錯失任何表現機會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社課是發掘人才而不是創造人才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成發就是考核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友社可以合作但還是競爭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藉由小家掌控每個社員的狀況，並且培 養幹部。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閱讀每次成發、迎新等活動的籌備會議紀錄和事後檢討紀錄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各幹部培訓課程講義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參考友社及其他同質性社團的方案。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有學弟妹來做知管報告時好好討教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知識分類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2108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 rowSpan="2">
                  <a:txBody>
                    <a:bodyPr/>
                    <a:lstStyle/>
                    <a:p>
                      <a:r>
                        <a:rPr lang="zh-TW" altLang="en-US" dirty="0" smtClean="0"/>
                        <a:t>吉他技巧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歌唱技巧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舞台表演能力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隱性知識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顯性知識</a:t>
                      </a:r>
                      <a:endParaRPr lang="zh-TW" altLang="en-US" dirty="0"/>
                    </a:p>
                  </a:txBody>
                  <a:tcPr/>
                </a:tc>
              </a:tr>
              <a:tr h="74168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經驗就是一切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錯誤中學習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熟能生巧的觀念建立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不開心免談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小家學長姐分享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彩排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社產書籍</a:t>
                      </a:r>
                      <a:r>
                        <a:rPr lang="en-US" altLang="zh-TW" dirty="0" smtClean="0"/>
                        <a:t>(</a:t>
                      </a:r>
                      <a:r>
                        <a:rPr lang="zh-TW" altLang="en-US" dirty="0" smtClean="0"/>
                        <a:t>彈指之間</a:t>
                      </a:r>
                      <a:r>
                        <a:rPr lang="en-US" altLang="zh-TW" dirty="0" smtClean="0"/>
                        <a:t>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社課講義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表演社課，互評機制</a:t>
                      </a:r>
                      <a:endParaRPr lang="en-US" altLang="zh-TW" dirty="0" smtClean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知識資源的辨識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4805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文字書籍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社產書籍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社課講義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互評</a:t>
                      </a:r>
                      <a:r>
                        <a:rPr lang="zh-TW" altLang="en-US" dirty="0" smtClean="0"/>
                        <a:t>結果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會議記錄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網路和多媒體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任何有吉他或有唱歌的表演錄音影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北醫音樂性社團歷屆成發錄影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金弦獎錄影</a:t>
                      </a:r>
                      <a:endParaRPr lang="en-US" altLang="zh-TW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人員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天生巨星的社員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後天磨礪的幹部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學長姐的學長姐</a:t>
                      </a:r>
                      <a:r>
                        <a:rPr lang="en-US" altLang="zh-TW" dirty="0" smtClean="0"/>
                        <a:t>(</a:t>
                      </a:r>
                      <a:r>
                        <a:rPr lang="zh-TW" altLang="en-US" dirty="0" smtClean="0"/>
                        <a:t>社友</a:t>
                      </a:r>
                      <a:r>
                        <a:rPr lang="en-US" altLang="zh-TW" dirty="0" smtClean="0"/>
                        <a:t>)</a:t>
                      </a:r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外聘老師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組織建構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分級社課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小家</a:t>
                      </a:r>
                      <a:r>
                        <a:rPr lang="zh-TW" altLang="en-US" dirty="0" smtClean="0"/>
                        <a:t>團練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幹部會議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 dirty="0" smtClean="0"/>
              <a:t>SWOT</a:t>
            </a:r>
            <a:r>
              <a:rPr lang="zh-TW" altLang="en-US" dirty="0" smtClean="0"/>
              <a:t>分析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420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內部優勢  </a:t>
                      </a:r>
                      <a:r>
                        <a:rPr lang="en-US" altLang="zh-TW" dirty="0" smtClean="0"/>
                        <a:t>S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內部劣勢  </a:t>
                      </a:r>
                      <a:r>
                        <a:rPr lang="en-US" altLang="zh-TW" dirty="0" smtClean="0"/>
                        <a:t>W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以小家為單位凝聚容易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氣氛溫馨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人手永遠不缺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熱情感染力強，做什麼都帶勁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優良傳統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小家有時會自成派系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人多難管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社產老舊維護不易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傳統的包袱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外部優勢  </a:t>
                      </a:r>
                      <a:r>
                        <a:rPr lang="en-US" altLang="zh-TW" dirty="0" smtClean="0"/>
                        <a:t>O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外部劣勢   </a:t>
                      </a:r>
                      <a:r>
                        <a:rPr lang="en-US" altLang="zh-TW" dirty="0" smtClean="0"/>
                        <a:t>T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在北醫有口皆碑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年輕人就是愛這味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多年固定商家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人多勢眾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在北醫被定型了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通路難以擴展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電音和搖滾的衝擊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知識資源組織策略之提案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顯性知識</a:t>
            </a:r>
            <a:r>
              <a:rPr lang="zh-TW" altLang="en-US" dirty="0" smtClean="0"/>
              <a:t>：</a:t>
            </a:r>
            <a:endParaRPr lang="en-US" altLang="zh-TW" dirty="0" smtClean="0"/>
          </a:p>
          <a:p>
            <a:r>
              <a:rPr lang="zh-TW" altLang="zh-TW" dirty="0" smtClean="0"/>
              <a:t>在教學的部分，可以把每次上課會用到的內容排版裝訂成一本吉他社專門講義。</a:t>
            </a:r>
            <a:endParaRPr lang="en-US" altLang="zh-TW" dirty="0" smtClean="0"/>
          </a:p>
          <a:p>
            <a:r>
              <a:rPr lang="zh-TW" altLang="zh-TW" dirty="0" smtClean="0"/>
              <a:t>舉辦活動的部分，可把每次的會議紀錄、日誌、活動心得等類似的經驗分享做好分類整理，甚至裝訂成冊，可使得下一次舉辦時能夠更有效率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知識資源組織策略之提案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zh-TW" dirty="0" smtClean="0"/>
              <a:t>隱性知識</a:t>
            </a:r>
            <a:r>
              <a:rPr lang="zh-TW" altLang="en-US" dirty="0" smtClean="0"/>
              <a:t>：</a:t>
            </a:r>
            <a:endParaRPr lang="zh-TW" altLang="zh-TW" dirty="0" smtClean="0"/>
          </a:p>
          <a:p>
            <a:r>
              <a:rPr lang="zh-TW" altLang="zh-TW" dirty="0" smtClean="0"/>
              <a:t>有賴於入社資歷較深的社員或幹部，不吝惜地分享自己的經驗給學弟妹，而聽講者也必須重視這種隱性的知識，使得吉他社能夠更茁壯。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知識資源組織策略之提案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zh-TW" dirty="0" smtClean="0"/>
              <a:t>整合性</a:t>
            </a:r>
            <a:r>
              <a:rPr lang="zh-TW" altLang="en-US" dirty="0" smtClean="0"/>
              <a:t>：</a:t>
            </a:r>
            <a:endParaRPr lang="zh-TW" altLang="zh-TW" dirty="0" smtClean="0"/>
          </a:p>
          <a:p>
            <a:r>
              <a:rPr lang="zh-TW" altLang="zh-TW" dirty="0" smtClean="0"/>
              <a:t>能把各種知識資源做統整，勿使之零星分散，將會更有效率。</a:t>
            </a:r>
          </a:p>
          <a:p>
            <a:r>
              <a:rPr lang="zh-TW" altLang="zh-TW" dirty="0" smtClean="0"/>
              <a:t>互動性</a:t>
            </a:r>
            <a:r>
              <a:rPr lang="zh-TW" altLang="en-US" dirty="0" smtClean="0"/>
              <a:t>：</a:t>
            </a:r>
            <a:endParaRPr lang="zh-TW" altLang="zh-TW" dirty="0" smtClean="0"/>
          </a:p>
          <a:p>
            <a:r>
              <a:rPr lang="zh-TW" altLang="zh-TW" dirty="0" smtClean="0"/>
              <a:t>建立交流平台，如</a:t>
            </a:r>
            <a:r>
              <a:rPr lang="en-US" altLang="zh-TW" dirty="0" smtClean="0"/>
              <a:t>My2 TMU</a:t>
            </a:r>
            <a:r>
              <a:rPr lang="zh-TW" altLang="zh-TW" dirty="0" smtClean="0"/>
              <a:t>，並好好管理，除了增進社員間的友誼互動，也是顯性知識和隱性知識在交流的過程中，得以傳承下去。</a:t>
            </a:r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知識資源組織方法之提案</a:t>
            </a:r>
            <a:endParaRPr lang="zh-TW" altLang="en-US" dirty="0"/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顯性知識種類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社課講義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社產書籍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互評結果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目前分類方式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以年代分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毫無分類可言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無確實管理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建議分類方式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保留以年代分的部分，另外複製一份以內容分。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由於大部分皆已是斷簡殘篇，可以另購新版，尚可辨識部份和以內容分的講義放在一起。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以小家為單位，分開收集，同一社員的數次互評結果黏在一起，以便查閱。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目的</a:t>
                      </a:r>
                      <a:endParaRPr lang="zh-TW" altLang="en-US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年代分有助於查詢指定課程的講義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內容分有助於教學改良和學弟妹輔導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另購新版可避免郢書燕說。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尚可辨識的部份和以內容分的講義放在一起可增加講義正確率。</a:t>
                      </a:r>
                      <a:endParaRPr lang="en-US" altLang="zh-TW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互評姐果主要使用者為各小家學長姐，而且互評結果有連續性觀察的必要。</a:t>
                      </a:r>
                      <a:endParaRPr lang="zh-TW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1143000"/>
          </a:xfrm>
        </p:spPr>
        <p:txBody>
          <a:bodyPr/>
          <a:lstStyle/>
          <a:p>
            <a:r>
              <a:rPr lang="zh-TW" altLang="en-US" dirty="0" smtClean="0"/>
              <a:t>知識資源組織方法之提案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67544" y="1196752"/>
          <a:ext cx="8229600" cy="5313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顯性知識種類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會議紀錄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相關多媒體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學弟妹知管報告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目前分類方式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以年代分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毫無分類可言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多被遺棄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建議分類方式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保留以年代分的部分，另外複製一份以內容分。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撥經費買電腦，以曲目為第一層分類，以正反面評價為第二層分類，為以本社活動為第三層分類。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沒電腦就以網路空間暫代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由歷屆社長保留電子檔，在幹部訓練課程拿出來討論。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目的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以年代分有助於查詢指定事件的會議紀錄。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以內容分有助於建立例行性活動的優良模式。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以曲目分類便利社員選擇。</a:t>
                      </a:r>
                      <a:endParaRPr lang="en-US" altLang="zh-TW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dirty="0" smtClean="0"/>
                        <a:t>以正反面評價分類有助於標準建立。以本社活動分類有助於教學說服力，或模仿特定人物。</a:t>
                      </a:r>
                      <a:endParaRPr lang="en-US" altLang="zh-TW" dirty="0" smtClean="0"/>
                    </a:p>
                    <a:p>
                      <a:endParaRPr lang="en-US" altLang="zh-TW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前輩傳承後輩時可以此為根據為後輩訂出明確的改善目標。</a:t>
                      </a: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 descr="guitartmu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332656"/>
            <a:ext cx="4104456" cy="5997379"/>
          </a:xfr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知識資源組織方法之提案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42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160240"/>
                <a:gridCol w="195456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隱性知識種類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經驗分享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熟能生巧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目前管理方式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口耳相傳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自主練習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建議管理方式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穿插在社課之間或者小家團練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在每周社課前驗收，下課前驗收當天社課的一小項。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小家團練不醫定已成發為目的集合，可以為固定時段。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目的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避免以訛傳訛，有所脫漏</a:t>
                      </a:r>
                      <a:endParaRPr lang="en-US" altLang="zh-TW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增加鞭策力，確實學習成效。</a:t>
                      </a:r>
                      <a:endParaRPr lang="en-US" altLang="zh-TW" dirty="0" smtClean="0"/>
                    </a:p>
                    <a:p>
                      <a:r>
                        <a:rPr lang="zh-TW" altLang="en-US" dirty="0" smtClean="0"/>
                        <a:t>以同儕競爭為最佳動力，也便於學長姐掌握程度。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針對社長的問題：入社人數下滑</a:t>
            </a:r>
            <a:r>
              <a:rPr lang="en-US" altLang="zh-TW" dirty="0" smtClean="0"/>
              <a:t>…</a:t>
            </a:r>
          </a:p>
          <a:p>
            <a:r>
              <a:rPr lang="zh-TW" altLang="en-US" dirty="0" smtClean="0"/>
              <a:t>可能原因一：吉他社向來以表演魅力和對吉他的熱情吸引新社員，但面對電音和搖滾的衝擊，抒情為主的吉他社無可免的受影響。</a:t>
            </a:r>
            <a:endParaRPr lang="en-US" altLang="zh-TW" dirty="0" smtClean="0"/>
          </a:p>
          <a:p>
            <a:r>
              <a:rPr lang="zh-TW" altLang="en-US" dirty="0" smtClean="0"/>
              <a:t>可能原因二：有傳言說，進吉他社學不到東西，不如自己練。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針對可能原因一</a:t>
            </a:r>
            <a:endParaRPr lang="en-US" altLang="zh-TW" dirty="0" smtClean="0"/>
          </a:p>
          <a:p>
            <a:r>
              <a:rPr lang="zh-TW" altLang="en-US" dirty="0" smtClean="0"/>
              <a:t>搜尋知識→顯性知識→友社會議紀錄</a:t>
            </a:r>
            <a:r>
              <a:rPr lang="en-US" altLang="zh-TW" dirty="0" smtClean="0"/>
              <a:t>(</a:t>
            </a:r>
            <a:r>
              <a:rPr lang="zh-TW" altLang="en-US" dirty="0" smtClean="0"/>
              <a:t>熱音社</a:t>
            </a:r>
            <a:r>
              <a:rPr lang="en-US" altLang="zh-TW" dirty="0" smtClean="0"/>
              <a:t>)</a:t>
            </a:r>
          </a:p>
          <a:p>
            <a:r>
              <a:rPr lang="zh-TW" altLang="en-US" dirty="0" smtClean="0"/>
              <a:t>在熱音社和吉他社結盟之前，熱音社對吉他社的教戰守則就是，所有活動都挑同一天，然後音響開到最大，現場玩到最</a:t>
            </a:r>
            <a:r>
              <a:rPr lang="en-US" altLang="zh-TW" dirty="0" smtClean="0"/>
              <a:t>high</a:t>
            </a:r>
            <a:r>
              <a:rPr lang="zh-TW" altLang="en-US" dirty="0" smtClean="0"/>
              <a:t>把人吸走。加上電吉他和</a:t>
            </a:r>
            <a:r>
              <a:rPr lang="en-US" altLang="zh-TW" dirty="0" smtClean="0"/>
              <a:t>bass</a:t>
            </a:r>
            <a:r>
              <a:rPr lang="zh-TW" altLang="en-US" dirty="0" smtClean="0"/>
              <a:t>都比木吉他容易上手，又似乎更有舞台，自然拉攏成功。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針對可能原因一</a:t>
            </a:r>
            <a:endParaRPr lang="en-US" altLang="zh-TW" dirty="0" smtClean="0"/>
          </a:p>
          <a:p>
            <a:r>
              <a:rPr lang="zh-TW" altLang="en-US" dirty="0" smtClean="0"/>
              <a:t>搜尋知識→顯性知識→成發籌備紀錄</a:t>
            </a:r>
            <a:endParaRPr lang="en-US" altLang="zh-TW" dirty="0" smtClean="0"/>
          </a:p>
          <a:p>
            <a:r>
              <a:rPr lang="zh-TW" altLang="en-US" dirty="0" smtClean="0"/>
              <a:t>吉他社的表演形式略嫌呆板，而且幾乎已成定律。每個節目同質性太高，又缺乏高潮。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針對可能原因一</a:t>
            </a:r>
            <a:endParaRPr lang="en-US" altLang="zh-TW" dirty="0" smtClean="0"/>
          </a:p>
          <a:p>
            <a:r>
              <a:rPr lang="zh-TW" altLang="en-US" dirty="0" smtClean="0"/>
              <a:t>搜尋知識→隱性知識→友社可以合作但還是競爭</a:t>
            </a:r>
            <a:endParaRPr lang="en-US" altLang="zh-TW" dirty="0" smtClean="0"/>
          </a:p>
          <a:p>
            <a:r>
              <a:rPr lang="zh-TW" altLang="en-US" dirty="0" smtClean="0"/>
              <a:t>目前已和熱音社結為友社，年終成發一起舉辦。</a:t>
            </a:r>
            <a:endParaRPr lang="en-US" altLang="zh-TW" dirty="0" smtClean="0"/>
          </a:p>
          <a:p>
            <a:r>
              <a:rPr lang="zh-TW" altLang="en-US" dirty="0" smtClean="0"/>
              <a:t>但還是可以在年中成發以外多辦具互動性的表演活動。</a:t>
            </a:r>
            <a:endParaRPr lang="en-US" altLang="zh-TW" dirty="0" smtClean="0"/>
          </a:p>
          <a:p>
            <a:r>
              <a:rPr lang="zh-TW" altLang="en-US" dirty="0" smtClean="0"/>
              <a:t>在年終成發展現木吉他的高超技巧。</a:t>
            </a:r>
            <a:endParaRPr lang="zh-TW" alt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 smtClean="0"/>
              <a:t>針對可能原因一</a:t>
            </a:r>
            <a:endParaRPr lang="en-US" altLang="zh-TW" dirty="0" smtClean="0"/>
          </a:p>
          <a:p>
            <a:r>
              <a:rPr lang="zh-TW" altLang="en-US" dirty="0" smtClean="0"/>
              <a:t>搜尋知識→知識分類→活動長</a:t>
            </a:r>
            <a:endParaRPr lang="en-US" altLang="zh-TW" dirty="0" smtClean="0"/>
          </a:p>
          <a:p>
            <a:r>
              <a:rPr lang="zh-TW" altLang="en-US" dirty="0" smtClean="0"/>
              <a:t>在表演中間穿插串場秀，帶團康活動。</a:t>
            </a:r>
            <a:endParaRPr lang="en-US" altLang="zh-TW" dirty="0" smtClean="0"/>
          </a:p>
          <a:p>
            <a:r>
              <a:rPr lang="zh-TW" altLang="en-US" dirty="0" smtClean="0"/>
              <a:t>搜尋知識→知識分類→教學長</a:t>
            </a:r>
            <a:endParaRPr lang="en-US" altLang="zh-TW" dirty="0" smtClean="0"/>
          </a:p>
          <a:p>
            <a:r>
              <a:rPr lang="zh-TW" altLang="en-US" dirty="0" smtClean="0"/>
              <a:t>在分級社課中，加入樂理和創作，先從進階班當中培養第一批創作型歌手，目標是能在寫出不限主題和北醫生活相關的歌曲，用於表演，更進一步栽培出急智歌王，可當作成發的暴點。</a:t>
            </a:r>
            <a:endParaRPr lang="en-US" altLang="zh-TW" dirty="0" smtClean="0"/>
          </a:p>
          <a:p>
            <a:r>
              <a:rPr lang="zh-TW" altLang="en-US" dirty="0" smtClean="0"/>
              <a:t>同時解決的活動長的問題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針對可能原因二</a:t>
            </a:r>
            <a:endParaRPr lang="en-US" altLang="zh-TW" dirty="0" smtClean="0"/>
          </a:p>
          <a:p>
            <a:r>
              <a:rPr lang="zh-TW" altLang="en-US" dirty="0" smtClean="0"/>
              <a:t>搜尋知識→隱性知識→經驗分享</a:t>
            </a:r>
            <a:endParaRPr lang="en-US" altLang="zh-TW" dirty="0" smtClean="0"/>
          </a:p>
          <a:p>
            <a:r>
              <a:rPr lang="zh-TW" altLang="en-US" dirty="0" smtClean="0"/>
              <a:t>學長姐表示吉他初學者有一段不短的痛苦期，而且難有明顯成果，容易使初學者放棄。加之吉他社成員眾多，僧多粥少，半途而廢在所都有，故容易有這種傳言。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r>
              <a:rPr lang="zh-TW" altLang="en-US" dirty="0" smtClean="0"/>
              <a:t>針對可能原因二</a:t>
            </a:r>
            <a:endParaRPr lang="en-US" altLang="zh-TW" dirty="0" smtClean="0"/>
          </a:p>
          <a:p>
            <a:r>
              <a:rPr lang="zh-TW" altLang="en-US" dirty="0" smtClean="0"/>
              <a:t>搜尋</a:t>
            </a:r>
            <a:r>
              <a:rPr lang="en-US" altLang="zh-TW" dirty="0" smtClean="0"/>
              <a:t>SWOT→</a:t>
            </a:r>
            <a:r>
              <a:rPr lang="zh-TW" altLang="en-US" dirty="0" smtClean="0"/>
              <a:t>外部優勢→人多勢眾</a:t>
            </a:r>
            <a:endParaRPr lang="en-US" altLang="zh-TW" dirty="0" smtClean="0"/>
          </a:p>
          <a:p>
            <a:r>
              <a:rPr lang="zh-TW" altLang="en-US" dirty="0" smtClean="0"/>
              <a:t>利用成員眾多的優勢，只要聽到有類似傳言馬上消毒，最好的例子是現任社長，剛進吉他社時也是一竅不通。也請所有社員不吝惜任何表現機會。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針對可能原因二</a:t>
            </a:r>
            <a:endParaRPr lang="en-US" altLang="zh-TW" dirty="0" smtClean="0"/>
          </a:p>
          <a:p>
            <a:r>
              <a:rPr lang="zh-TW" altLang="en-US" dirty="0" smtClean="0"/>
              <a:t>搜尋知識盤點→活動長→活動安排實際負責人</a:t>
            </a:r>
            <a:endParaRPr lang="en-US" altLang="zh-TW" dirty="0" smtClean="0"/>
          </a:p>
          <a:p>
            <a:r>
              <a:rPr lang="zh-TW" altLang="en-US" dirty="0" smtClean="0"/>
              <a:t>搜尋知識盤點→美宣長→宣傳單的製作</a:t>
            </a:r>
            <a:endParaRPr lang="en-US" altLang="zh-TW" dirty="0" smtClean="0"/>
          </a:p>
          <a:p>
            <a:r>
              <a:rPr lang="zh-TW" altLang="en-US" dirty="0" smtClean="0"/>
              <a:t>利用中午時間，在公開場合，舉辦以新進社員為主軸的小成發，好友相挺，營造氣勢。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針對教學長的問題：社員人數對社課的影響</a:t>
            </a:r>
            <a:r>
              <a:rPr lang="en-US" altLang="zh-TW" dirty="0" smtClean="0"/>
              <a:t>-</a:t>
            </a:r>
            <a:r>
              <a:rPr lang="zh-TW" altLang="en-US" dirty="0" smtClean="0"/>
              <a:t>社課太大班，而且程度不一，授課困難。</a:t>
            </a:r>
            <a:endParaRPr lang="en-US" altLang="zh-TW" dirty="0" smtClean="0"/>
          </a:p>
          <a:p>
            <a:r>
              <a:rPr lang="zh-TW" altLang="en-US" dirty="0" smtClean="0"/>
              <a:t>可以考慮借兩間教室，同時上課；或者分兩次時段上課。前者的好處是不必做兩次通知，而且不會有重複出席造成效果不彰的狀況。後者的好處是有兩個選擇時段，讓社員有調度空間。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吉他社簡介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北醫吉他社創立於民國</a:t>
            </a:r>
            <a:r>
              <a:rPr lang="en-US" altLang="zh-TW" dirty="0" smtClean="0"/>
              <a:t>62</a:t>
            </a:r>
            <a:r>
              <a:rPr lang="zh-TW" altLang="en-US" dirty="0" smtClean="0"/>
              <a:t>年，歷經歲月的考驗，今日已成為北醫最大音樂性社團。</a:t>
            </a:r>
            <a:endParaRPr lang="en-US" altLang="zh-TW" dirty="0" smtClean="0"/>
          </a:p>
          <a:p>
            <a:r>
              <a:rPr lang="zh-TW" altLang="en-US" dirty="0"/>
              <a:t>北醫吉他</a:t>
            </a:r>
            <a:r>
              <a:rPr lang="zh-TW" altLang="en-US" dirty="0" smtClean="0"/>
              <a:t>社向來以「就是不會彈吉他，才要加入我們」為號召，吸引無數北醫學子。</a:t>
            </a:r>
            <a:endParaRPr lang="en-US" altLang="zh-TW" dirty="0" smtClean="0"/>
          </a:p>
          <a:p>
            <a:r>
              <a:rPr lang="zh-TW" altLang="en-US" dirty="0"/>
              <a:t>北醫吉他社的主要活動除了每周分級社</a:t>
            </a:r>
            <a:r>
              <a:rPr lang="zh-TW" altLang="en-US" dirty="0" smtClean="0"/>
              <a:t>課外，還有一年一度的金弦獎，和成果發表會。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程度不一的部份，可以透過小家去解決。由小家的學長姐較深入的了解社員能力後，予以輔導，並且給予選擇班別的建議。</a:t>
            </a:r>
            <a:endParaRPr lang="en-US" altLang="zh-TW" dirty="0" smtClean="0"/>
          </a:p>
          <a:p>
            <a:r>
              <a:rPr lang="zh-TW" altLang="en-US" dirty="0" smtClean="0"/>
              <a:t>另外，建議每次社課的內容都要驗收，督促社員練習。每次社課可以在驗收之外，抽籤讓社員上台表演</a:t>
            </a:r>
            <a:r>
              <a:rPr lang="en-US" altLang="zh-TW" dirty="0" smtClean="0"/>
              <a:t>(</a:t>
            </a:r>
            <a:r>
              <a:rPr lang="zh-TW" altLang="en-US" dirty="0" smtClean="0"/>
              <a:t>以教學內容為主</a:t>
            </a:r>
            <a:r>
              <a:rPr lang="en-US" altLang="zh-TW" dirty="0" smtClean="0"/>
              <a:t>)</a:t>
            </a:r>
            <a:r>
              <a:rPr lang="zh-TW" altLang="en-US" dirty="0" smtClean="0"/>
              <a:t>，加強練習動機，磨練表演能力，還能增進彼此情誼。</a:t>
            </a:r>
            <a:endParaRPr lang="zh-TW" alt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資訊長的問題：吉他社的</a:t>
            </a:r>
            <a:r>
              <a:rPr lang="en-US" altLang="zh-TW" dirty="0" smtClean="0"/>
              <a:t>b</a:t>
            </a:r>
            <a:r>
              <a:rPr lang="zh-TW" altLang="en-US" dirty="0" smtClean="0"/>
              <a:t>板和</a:t>
            </a:r>
            <a:r>
              <a:rPr lang="en-US" altLang="zh-TW" dirty="0" smtClean="0"/>
              <a:t>my2</a:t>
            </a:r>
            <a:r>
              <a:rPr lang="zh-TW" altLang="en-US" dirty="0" smtClean="0"/>
              <a:t>版利用率不高。</a:t>
            </a:r>
            <a:endParaRPr lang="en-US" altLang="zh-TW" dirty="0" smtClean="0"/>
          </a:p>
          <a:p>
            <a:r>
              <a:rPr lang="zh-TW" altLang="en-US" dirty="0" smtClean="0"/>
              <a:t>搜尋知識→顯性知識</a:t>
            </a:r>
            <a:endParaRPr lang="en-US" altLang="zh-TW" dirty="0" smtClean="0"/>
          </a:p>
          <a:p>
            <a:r>
              <a:rPr lang="zh-TW" altLang="en-US" dirty="0" smtClean="0"/>
              <a:t>吉他社資料數位化，電子化的比率極低，利用網路空間的更是微乎其微。</a:t>
            </a:r>
            <a:endParaRPr lang="en-US" altLang="zh-TW" dirty="0" smtClean="0"/>
          </a:p>
          <a:p>
            <a:r>
              <a:rPr lang="zh-TW" altLang="en-US" dirty="0" smtClean="0"/>
              <a:t>搜尋知識→隱性知識→經驗分享</a:t>
            </a:r>
            <a:endParaRPr lang="en-US" altLang="zh-TW" dirty="0" smtClean="0"/>
          </a:p>
          <a:p>
            <a:r>
              <a:rPr lang="zh-TW" altLang="en-US" dirty="0" smtClean="0"/>
              <a:t>以上兩個版其實頗無聊，也沒什麼可看性。</a:t>
            </a:r>
            <a:endParaRPr lang="zh-TW" alt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針對可能原因一</a:t>
            </a:r>
            <a:endParaRPr lang="en-US" altLang="zh-TW" dirty="0" smtClean="0"/>
          </a:p>
          <a:p>
            <a:r>
              <a:rPr lang="zh-TW" altLang="en-US" dirty="0" smtClean="0"/>
              <a:t>多媒體資料的部分，可依先前提過的分類方式。並且從本年度開始，會議等紀錄除手寫稿存查外，也請備妥電子檔上傳。過去的紀錄寒暑假無事做在考慮要以照片檔或文字檔保存。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針對可能原因二</a:t>
            </a:r>
            <a:endParaRPr lang="en-US" altLang="zh-TW" dirty="0" smtClean="0"/>
          </a:p>
          <a:p>
            <a:r>
              <a:rPr lang="zh-TW" altLang="en-US" dirty="0" smtClean="0"/>
              <a:t>可以將社課、小家團練、成發等的影片分段放上</a:t>
            </a:r>
            <a:r>
              <a:rPr lang="en-US" altLang="zh-TW" dirty="0" smtClean="0"/>
              <a:t>my2</a:t>
            </a:r>
            <a:r>
              <a:rPr lang="zh-TW" altLang="en-US" dirty="0" smtClean="0"/>
              <a:t>。重要公告或相關好康也可以先放網站，刺激人氣。一些偶然錄得的搞笑畫面，也可以增加點閱率。</a:t>
            </a:r>
            <a:endParaRPr lang="en-US" altLang="zh-TW" dirty="0" smtClean="0"/>
          </a:p>
          <a:p>
            <a:r>
              <a:rPr lang="zh-TW" altLang="en-US" dirty="0" smtClean="0"/>
              <a:t>申請一個</a:t>
            </a:r>
            <a:r>
              <a:rPr lang="en-US" altLang="zh-TW" dirty="0" err="1" smtClean="0"/>
              <a:t>facebook</a:t>
            </a:r>
            <a:r>
              <a:rPr lang="zh-TW" altLang="en-US" dirty="0" smtClean="0"/>
              <a:t>社團帳號吧</a:t>
            </a:r>
            <a:endParaRPr lang="zh-TW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針對器材長的問題：社團公有吉他權責歸屬，且有保養和汰舊換新的必要。</a:t>
            </a:r>
            <a:endParaRPr lang="en-US" altLang="zh-TW" dirty="0" smtClean="0"/>
          </a:p>
          <a:p>
            <a:r>
              <a:rPr lang="zh-TW" altLang="en-US" dirty="0" smtClean="0"/>
              <a:t>權責歸屬的部份：將公有吉他編號，使用者登記，由器材長及組員輪流負責。</a:t>
            </a:r>
            <a:endParaRPr lang="en-US" altLang="zh-TW" dirty="0" smtClean="0"/>
          </a:p>
          <a:p>
            <a:r>
              <a:rPr lang="zh-TW" altLang="en-US" dirty="0" smtClean="0"/>
              <a:t>保養和汰舊換新的部份：可以順便指導社員吉他的保養，從採購開始的每個步驟示範之後，將之輪流交給社員保養，也可以培養社員愛惜社產的心。</a:t>
            </a:r>
            <a:endParaRPr lang="zh-TW" alt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針對公關長的問題：吉他社缺乏聯誼活動</a:t>
            </a:r>
            <a:endParaRPr lang="en-US" altLang="zh-TW" dirty="0" smtClean="0"/>
          </a:p>
          <a:p>
            <a:r>
              <a:rPr lang="zh-TW" altLang="en-US" dirty="0" smtClean="0"/>
              <a:t>這似乎不是</a:t>
            </a:r>
            <a:r>
              <a:rPr lang="en-US" altLang="zh-TW" dirty="0" smtClean="0"/>
              <a:t>KM</a:t>
            </a:r>
            <a:r>
              <a:rPr lang="zh-TW" altLang="en-US" dirty="0" smtClean="0"/>
              <a:t>能幫忙的，沒聯誼就練吉他吧。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針對總務長的問題：每逢活動相關報帳拖延。</a:t>
            </a:r>
            <a:endParaRPr lang="en-US" altLang="zh-TW" dirty="0" smtClean="0"/>
          </a:p>
          <a:p>
            <a:r>
              <a:rPr lang="zh-TW" altLang="en-US" dirty="0" smtClean="0"/>
              <a:t>搜尋知識→顯性知識→會議紀錄→美宣長</a:t>
            </a:r>
            <a:endParaRPr lang="en-US" altLang="zh-TW" dirty="0" smtClean="0"/>
          </a:p>
          <a:p>
            <a:r>
              <a:rPr lang="zh-TW" altLang="en-US" dirty="0" smtClean="0"/>
              <a:t>美宣工作總是進度延宕，所以報帳自然拖延。</a:t>
            </a:r>
            <a:endParaRPr lang="en-US" altLang="zh-TW" dirty="0" smtClean="0"/>
          </a:p>
          <a:p>
            <a:r>
              <a:rPr lang="zh-TW" altLang="en-US" dirty="0" smtClean="0"/>
              <a:t>針對美宣長的問題：可用之兵太少，但工作卻吃重。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美宣長可以將工作分配給各小家，美宣組的在各小家工作日出面主導。如此一來，全體動員，效率提高，還可增進情誼。</a:t>
            </a:r>
            <a:endParaRPr lang="en-US" altLang="zh-TW" dirty="0" smtClean="0"/>
          </a:p>
          <a:p>
            <a:r>
              <a:rPr lang="zh-TW" altLang="en-US" dirty="0" smtClean="0"/>
              <a:t>其實北醫旁的文具行，和北醫各社團都長期交好，其中吉他社更是。吉他社作美宣不僅享有折扣更有貼心收據，報帳簡單。</a:t>
            </a:r>
            <a:endParaRPr lang="zh-TW" alt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 smtClean="0"/>
              <a:t>社團內部</a:t>
            </a:r>
            <a:endParaRPr lang="en-US" altLang="zh-TW" dirty="0" smtClean="0"/>
          </a:p>
          <a:p>
            <a:r>
              <a:rPr lang="zh-TW" altLang="en-US" dirty="0" smtClean="0"/>
              <a:t>吉他社有點像聯邦政府，各小家向心力強，而各小家家長代表小家，反映小家的意見，並和幹部溝通。幹部則是中央政府，中央決策，地方施行。</a:t>
            </a:r>
            <a:endParaRPr lang="en-US" altLang="zh-TW" dirty="0" smtClean="0"/>
          </a:p>
          <a:p>
            <a:r>
              <a:rPr lang="zh-TW" altLang="en-US" dirty="0" smtClean="0"/>
              <a:t>吉他社雖有幹部分工，但其實並未將權責分割如此清楚，大部分仍是集體完成，某個角度看是團結，但另一個角度看就是分工不確實。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社團內部</a:t>
            </a:r>
            <a:endParaRPr lang="en-US" altLang="zh-TW" dirty="0" smtClean="0"/>
          </a:p>
          <a:p>
            <a:r>
              <a:rPr lang="zh-TW" altLang="en-US" dirty="0" smtClean="0"/>
              <a:t>因為社員人數太多，其實小家和小家之間略感生疏，公關長要辦聯誼，其實不必外求，對內也不失好辦法。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吉他社簡介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每周分級社課：分為基礎班和進階班，以會不會封閉合弦為標準，但並不強制，仍以自由參加為主，教授內容為學長姐參考市面教材自編的講義。</a:t>
            </a:r>
            <a:endParaRPr lang="en-US" altLang="zh-TW" dirty="0" smtClean="0"/>
          </a:p>
          <a:p>
            <a:r>
              <a:rPr lang="zh-TW" altLang="en-US" dirty="0"/>
              <a:t>金弦</a:t>
            </a:r>
            <a:r>
              <a:rPr lang="zh-TW" altLang="en-US" dirty="0" smtClean="0"/>
              <a:t>獎：由北醫吉他社主辦，全校同學皆可自由報名，分為獨唱組、重唱組和創作組，以吉他伴奏人聲為主要形式。</a:t>
            </a:r>
            <a:endParaRPr lang="zh-TW" altLang="en-US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社團對外</a:t>
            </a:r>
            <a:endParaRPr lang="en-US" altLang="zh-TW" dirty="0" smtClean="0"/>
          </a:p>
          <a:p>
            <a:r>
              <a:rPr lang="zh-TW" altLang="en-US" dirty="0" smtClean="0"/>
              <a:t>吉他社往往在有表演活動才給北醫人存在感，而且給人一種略顯濫情的印象，表演形式也因此被逐漸厭倦。</a:t>
            </a:r>
            <a:endParaRPr lang="en-US" altLang="zh-TW" dirty="0" smtClean="0"/>
          </a:p>
          <a:p>
            <a:r>
              <a:rPr lang="zh-TW" altLang="en-US" dirty="0" smtClean="0"/>
              <a:t>但是吉他社成員眾多，單是親友團就聲勢驚人，所以在北醫還是有難以動搖的地位。</a:t>
            </a:r>
            <a:endParaRPr lang="zh-TW" altLang="en-US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社團對外</a:t>
            </a:r>
            <a:endParaRPr lang="en-US" altLang="zh-TW" dirty="0" smtClean="0"/>
          </a:p>
          <a:p>
            <a:r>
              <a:rPr lang="zh-TW" altLang="en-US" dirty="0" smtClean="0"/>
              <a:t>原先，吉他社主動對外的活動，扣除例行性活動之外，幾乎是零。</a:t>
            </a:r>
            <a:endParaRPr lang="en-US" altLang="zh-TW" dirty="0" smtClean="0"/>
          </a:p>
          <a:p>
            <a:r>
              <a:rPr lang="zh-TW" altLang="en-US" dirty="0" smtClean="0"/>
              <a:t>但是，在面臨危機後，吉他社現在經營政策頗多改變。</a:t>
            </a:r>
          </a:p>
          <a:p>
            <a:r>
              <a:rPr lang="zh-TW" altLang="en-US" dirty="0" smtClean="0"/>
              <a:t>近來，吉他社以社長為首積極參與校內外各項音樂性活動，希望能以亮眼的成績博取吉他社的曝光率。</a:t>
            </a:r>
            <a:endParaRPr lang="en-US" altLang="zh-TW" dirty="0" smtClean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綜合</a:t>
            </a:r>
            <a:r>
              <a:rPr lang="zh-TW" altLang="en-US" dirty="0" smtClean="0"/>
              <a:t>分析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簡而言之，吉他社目前的狀況是，先天體質優良，後天營養充足，但是運動量不夠。</a:t>
            </a:r>
            <a:endParaRPr lang="zh-TW" alt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預定</a:t>
            </a:r>
            <a:r>
              <a:rPr lang="zh-TW" altLang="en-US" dirty="0" smtClean="0"/>
              <a:t>進度</a:t>
            </a:r>
            <a:r>
              <a:rPr lang="zh-TW" altLang="en-US" dirty="0" smtClean="0"/>
              <a:t>的乾特圖</a:t>
            </a:r>
            <a:endParaRPr lang="zh-TW" altLang="en-US" dirty="0"/>
          </a:p>
        </p:txBody>
      </p:sp>
      <p:pic>
        <p:nvPicPr>
          <p:cNvPr id="4" name="內容版面配置區 3" descr="乾特圖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79512" y="1556792"/>
            <a:ext cx="8737400" cy="3528392"/>
          </a:xfrm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實際進度的乾特圖</a:t>
            </a:r>
            <a:endParaRPr lang="zh-TW" altLang="en-US" dirty="0"/>
          </a:p>
        </p:txBody>
      </p:sp>
      <p:pic>
        <p:nvPicPr>
          <p:cNvPr id="4" name="內容版面配置區 3" descr="乾特圖二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23528" y="1700808"/>
            <a:ext cx="8554495" cy="3240359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吉他社簡介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成果發表會：每兩三位學長姐領導一組學弟妹，稱為小家，每一小家負責幾首曲子的演出。近年，吉他社多與熱音社聯合成發。</a:t>
            </a: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吉他社簡介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吉他社面臨的問題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社長：雖然吉他社仍為北醫第一大音樂性社團，但人數仍有下滑趨勢。</a:t>
            </a:r>
            <a:endParaRPr lang="en-US" altLang="zh-TW" dirty="0" smtClean="0"/>
          </a:p>
          <a:p>
            <a:r>
              <a:rPr lang="zh-TW" altLang="en-US" dirty="0" smtClean="0"/>
              <a:t>教學長：吉他社人數多固然是好，但社課太大班，而且程度不一，授課困難。</a:t>
            </a:r>
            <a:endParaRPr lang="en-US" altLang="zh-TW" dirty="0" smtClean="0"/>
          </a:p>
          <a:p>
            <a:r>
              <a:rPr lang="zh-TW" altLang="en-US" dirty="0"/>
              <a:t>公關</a:t>
            </a:r>
            <a:r>
              <a:rPr lang="zh-TW" altLang="en-US" dirty="0" smtClean="0"/>
              <a:t>長：吉他社缺乏聯誼活動。</a:t>
            </a:r>
            <a:endParaRPr lang="en-US" altLang="zh-TW" dirty="0" smtClean="0"/>
          </a:p>
          <a:p>
            <a:r>
              <a:rPr lang="zh-TW" altLang="en-US" dirty="0"/>
              <a:t>資訊</a:t>
            </a:r>
            <a:r>
              <a:rPr lang="zh-TW" altLang="en-US" dirty="0" smtClean="0"/>
              <a:t>長：吉他社的</a:t>
            </a:r>
            <a:r>
              <a:rPr lang="en-US" altLang="zh-TW" dirty="0" smtClean="0"/>
              <a:t>b</a:t>
            </a:r>
            <a:r>
              <a:rPr lang="zh-TW" altLang="en-US" dirty="0" smtClean="0"/>
              <a:t>板和</a:t>
            </a:r>
            <a:r>
              <a:rPr lang="en-US" altLang="zh-TW" dirty="0" smtClean="0"/>
              <a:t>my2</a:t>
            </a:r>
            <a:r>
              <a:rPr lang="zh-TW" altLang="en-US" dirty="0" smtClean="0"/>
              <a:t>一直利用率不高。</a:t>
            </a:r>
            <a:endParaRPr lang="en-US" altLang="zh-TW" dirty="0" smtClean="0"/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吉他社面臨的問題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活動長：成發給人呆板印象，希望可以加入新元素。</a:t>
            </a:r>
            <a:endParaRPr lang="en-US" altLang="zh-TW" dirty="0" smtClean="0"/>
          </a:p>
          <a:p>
            <a:r>
              <a:rPr lang="zh-TW" altLang="en-US" dirty="0"/>
              <a:t>器材</a:t>
            </a:r>
            <a:r>
              <a:rPr lang="zh-TW" altLang="en-US" dirty="0" smtClean="0"/>
              <a:t>長：社團公有吉他權責歸屬，且有保養和汰舊換新的必要。</a:t>
            </a:r>
            <a:endParaRPr lang="en-US" altLang="zh-TW" dirty="0" smtClean="0"/>
          </a:p>
          <a:p>
            <a:r>
              <a:rPr lang="zh-TW" altLang="en-US" dirty="0" smtClean="0"/>
              <a:t>總務長：每逢活動，相關報帳拖延。</a:t>
            </a:r>
            <a:endParaRPr lang="en-US" altLang="zh-TW" dirty="0" smtClean="0"/>
          </a:p>
          <a:p>
            <a:r>
              <a:rPr lang="zh-TW" altLang="en-US" dirty="0"/>
              <a:t>美宣長</a:t>
            </a:r>
            <a:r>
              <a:rPr lang="zh-TW" altLang="en-US" dirty="0" smtClean="0"/>
              <a:t>：可用之兵太少，但工作卻吃重。</a:t>
            </a:r>
            <a:endParaRPr lang="zh-TW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知識盤點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屬性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知識來源管道</a:t>
                      </a: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人腦記憶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曾擔任各幹部學長姐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已畢業學長姐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學弟妹互動間的分享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紙本文件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歷屆社課講義留存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社產專業書籍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會議記錄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zh-TW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zh-TW" altLang="en-US" dirty="0" smtClean="0"/>
                        <a:t>虛擬文件</a:t>
                      </a:r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歷屆</a:t>
                      </a:r>
                      <a:r>
                        <a:rPr lang="en-US" altLang="zh-TW" dirty="0" err="1" smtClean="0"/>
                        <a:t>bbs</a:t>
                      </a:r>
                      <a:r>
                        <a:rPr lang="zh-TW" altLang="en-US" dirty="0" smtClean="0"/>
                        <a:t>上留下的討論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歷屆</a:t>
                      </a:r>
                      <a:r>
                        <a:rPr lang="en-US" altLang="zh-TW" dirty="0" smtClean="0"/>
                        <a:t>my2</a:t>
                      </a:r>
                      <a:r>
                        <a:rPr lang="zh-TW" altLang="en-US" dirty="0" smtClean="0"/>
                        <a:t>上留下的討論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r>
                        <a:rPr lang="zh-TW" altLang="en-US" dirty="0" smtClean="0"/>
                        <a:t>歷屆幹部交接電子檔</a:t>
                      </a:r>
                      <a:endParaRPr lang="en-US" altLang="zh-TW" dirty="0" smtClean="0"/>
                    </a:p>
                    <a:p>
                      <a:pPr marL="342900" indent="-342900">
                        <a:buFont typeface="+mj-lt"/>
                        <a:buAutoNum type="arabicPeriod"/>
                      </a:pPr>
                      <a:endParaRPr lang="zh-TW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765</TotalTime>
  <Words>2858</Words>
  <Application>Microsoft Office PowerPoint</Application>
  <PresentationFormat>如螢幕大小 (4:3)</PresentationFormat>
  <Paragraphs>298</Paragraphs>
  <Slides>44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44</vt:i4>
      </vt:variant>
    </vt:vector>
  </HeadingPairs>
  <TitlesOfParts>
    <vt:vector size="45" baseType="lpstr">
      <vt:lpstr>Office 佈景主題</vt:lpstr>
      <vt:lpstr>台北醫學大學 知識管理概論期末報告 </vt:lpstr>
      <vt:lpstr>投影片 2</vt:lpstr>
      <vt:lpstr>吉他社簡介</vt:lpstr>
      <vt:lpstr>吉他社簡介</vt:lpstr>
      <vt:lpstr>吉他社簡介</vt:lpstr>
      <vt:lpstr>吉他社簡介</vt:lpstr>
      <vt:lpstr>吉他社面臨的問題</vt:lpstr>
      <vt:lpstr>吉他社面臨的問題</vt:lpstr>
      <vt:lpstr>知識盤點</vt:lpstr>
      <vt:lpstr>知識盤點</vt:lpstr>
      <vt:lpstr>知識分類</vt:lpstr>
      <vt:lpstr>知識分類</vt:lpstr>
      <vt:lpstr>知識資源的辨識</vt:lpstr>
      <vt:lpstr>SWOT分析</vt:lpstr>
      <vt:lpstr>知識資源組織策略之提案</vt:lpstr>
      <vt:lpstr>知識資源組織策略之提案</vt:lpstr>
      <vt:lpstr>知識資源組織策略之提案</vt:lpstr>
      <vt:lpstr>知識資源組織方法之提案</vt:lpstr>
      <vt:lpstr>知識資源組織方法之提案</vt:lpstr>
      <vt:lpstr>知識資源組織方法之提案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綜合分析</vt:lpstr>
      <vt:lpstr>預定進度的乾特圖</vt:lpstr>
      <vt:lpstr>實際進度的乾特圖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投影片 1</dc:title>
  <dc:creator>ckaboy</dc:creator>
  <cp:lastModifiedBy>ckaboy</cp:lastModifiedBy>
  <cp:revision>75</cp:revision>
  <dcterms:created xsi:type="dcterms:W3CDTF">2011-01-02T12:10:21Z</dcterms:created>
  <dcterms:modified xsi:type="dcterms:W3CDTF">2011-01-05T04:14:07Z</dcterms:modified>
</cp:coreProperties>
</file>