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9" r:id="rId3"/>
    <p:sldId id="256" r:id="rId4"/>
    <p:sldId id="266" r:id="rId5"/>
    <p:sldId id="262" r:id="rId6"/>
    <p:sldId id="267" r:id="rId7"/>
    <p:sldId id="257" r:id="rId8"/>
    <p:sldId id="258" r:id="rId9"/>
    <p:sldId id="260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7F93-85F9-418A-952E-1106AC045E8D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989F-0ECA-45EB-943E-BC0C5625A9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89F-0ECA-45EB-943E-BC0C5625A90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28D54-0E23-4A7C-92FB-C2872AA8EE23}" type="datetimeFigureOut">
              <a:rPr lang="zh-TW" altLang="en-US" smtClean="0"/>
              <a:pPr/>
              <a:t>2010/1/4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18B2-CAF8-4731-8343-426B884183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zh-TW" altLang="en-US" sz="5400" b="1" dirty="0">
              <a:solidFill>
                <a:srgbClr val="00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286676" cy="19716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zh-TW" altLang="en-US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組長：劉峻愷</a:t>
            </a:r>
            <a:endParaRPr lang="en-US" altLang="zh-TW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組員：林亞萱 、賈志元 、吳季軒</a:t>
            </a:r>
            <a:r>
              <a:rPr lang="zh-TW" altLang="en-US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郭柏宏、 王皓平、 王大維、 賴柏瑞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endParaRPr lang="en-US" altLang="zh-TW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報告者：陳威劭</a:t>
            </a:r>
            <a:endParaRPr lang="zh-TW" altLang="en-US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1428736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第六組</a:t>
            </a:r>
            <a:r>
              <a:rPr lang="zh-TW" alt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北醫圖書館參訪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創意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5" name="Picture 3" descr="C:\Users\fbigary\Desktop\DSC012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394472" cy="4525963"/>
          </a:xfrm>
          <a:prstGeom prst="rect">
            <a:avLst/>
          </a:prstGeom>
          <a:noFill/>
        </p:spPr>
      </p:pic>
      <p:pic>
        <p:nvPicPr>
          <p:cNvPr id="8196" name="Picture 4" descr="C:\Users\fbigary\Desktop\DSC01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736"/>
            <a:ext cx="471490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採光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 descr="C:\Users\fbigary\Desktop\DSC01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42690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隔音</a:t>
            </a:r>
            <a:endParaRPr lang="zh-TW" altLang="en-US" dirty="0"/>
          </a:p>
        </p:txBody>
      </p:sp>
      <p:pic>
        <p:nvPicPr>
          <p:cNvPr id="12290" name="Picture 2" descr="C:\Users\fbigary\Desktop\DSC012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資源分配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4" name="Picture 2" descr="C:\Users\fbigary\Desktop\DSC012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4374631" cy="3280973"/>
          </a:xfrm>
          <a:prstGeom prst="rect">
            <a:avLst/>
          </a:prstGeom>
          <a:noFill/>
        </p:spPr>
      </p:pic>
      <p:pic>
        <p:nvPicPr>
          <p:cNvPr id="13315" name="Picture 3" descr="C:\Users\fbigary\Desktop\DSC01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14686"/>
            <a:ext cx="5421322" cy="342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整體規劃</a:t>
            </a:r>
            <a:endParaRPr lang="zh-TW" altLang="en-US" dirty="0"/>
          </a:p>
        </p:txBody>
      </p:sp>
      <p:pic>
        <p:nvPicPr>
          <p:cNvPr id="14338" name="Picture 2" descr="C:\Users\fbigary\Desktop\DSC012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使用者自律</a:t>
            </a:r>
            <a:endParaRPr lang="zh-TW" altLang="en-US" dirty="0"/>
          </a:p>
        </p:txBody>
      </p:sp>
      <p:pic>
        <p:nvPicPr>
          <p:cNvPr id="15362" name="Picture 2" descr="C:\Users\fbigary\Desktop\DSC012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500175"/>
            <a:ext cx="4429156" cy="3143272"/>
          </a:xfrm>
          <a:prstGeom prst="rect">
            <a:avLst/>
          </a:prstGeom>
          <a:noFill/>
        </p:spPr>
      </p:pic>
      <p:pic>
        <p:nvPicPr>
          <p:cNvPr id="15363" name="Picture 3" descr="C:\Users\fbigary\Desktop\DSC01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00372"/>
            <a:ext cx="4849818" cy="363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便利</a:t>
            </a:r>
            <a:endParaRPr lang="zh-TW" altLang="en-US" dirty="0"/>
          </a:p>
        </p:txBody>
      </p:sp>
      <p:pic>
        <p:nvPicPr>
          <p:cNvPr id="16386" name="Picture 2" descr="C:\Users\fbigary\Desktop\DSC013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美的背後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0" name="Picture 2" descr="C:\Users\fbigary\Desktop\DSC01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汰換制度</a:t>
            </a:r>
            <a:endParaRPr lang="zh-TW" altLang="en-US" dirty="0"/>
          </a:p>
        </p:txBody>
      </p:sp>
      <p:pic>
        <p:nvPicPr>
          <p:cNvPr id="18434" name="Picture 2" descr="C:\Users\fbigary\Desktop\DSC013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整齊與觀瞻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8" name="Picture 2" descr="C:\Users\fbigary\Desktop\DSC012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互動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fbigary\Desktop\DSC012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715271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時空分配</a:t>
            </a:r>
            <a:endParaRPr lang="zh-TW" altLang="en-US" dirty="0"/>
          </a:p>
        </p:txBody>
      </p:sp>
      <p:pic>
        <p:nvPicPr>
          <p:cNvPr id="20482" name="Picture 2" descr="C:\Users\fbigary\Desktop\DSC013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771907" cy="2828931"/>
          </a:xfrm>
          <a:prstGeom prst="rect">
            <a:avLst/>
          </a:prstGeom>
          <a:noFill/>
        </p:spPr>
      </p:pic>
      <p:pic>
        <p:nvPicPr>
          <p:cNvPr id="20483" name="Picture 3" descr="C:\Users\fbigary\Desktop\DSC01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71810"/>
            <a:ext cx="4778380" cy="3583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轉角</a:t>
            </a:r>
            <a:endParaRPr lang="zh-TW" altLang="en-US" dirty="0"/>
          </a:p>
        </p:txBody>
      </p:sp>
      <p:pic>
        <p:nvPicPr>
          <p:cNvPr id="21506" name="Picture 2" descr="C:\Users\fbigary\Desktop\DSC01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374499" cy="4525963"/>
          </a:xfrm>
          <a:prstGeom prst="rect">
            <a:avLst/>
          </a:prstGeom>
          <a:noFill/>
        </p:spPr>
      </p:pic>
      <p:pic>
        <p:nvPicPr>
          <p:cNvPr id="21507" name="Picture 3" descr="C:\Users\fbigary\Desktop\DSC0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706810" cy="4476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天氣</a:t>
            </a:r>
            <a:endParaRPr lang="zh-TW" altLang="en-US" dirty="0"/>
          </a:p>
        </p:txBody>
      </p:sp>
      <p:pic>
        <p:nvPicPr>
          <p:cNvPr id="22530" name="Picture 2" descr="C:\Users\fbigary\Desktop\DSC013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71810"/>
            <a:ext cx="8229600" cy="4525963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zh-TW" altLang="en-US" sz="7200" b="1" i="1" u="sng" dirty="0" smtClean="0">
                <a:solidFill>
                  <a:srgbClr val="00FF00"/>
                </a:solidFill>
              </a:rPr>
              <a:t>謝謝大家</a:t>
            </a:r>
            <a:endParaRPr lang="zh-TW" altLang="en-US" sz="7200" b="1" i="1" u="sng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交流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fbigary\Desktop\DSC01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728664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舒適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fbigary\Desktop\DSC012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707236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實用</a:t>
            </a:r>
            <a:endParaRPr lang="zh-TW" altLang="en-US" dirty="0"/>
          </a:p>
        </p:txBody>
      </p:sp>
      <p:pic>
        <p:nvPicPr>
          <p:cNvPr id="7170" name="Picture 2" descr="C:\Users\fbigary\Desktop\DSC012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428736"/>
            <a:ext cx="4357718" cy="3268289"/>
          </a:xfrm>
          <a:prstGeom prst="rect">
            <a:avLst/>
          </a:prstGeom>
          <a:noFill/>
        </p:spPr>
      </p:pic>
      <p:pic>
        <p:nvPicPr>
          <p:cNvPr id="5" name="Picture 2" descr="C:\Users\fbigary\Desktop\DSC0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00372"/>
            <a:ext cx="4374631" cy="328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多元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 descr="C:\Users\fbigary\Desktop\DSC012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3404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藝術氣息</a:t>
            </a:r>
            <a:endParaRPr lang="zh-TW" altLang="en-US" dirty="0"/>
          </a:p>
        </p:txBody>
      </p:sp>
      <p:pic>
        <p:nvPicPr>
          <p:cNvPr id="3074" name="Picture 2" descr="C:\Users\fbigary\Desktop\DSC012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5840640" cy="5461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便利</a:t>
            </a:r>
            <a:endParaRPr lang="zh-TW" altLang="en-US" dirty="0"/>
          </a:p>
        </p:txBody>
      </p:sp>
      <p:pic>
        <p:nvPicPr>
          <p:cNvPr id="4099" name="Picture 3" descr="C:\Users\fbigary\Desktop\DSC012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00200"/>
            <a:ext cx="50006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展覽</a:t>
            </a:r>
            <a:endParaRPr lang="zh-TW" altLang="en-US" dirty="0"/>
          </a:p>
        </p:txBody>
      </p:sp>
      <p:pic>
        <p:nvPicPr>
          <p:cNvPr id="5122" name="Picture 2" descr="C:\Users\fbigary\Desktop\DSC012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92</Words>
  <Application>Microsoft Office PowerPoint</Application>
  <PresentationFormat>如螢幕大小 (4:3)</PresentationFormat>
  <Paragraphs>50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投影片 1</vt:lpstr>
      <vt:lpstr>互動</vt:lpstr>
      <vt:lpstr>交流</vt:lpstr>
      <vt:lpstr>舒適</vt:lpstr>
      <vt:lpstr>實用</vt:lpstr>
      <vt:lpstr>多元</vt:lpstr>
      <vt:lpstr>藝術氣息</vt:lpstr>
      <vt:lpstr>便利</vt:lpstr>
      <vt:lpstr>展覽</vt:lpstr>
      <vt:lpstr>創意</vt:lpstr>
      <vt:lpstr>採光</vt:lpstr>
      <vt:lpstr>隔音</vt:lpstr>
      <vt:lpstr>資源分配</vt:lpstr>
      <vt:lpstr>整體規劃</vt:lpstr>
      <vt:lpstr>使用者自律</vt:lpstr>
      <vt:lpstr>便利</vt:lpstr>
      <vt:lpstr>美的背後</vt:lpstr>
      <vt:lpstr>汰換制度</vt:lpstr>
      <vt:lpstr>整齊與觀瞻</vt:lpstr>
      <vt:lpstr>時空分配</vt:lpstr>
      <vt:lpstr>轉角</vt:lpstr>
      <vt:lpstr>天氣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fbigary</dc:creator>
  <cp:lastModifiedBy>Valued Acer Customer</cp:lastModifiedBy>
  <cp:revision>14</cp:revision>
  <dcterms:created xsi:type="dcterms:W3CDTF">2010-01-03T16:53:19Z</dcterms:created>
  <dcterms:modified xsi:type="dcterms:W3CDTF">2010-01-04T03:01:06Z</dcterms:modified>
</cp:coreProperties>
</file>