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0"/>
  </p:notesMasterIdLst>
  <p:sldIdLst>
    <p:sldId id="256" r:id="rId2"/>
    <p:sldId id="271" r:id="rId3"/>
    <p:sldId id="318" r:id="rId4"/>
    <p:sldId id="258" r:id="rId5"/>
    <p:sldId id="280" r:id="rId6"/>
    <p:sldId id="281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4" r:id="rId16"/>
    <p:sldId id="315" r:id="rId17"/>
    <p:sldId id="272" r:id="rId18"/>
    <p:sldId id="277" r:id="rId19"/>
    <p:sldId id="322" r:id="rId20"/>
    <p:sldId id="279" r:id="rId21"/>
    <p:sldId id="323" r:id="rId22"/>
    <p:sldId id="324" r:id="rId23"/>
    <p:sldId id="325" r:id="rId24"/>
    <p:sldId id="326" r:id="rId25"/>
    <p:sldId id="291" r:id="rId26"/>
    <p:sldId id="262" r:id="rId27"/>
    <p:sldId id="273" r:id="rId28"/>
    <p:sldId id="334" r:id="rId29"/>
    <p:sldId id="335" r:id="rId30"/>
    <p:sldId id="274" r:id="rId31"/>
    <p:sldId id="288" r:id="rId32"/>
    <p:sldId id="286" r:id="rId33"/>
    <p:sldId id="327" r:id="rId34"/>
    <p:sldId id="260" r:id="rId35"/>
    <p:sldId id="328" r:id="rId36"/>
    <p:sldId id="329" r:id="rId37"/>
    <p:sldId id="263" r:id="rId38"/>
    <p:sldId id="264" r:id="rId39"/>
    <p:sldId id="265" r:id="rId40"/>
    <p:sldId id="266" r:id="rId41"/>
    <p:sldId id="267" r:id="rId42"/>
    <p:sldId id="268" r:id="rId43"/>
    <p:sldId id="275" r:id="rId44"/>
    <p:sldId id="301" r:id="rId45"/>
    <p:sldId id="302" r:id="rId46"/>
    <p:sldId id="319" r:id="rId47"/>
    <p:sldId id="320" r:id="rId48"/>
    <p:sldId id="321" r:id="rId49"/>
    <p:sldId id="276" r:id="rId50"/>
    <p:sldId id="304" r:id="rId51"/>
    <p:sldId id="330" r:id="rId52"/>
    <p:sldId id="331" r:id="rId53"/>
    <p:sldId id="332" r:id="rId54"/>
    <p:sldId id="333" r:id="rId55"/>
    <p:sldId id="316" r:id="rId56"/>
    <p:sldId id="317" r:id="rId57"/>
    <p:sldId id="299" r:id="rId58"/>
    <p:sldId id="261" r:id="rId59"/>
  </p:sldIdLst>
  <p:sldSz cx="12192000" cy="6858000"/>
  <p:notesSz cx="9144000" cy="6858000"/>
  <p:custDataLst>
    <p:tags r:id="rId6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475C"/>
    <a:srgbClr val="11B2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ags" Target="tags/tag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F1DD2-9A69-4A30-A20B-8ED9F9F614F2}" type="datetimeFigureOut">
              <a:rPr lang="zh-CN" altLang="en-US" smtClean="0"/>
              <a:t>2020/1/8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E2EF1F-5AB9-4920-AF5B-E1DBE17087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009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7bfd409a17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7bfd409a17_0_3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7bfd409a17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7bfd409a17_0_4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7bfd409a17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7bfd409a17_0_47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7bfd409a1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7bfd409a17_0_5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7bfd409a17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7bfd409a17_0_5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7bfd409a17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7bfd409a17_0_6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7bfd409a17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7bfd409a17_0_7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7bfd409a17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7bfd409a17_0_7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7bfd409a17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7bfd409a17_0_8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_任意多边形 5">
            <a:extLst>
              <a:ext uri="{FF2B5EF4-FFF2-40B4-BE49-F238E27FC236}">
                <a16:creationId xmlns:a16="http://schemas.microsoft.com/office/drawing/2014/main" id="{23150F9E-51EB-42C4-96AC-4A476DD6E9D3}"/>
              </a:ext>
            </a:extLst>
          </p:cNvPr>
          <p:cNvSpPr>
            <a:spLocks/>
          </p:cNvSpPr>
          <p:nvPr userDrawn="1">
            <p:custDataLst>
              <p:tags r:id="rId1"/>
            </p:custDataLst>
          </p:nvPr>
        </p:nvSpPr>
        <p:spPr bwMode="auto">
          <a:xfrm>
            <a:off x="0" y="0"/>
            <a:ext cx="12193588" cy="6866164"/>
          </a:xfrm>
          <a:custGeom>
            <a:avLst/>
            <a:gdLst>
              <a:gd name="T0" fmla="*/ 0 w 7681"/>
              <a:gd name="T1" fmla="*/ 4316 h 4316"/>
              <a:gd name="T2" fmla="*/ 2126 w 7681"/>
              <a:gd name="T3" fmla="*/ 4316 h 4316"/>
              <a:gd name="T4" fmla="*/ 7681 w 7681"/>
              <a:gd name="T5" fmla="*/ 1213 h 4316"/>
              <a:gd name="T6" fmla="*/ 7681 w 7681"/>
              <a:gd name="T7" fmla="*/ 0 h 4316"/>
              <a:gd name="T8" fmla="*/ 0 w 7681"/>
              <a:gd name="T9" fmla="*/ 0 h 4316"/>
              <a:gd name="T10" fmla="*/ 0 w 7681"/>
              <a:gd name="T11" fmla="*/ 4316 h 4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81" h="4316">
                <a:moveTo>
                  <a:pt x="0" y="4316"/>
                </a:moveTo>
                <a:lnTo>
                  <a:pt x="2126" y="4316"/>
                </a:lnTo>
                <a:lnTo>
                  <a:pt x="7681" y="1213"/>
                </a:lnTo>
                <a:lnTo>
                  <a:pt x="7681" y="0"/>
                </a:lnTo>
                <a:lnTo>
                  <a:pt x="0" y="0"/>
                </a:lnTo>
                <a:lnTo>
                  <a:pt x="0" y="431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6" name="PA_组合 37">
            <a:extLst>
              <a:ext uri="{FF2B5EF4-FFF2-40B4-BE49-F238E27FC236}">
                <a16:creationId xmlns:a16="http://schemas.microsoft.com/office/drawing/2014/main" id="{6474A11C-ACC6-4DAC-9021-0E72639CDAB2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5817549" y="885995"/>
            <a:ext cx="5435599" cy="5162209"/>
            <a:chOff x="4425951" y="98425"/>
            <a:chExt cx="7227888" cy="6864351"/>
          </a:xfrm>
        </p:grpSpPr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2641C78-2D8D-4466-B7C7-53D2E88A9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98425"/>
              <a:ext cx="7227888" cy="5813425"/>
            </a:xfrm>
            <a:custGeom>
              <a:avLst/>
              <a:gdLst>
                <a:gd name="T0" fmla="*/ 1554 w 2942"/>
                <a:gd name="T1" fmla="*/ 0 h 2370"/>
                <a:gd name="T2" fmla="*/ 0 w 2942"/>
                <a:gd name="T3" fmla="*/ 1554 h 2370"/>
                <a:gd name="T4" fmla="*/ 231 w 2942"/>
                <a:gd name="T5" fmla="*/ 2370 h 2370"/>
                <a:gd name="T6" fmla="*/ 2942 w 2942"/>
                <a:gd name="T7" fmla="*/ 854 h 2370"/>
                <a:gd name="T8" fmla="*/ 1554 w 2942"/>
                <a:gd name="T9" fmla="*/ 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42" h="2370">
                  <a:moveTo>
                    <a:pt x="1554" y="0"/>
                  </a:moveTo>
                  <a:cubicBezTo>
                    <a:pt x="696" y="0"/>
                    <a:pt x="0" y="696"/>
                    <a:pt x="0" y="1554"/>
                  </a:cubicBezTo>
                  <a:cubicBezTo>
                    <a:pt x="0" y="1853"/>
                    <a:pt x="85" y="2133"/>
                    <a:pt x="231" y="2370"/>
                  </a:cubicBezTo>
                  <a:cubicBezTo>
                    <a:pt x="2942" y="854"/>
                    <a:pt x="2942" y="854"/>
                    <a:pt x="2942" y="854"/>
                  </a:cubicBezTo>
                  <a:cubicBezTo>
                    <a:pt x="2686" y="347"/>
                    <a:pt x="2161" y="0"/>
                    <a:pt x="1554" y="0"/>
                  </a:cubicBezTo>
                  <a:close/>
                </a:path>
              </a:pathLst>
            </a:custGeom>
            <a:solidFill>
              <a:srgbClr val="797D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58184074-404F-48A6-AAC5-24F1171AE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8763" y="1009650"/>
              <a:ext cx="5519738" cy="4459288"/>
            </a:xfrm>
            <a:custGeom>
              <a:avLst/>
              <a:gdLst>
                <a:gd name="T0" fmla="*/ 1183 w 2247"/>
                <a:gd name="T1" fmla="*/ 0 h 1818"/>
                <a:gd name="T2" fmla="*/ 0 w 2247"/>
                <a:gd name="T3" fmla="*/ 1183 h 1818"/>
                <a:gd name="T4" fmla="*/ 184 w 2247"/>
                <a:gd name="T5" fmla="*/ 1818 h 1818"/>
                <a:gd name="T6" fmla="*/ 2247 w 2247"/>
                <a:gd name="T7" fmla="*/ 664 h 1818"/>
                <a:gd name="T8" fmla="*/ 1183 w 2247"/>
                <a:gd name="T9" fmla="*/ 0 h 1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7" h="1818">
                  <a:moveTo>
                    <a:pt x="1183" y="0"/>
                  </a:moveTo>
                  <a:cubicBezTo>
                    <a:pt x="530" y="0"/>
                    <a:pt x="0" y="530"/>
                    <a:pt x="0" y="1183"/>
                  </a:cubicBezTo>
                  <a:cubicBezTo>
                    <a:pt x="0" y="1417"/>
                    <a:pt x="68" y="1634"/>
                    <a:pt x="184" y="1818"/>
                  </a:cubicBezTo>
                  <a:cubicBezTo>
                    <a:pt x="2247" y="664"/>
                    <a:pt x="2247" y="664"/>
                    <a:pt x="2247" y="664"/>
                  </a:cubicBezTo>
                  <a:cubicBezTo>
                    <a:pt x="2055" y="271"/>
                    <a:pt x="1651" y="0"/>
                    <a:pt x="1183" y="0"/>
                  </a:cubicBezTo>
                  <a:close/>
                </a:path>
              </a:pathLst>
            </a:custGeom>
            <a:solidFill>
              <a:srgbClr val="7D82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21F659F9-7C24-4D10-8EA8-38E97B1F9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9351" y="6096000"/>
              <a:ext cx="1708150" cy="569913"/>
            </a:xfrm>
            <a:custGeom>
              <a:avLst/>
              <a:gdLst>
                <a:gd name="T0" fmla="*/ 5 w 695"/>
                <a:gd name="T1" fmla="*/ 66 h 232"/>
                <a:gd name="T2" fmla="*/ 46 w 695"/>
                <a:gd name="T3" fmla="*/ 125 h 232"/>
                <a:gd name="T4" fmla="*/ 627 w 695"/>
                <a:gd name="T5" fmla="*/ 227 h 232"/>
                <a:gd name="T6" fmla="*/ 686 w 695"/>
                <a:gd name="T7" fmla="*/ 186 h 232"/>
                <a:gd name="T8" fmla="*/ 690 w 695"/>
                <a:gd name="T9" fmla="*/ 167 h 232"/>
                <a:gd name="T10" fmla="*/ 648 w 695"/>
                <a:gd name="T11" fmla="*/ 107 h 232"/>
                <a:gd name="T12" fmla="*/ 67 w 695"/>
                <a:gd name="T13" fmla="*/ 5 h 232"/>
                <a:gd name="T14" fmla="*/ 8 w 695"/>
                <a:gd name="T15" fmla="*/ 46 h 232"/>
                <a:gd name="T16" fmla="*/ 5 w 695"/>
                <a:gd name="T17" fmla="*/ 6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5" h="232">
                  <a:moveTo>
                    <a:pt x="5" y="66"/>
                  </a:moveTo>
                  <a:cubicBezTo>
                    <a:pt x="0" y="93"/>
                    <a:pt x="18" y="120"/>
                    <a:pt x="46" y="125"/>
                  </a:cubicBezTo>
                  <a:cubicBezTo>
                    <a:pt x="627" y="227"/>
                    <a:pt x="627" y="227"/>
                    <a:pt x="627" y="227"/>
                  </a:cubicBezTo>
                  <a:cubicBezTo>
                    <a:pt x="655" y="232"/>
                    <a:pt x="682" y="214"/>
                    <a:pt x="686" y="186"/>
                  </a:cubicBezTo>
                  <a:cubicBezTo>
                    <a:pt x="690" y="167"/>
                    <a:pt x="690" y="167"/>
                    <a:pt x="690" y="167"/>
                  </a:cubicBezTo>
                  <a:cubicBezTo>
                    <a:pt x="695" y="139"/>
                    <a:pt x="676" y="112"/>
                    <a:pt x="648" y="107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39" y="0"/>
                    <a:pt x="13" y="19"/>
                    <a:pt x="8" y="46"/>
                  </a:cubicBezTo>
                  <a:lnTo>
                    <a:pt x="5" y="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EFE01F4F-D45C-4366-B4AD-7650886AC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9351" y="5743575"/>
              <a:ext cx="1708150" cy="568325"/>
            </a:xfrm>
            <a:custGeom>
              <a:avLst/>
              <a:gdLst>
                <a:gd name="T0" fmla="*/ 5 w 695"/>
                <a:gd name="T1" fmla="*/ 66 h 232"/>
                <a:gd name="T2" fmla="*/ 46 w 695"/>
                <a:gd name="T3" fmla="*/ 125 h 232"/>
                <a:gd name="T4" fmla="*/ 627 w 695"/>
                <a:gd name="T5" fmla="*/ 228 h 232"/>
                <a:gd name="T6" fmla="*/ 686 w 695"/>
                <a:gd name="T7" fmla="*/ 186 h 232"/>
                <a:gd name="T8" fmla="*/ 690 w 695"/>
                <a:gd name="T9" fmla="*/ 167 h 232"/>
                <a:gd name="T10" fmla="*/ 648 w 695"/>
                <a:gd name="T11" fmla="*/ 108 h 232"/>
                <a:gd name="T12" fmla="*/ 67 w 695"/>
                <a:gd name="T13" fmla="*/ 5 h 232"/>
                <a:gd name="T14" fmla="*/ 8 w 695"/>
                <a:gd name="T15" fmla="*/ 47 h 232"/>
                <a:gd name="T16" fmla="*/ 5 w 695"/>
                <a:gd name="T17" fmla="*/ 6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5" h="232">
                  <a:moveTo>
                    <a:pt x="5" y="66"/>
                  </a:moveTo>
                  <a:cubicBezTo>
                    <a:pt x="0" y="94"/>
                    <a:pt x="18" y="120"/>
                    <a:pt x="46" y="125"/>
                  </a:cubicBezTo>
                  <a:cubicBezTo>
                    <a:pt x="627" y="228"/>
                    <a:pt x="627" y="228"/>
                    <a:pt x="627" y="228"/>
                  </a:cubicBezTo>
                  <a:cubicBezTo>
                    <a:pt x="655" y="232"/>
                    <a:pt x="682" y="214"/>
                    <a:pt x="686" y="186"/>
                  </a:cubicBezTo>
                  <a:cubicBezTo>
                    <a:pt x="690" y="167"/>
                    <a:pt x="690" y="167"/>
                    <a:pt x="690" y="167"/>
                  </a:cubicBezTo>
                  <a:cubicBezTo>
                    <a:pt x="695" y="139"/>
                    <a:pt x="676" y="112"/>
                    <a:pt x="648" y="108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39" y="0"/>
                    <a:pt x="13" y="19"/>
                    <a:pt x="8" y="47"/>
                  </a:cubicBezTo>
                  <a:lnTo>
                    <a:pt x="5" y="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BD64C562-6D99-43D2-812C-3E75EE72B7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9351" y="5389564"/>
              <a:ext cx="1708150" cy="571500"/>
            </a:xfrm>
            <a:custGeom>
              <a:avLst/>
              <a:gdLst>
                <a:gd name="T0" fmla="*/ 5 w 695"/>
                <a:gd name="T1" fmla="*/ 66 h 233"/>
                <a:gd name="T2" fmla="*/ 46 w 695"/>
                <a:gd name="T3" fmla="*/ 125 h 233"/>
                <a:gd name="T4" fmla="*/ 627 w 695"/>
                <a:gd name="T5" fmla="*/ 228 h 233"/>
                <a:gd name="T6" fmla="*/ 686 w 695"/>
                <a:gd name="T7" fmla="*/ 186 h 233"/>
                <a:gd name="T8" fmla="*/ 690 w 695"/>
                <a:gd name="T9" fmla="*/ 167 h 233"/>
                <a:gd name="T10" fmla="*/ 648 w 695"/>
                <a:gd name="T11" fmla="*/ 108 h 233"/>
                <a:gd name="T12" fmla="*/ 67 w 695"/>
                <a:gd name="T13" fmla="*/ 5 h 233"/>
                <a:gd name="T14" fmla="*/ 8 w 695"/>
                <a:gd name="T15" fmla="*/ 47 h 233"/>
                <a:gd name="T16" fmla="*/ 5 w 695"/>
                <a:gd name="T17" fmla="*/ 66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5" h="233">
                  <a:moveTo>
                    <a:pt x="5" y="66"/>
                  </a:moveTo>
                  <a:cubicBezTo>
                    <a:pt x="0" y="94"/>
                    <a:pt x="18" y="120"/>
                    <a:pt x="46" y="125"/>
                  </a:cubicBezTo>
                  <a:cubicBezTo>
                    <a:pt x="627" y="228"/>
                    <a:pt x="627" y="228"/>
                    <a:pt x="627" y="228"/>
                  </a:cubicBezTo>
                  <a:cubicBezTo>
                    <a:pt x="655" y="233"/>
                    <a:pt x="682" y="214"/>
                    <a:pt x="686" y="186"/>
                  </a:cubicBezTo>
                  <a:cubicBezTo>
                    <a:pt x="690" y="167"/>
                    <a:pt x="690" y="167"/>
                    <a:pt x="690" y="167"/>
                  </a:cubicBezTo>
                  <a:cubicBezTo>
                    <a:pt x="695" y="139"/>
                    <a:pt x="676" y="113"/>
                    <a:pt x="648" y="108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39" y="0"/>
                    <a:pt x="13" y="19"/>
                    <a:pt x="8" y="47"/>
                  </a:cubicBezTo>
                  <a:lnTo>
                    <a:pt x="5" y="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E3EB88B6-26AF-4A52-A1DF-EB7831C719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7813" y="6503988"/>
              <a:ext cx="909638" cy="458788"/>
            </a:xfrm>
            <a:custGeom>
              <a:avLst/>
              <a:gdLst>
                <a:gd name="T0" fmla="*/ 0 w 370"/>
                <a:gd name="T1" fmla="*/ 28 h 187"/>
                <a:gd name="T2" fmla="*/ 188 w 370"/>
                <a:gd name="T3" fmla="*/ 187 h 187"/>
                <a:gd name="T4" fmla="*/ 370 w 370"/>
                <a:gd name="T5" fmla="*/ 65 h 187"/>
                <a:gd name="T6" fmla="*/ 3 w 370"/>
                <a:gd name="T7" fmla="*/ 0 h 187"/>
                <a:gd name="T8" fmla="*/ 0 w 370"/>
                <a:gd name="T9" fmla="*/ 28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0" h="187">
                  <a:moveTo>
                    <a:pt x="0" y="28"/>
                  </a:moveTo>
                  <a:cubicBezTo>
                    <a:pt x="0" y="116"/>
                    <a:pt x="84" y="187"/>
                    <a:pt x="188" y="187"/>
                  </a:cubicBezTo>
                  <a:cubicBezTo>
                    <a:pt x="276" y="187"/>
                    <a:pt x="351" y="135"/>
                    <a:pt x="370" y="65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9"/>
                    <a:pt x="0" y="18"/>
                    <a:pt x="0" y="28"/>
                  </a:cubicBezTo>
                  <a:close/>
                </a:path>
              </a:pathLst>
            </a:custGeom>
            <a:solidFill>
              <a:srgbClr val="465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538F80B9-7D4A-499B-BFD5-FF74E0724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8738" y="1960563"/>
              <a:ext cx="1936750" cy="2879725"/>
            </a:xfrm>
            <a:custGeom>
              <a:avLst/>
              <a:gdLst>
                <a:gd name="T0" fmla="*/ 496 w 788"/>
                <a:gd name="T1" fmla="*/ 1174 h 1174"/>
                <a:gd name="T2" fmla="*/ 354 w 788"/>
                <a:gd name="T3" fmla="*/ 1127 h 1174"/>
                <a:gd name="T4" fmla="*/ 108 w 788"/>
                <a:gd name="T5" fmla="*/ 1076 h 1174"/>
                <a:gd name="T6" fmla="*/ 12 w 788"/>
                <a:gd name="T7" fmla="*/ 803 h 1174"/>
                <a:gd name="T8" fmla="*/ 97 w 788"/>
                <a:gd name="T9" fmla="*/ 656 h 1174"/>
                <a:gd name="T10" fmla="*/ 214 w 788"/>
                <a:gd name="T11" fmla="*/ 607 h 1174"/>
                <a:gd name="T12" fmla="*/ 254 w 788"/>
                <a:gd name="T13" fmla="*/ 476 h 1174"/>
                <a:gd name="T14" fmla="*/ 364 w 788"/>
                <a:gd name="T15" fmla="*/ 428 h 1174"/>
                <a:gd name="T16" fmla="*/ 515 w 788"/>
                <a:gd name="T17" fmla="*/ 587 h 1174"/>
                <a:gd name="T18" fmla="*/ 483 w 788"/>
                <a:gd name="T19" fmla="*/ 620 h 1174"/>
                <a:gd name="T20" fmla="*/ 450 w 788"/>
                <a:gd name="T21" fmla="*/ 588 h 1174"/>
                <a:gd name="T22" fmla="*/ 365 w 788"/>
                <a:gd name="T23" fmla="*/ 493 h 1174"/>
                <a:gd name="T24" fmla="*/ 304 w 788"/>
                <a:gd name="T25" fmla="*/ 518 h 1174"/>
                <a:gd name="T26" fmla="*/ 280 w 788"/>
                <a:gd name="T27" fmla="*/ 634 h 1174"/>
                <a:gd name="T28" fmla="*/ 272 w 788"/>
                <a:gd name="T29" fmla="*/ 661 h 1174"/>
                <a:gd name="T30" fmla="*/ 245 w 788"/>
                <a:gd name="T31" fmla="*/ 671 h 1174"/>
                <a:gd name="T32" fmla="*/ 137 w 788"/>
                <a:gd name="T33" fmla="*/ 707 h 1174"/>
                <a:gd name="T34" fmla="*/ 77 w 788"/>
                <a:gd name="T35" fmla="*/ 809 h 1174"/>
                <a:gd name="T36" fmla="*/ 151 w 788"/>
                <a:gd name="T37" fmla="*/ 1027 h 1174"/>
                <a:gd name="T38" fmla="*/ 350 w 788"/>
                <a:gd name="T39" fmla="*/ 1061 h 1174"/>
                <a:gd name="T40" fmla="*/ 384 w 788"/>
                <a:gd name="T41" fmla="*/ 1068 h 1174"/>
                <a:gd name="T42" fmla="*/ 516 w 788"/>
                <a:gd name="T43" fmla="*/ 1108 h 1174"/>
                <a:gd name="T44" fmla="*/ 656 w 788"/>
                <a:gd name="T45" fmla="*/ 1037 h 1174"/>
                <a:gd name="T46" fmla="*/ 716 w 788"/>
                <a:gd name="T47" fmla="*/ 816 h 1174"/>
                <a:gd name="T48" fmla="*/ 716 w 788"/>
                <a:gd name="T49" fmla="*/ 813 h 1174"/>
                <a:gd name="T50" fmla="*/ 716 w 788"/>
                <a:gd name="T51" fmla="*/ 33 h 1174"/>
                <a:gd name="T52" fmla="*/ 748 w 788"/>
                <a:gd name="T53" fmla="*/ 0 h 1174"/>
                <a:gd name="T54" fmla="*/ 781 w 788"/>
                <a:gd name="T55" fmla="*/ 33 h 1174"/>
                <a:gd name="T56" fmla="*/ 781 w 788"/>
                <a:gd name="T57" fmla="*/ 812 h 1174"/>
                <a:gd name="T58" fmla="*/ 709 w 788"/>
                <a:gd name="T59" fmla="*/ 1075 h 1174"/>
                <a:gd name="T60" fmla="*/ 523 w 788"/>
                <a:gd name="T61" fmla="*/ 1173 h 1174"/>
                <a:gd name="T62" fmla="*/ 496 w 788"/>
                <a:gd name="T63" fmla="*/ 1174 h 1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88" h="1174">
                  <a:moveTo>
                    <a:pt x="496" y="1174"/>
                  </a:moveTo>
                  <a:cubicBezTo>
                    <a:pt x="442" y="1174"/>
                    <a:pt x="393" y="1158"/>
                    <a:pt x="354" y="1127"/>
                  </a:cubicBezTo>
                  <a:cubicBezTo>
                    <a:pt x="310" y="1138"/>
                    <a:pt x="201" y="1155"/>
                    <a:pt x="108" y="1076"/>
                  </a:cubicBezTo>
                  <a:cubicBezTo>
                    <a:pt x="31" y="1010"/>
                    <a:pt x="0" y="920"/>
                    <a:pt x="12" y="803"/>
                  </a:cubicBezTo>
                  <a:cubicBezTo>
                    <a:pt x="18" y="748"/>
                    <a:pt x="49" y="695"/>
                    <a:pt x="97" y="656"/>
                  </a:cubicBezTo>
                  <a:cubicBezTo>
                    <a:pt x="132" y="628"/>
                    <a:pt x="173" y="611"/>
                    <a:pt x="214" y="607"/>
                  </a:cubicBezTo>
                  <a:cubicBezTo>
                    <a:pt x="214" y="570"/>
                    <a:pt x="220" y="516"/>
                    <a:pt x="254" y="476"/>
                  </a:cubicBezTo>
                  <a:cubicBezTo>
                    <a:pt x="280" y="445"/>
                    <a:pt x="317" y="429"/>
                    <a:pt x="364" y="428"/>
                  </a:cubicBezTo>
                  <a:cubicBezTo>
                    <a:pt x="419" y="427"/>
                    <a:pt x="512" y="447"/>
                    <a:pt x="515" y="587"/>
                  </a:cubicBezTo>
                  <a:cubicBezTo>
                    <a:pt x="515" y="604"/>
                    <a:pt x="501" y="619"/>
                    <a:pt x="483" y="620"/>
                  </a:cubicBezTo>
                  <a:cubicBezTo>
                    <a:pt x="465" y="620"/>
                    <a:pt x="450" y="606"/>
                    <a:pt x="450" y="588"/>
                  </a:cubicBezTo>
                  <a:cubicBezTo>
                    <a:pt x="449" y="521"/>
                    <a:pt x="423" y="492"/>
                    <a:pt x="365" y="493"/>
                  </a:cubicBezTo>
                  <a:cubicBezTo>
                    <a:pt x="337" y="493"/>
                    <a:pt x="317" y="501"/>
                    <a:pt x="304" y="518"/>
                  </a:cubicBezTo>
                  <a:cubicBezTo>
                    <a:pt x="275" y="551"/>
                    <a:pt x="277" y="613"/>
                    <a:pt x="280" y="634"/>
                  </a:cubicBezTo>
                  <a:cubicBezTo>
                    <a:pt x="282" y="644"/>
                    <a:pt x="279" y="654"/>
                    <a:pt x="272" y="661"/>
                  </a:cubicBezTo>
                  <a:cubicBezTo>
                    <a:pt x="265" y="669"/>
                    <a:pt x="255" y="672"/>
                    <a:pt x="245" y="671"/>
                  </a:cubicBezTo>
                  <a:cubicBezTo>
                    <a:pt x="210" y="667"/>
                    <a:pt x="170" y="680"/>
                    <a:pt x="137" y="707"/>
                  </a:cubicBezTo>
                  <a:cubicBezTo>
                    <a:pt x="103" y="734"/>
                    <a:pt x="81" y="772"/>
                    <a:pt x="77" y="809"/>
                  </a:cubicBezTo>
                  <a:cubicBezTo>
                    <a:pt x="66" y="907"/>
                    <a:pt x="89" y="974"/>
                    <a:pt x="151" y="1027"/>
                  </a:cubicBezTo>
                  <a:cubicBezTo>
                    <a:pt x="237" y="1101"/>
                    <a:pt x="346" y="1063"/>
                    <a:pt x="350" y="1061"/>
                  </a:cubicBezTo>
                  <a:cubicBezTo>
                    <a:pt x="362" y="1057"/>
                    <a:pt x="375" y="1059"/>
                    <a:pt x="384" y="1068"/>
                  </a:cubicBezTo>
                  <a:cubicBezTo>
                    <a:pt x="417" y="1099"/>
                    <a:pt x="464" y="1113"/>
                    <a:pt x="516" y="1108"/>
                  </a:cubicBezTo>
                  <a:cubicBezTo>
                    <a:pt x="574" y="1103"/>
                    <a:pt x="629" y="1075"/>
                    <a:pt x="656" y="1037"/>
                  </a:cubicBezTo>
                  <a:cubicBezTo>
                    <a:pt x="725" y="942"/>
                    <a:pt x="716" y="817"/>
                    <a:pt x="716" y="816"/>
                  </a:cubicBezTo>
                  <a:cubicBezTo>
                    <a:pt x="716" y="815"/>
                    <a:pt x="716" y="814"/>
                    <a:pt x="716" y="813"/>
                  </a:cubicBezTo>
                  <a:cubicBezTo>
                    <a:pt x="716" y="33"/>
                    <a:pt x="716" y="33"/>
                    <a:pt x="716" y="33"/>
                  </a:cubicBezTo>
                  <a:cubicBezTo>
                    <a:pt x="716" y="15"/>
                    <a:pt x="730" y="0"/>
                    <a:pt x="748" y="0"/>
                  </a:cubicBezTo>
                  <a:cubicBezTo>
                    <a:pt x="766" y="0"/>
                    <a:pt x="781" y="15"/>
                    <a:pt x="781" y="33"/>
                  </a:cubicBezTo>
                  <a:cubicBezTo>
                    <a:pt x="781" y="812"/>
                    <a:pt x="781" y="812"/>
                    <a:pt x="781" y="812"/>
                  </a:cubicBezTo>
                  <a:cubicBezTo>
                    <a:pt x="782" y="828"/>
                    <a:pt x="788" y="966"/>
                    <a:pt x="709" y="1075"/>
                  </a:cubicBezTo>
                  <a:cubicBezTo>
                    <a:pt x="670" y="1128"/>
                    <a:pt x="599" y="1166"/>
                    <a:pt x="523" y="1173"/>
                  </a:cubicBezTo>
                  <a:cubicBezTo>
                    <a:pt x="514" y="1174"/>
                    <a:pt x="505" y="1174"/>
                    <a:pt x="496" y="1174"/>
                  </a:cubicBezTo>
                  <a:close/>
                </a:path>
              </a:pathLst>
            </a:custGeom>
            <a:solidFill>
              <a:srgbClr val="CEBA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CB2C16A8-3B3C-4190-829F-36D77C88A0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0926" y="2117725"/>
              <a:ext cx="1184275" cy="1898650"/>
            </a:xfrm>
            <a:custGeom>
              <a:avLst/>
              <a:gdLst>
                <a:gd name="T0" fmla="*/ 157 w 482"/>
                <a:gd name="T1" fmla="*/ 774 h 774"/>
                <a:gd name="T2" fmla="*/ 150 w 482"/>
                <a:gd name="T3" fmla="*/ 774 h 774"/>
                <a:gd name="T4" fmla="*/ 0 w 482"/>
                <a:gd name="T5" fmla="*/ 557 h 774"/>
                <a:gd name="T6" fmla="*/ 113 w 482"/>
                <a:gd name="T7" fmla="*/ 363 h 774"/>
                <a:gd name="T8" fmla="*/ 58 w 482"/>
                <a:gd name="T9" fmla="*/ 259 h 774"/>
                <a:gd name="T10" fmla="*/ 98 w 482"/>
                <a:gd name="T11" fmla="*/ 95 h 774"/>
                <a:gd name="T12" fmla="*/ 338 w 482"/>
                <a:gd name="T13" fmla="*/ 23 h 774"/>
                <a:gd name="T14" fmla="*/ 480 w 482"/>
                <a:gd name="T15" fmla="*/ 172 h 774"/>
                <a:gd name="T16" fmla="*/ 452 w 482"/>
                <a:gd name="T17" fmla="*/ 208 h 774"/>
                <a:gd name="T18" fmla="*/ 416 w 482"/>
                <a:gd name="T19" fmla="*/ 180 h 774"/>
                <a:gd name="T20" fmla="*/ 322 w 482"/>
                <a:gd name="T21" fmla="*/ 86 h 774"/>
                <a:gd name="T22" fmla="*/ 152 w 482"/>
                <a:gd name="T23" fmla="*/ 132 h 774"/>
                <a:gd name="T24" fmla="*/ 122 w 482"/>
                <a:gd name="T25" fmla="*/ 246 h 774"/>
                <a:gd name="T26" fmla="*/ 193 w 482"/>
                <a:gd name="T27" fmla="*/ 347 h 774"/>
                <a:gd name="T28" fmla="*/ 207 w 482"/>
                <a:gd name="T29" fmla="*/ 381 h 774"/>
                <a:gd name="T30" fmla="*/ 180 w 482"/>
                <a:gd name="T31" fmla="*/ 406 h 774"/>
                <a:gd name="T32" fmla="*/ 65 w 482"/>
                <a:gd name="T33" fmla="*/ 557 h 774"/>
                <a:gd name="T34" fmla="*/ 164 w 482"/>
                <a:gd name="T35" fmla="*/ 710 h 774"/>
                <a:gd name="T36" fmla="*/ 189 w 482"/>
                <a:gd name="T37" fmla="*/ 749 h 774"/>
                <a:gd name="T38" fmla="*/ 157 w 482"/>
                <a:gd name="T39" fmla="*/ 774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2" h="774">
                  <a:moveTo>
                    <a:pt x="157" y="774"/>
                  </a:moveTo>
                  <a:cubicBezTo>
                    <a:pt x="155" y="774"/>
                    <a:pt x="153" y="774"/>
                    <a:pt x="150" y="774"/>
                  </a:cubicBezTo>
                  <a:cubicBezTo>
                    <a:pt x="98" y="762"/>
                    <a:pt x="0" y="702"/>
                    <a:pt x="0" y="557"/>
                  </a:cubicBezTo>
                  <a:cubicBezTo>
                    <a:pt x="0" y="460"/>
                    <a:pt x="56" y="394"/>
                    <a:pt x="113" y="363"/>
                  </a:cubicBezTo>
                  <a:cubicBezTo>
                    <a:pt x="91" y="338"/>
                    <a:pt x="67" y="303"/>
                    <a:pt x="58" y="259"/>
                  </a:cubicBezTo>
                  <a:cubicBezTo>
                    <a:pt x="48" y="205"/>
                    <a:pt x="61" y="150"/>
                    <a:pt x="98" y="95"/>
                  </a:cubicBezTo>
                  <a:cubicBezTo>
                    <a:pt x="142" y="32"/>
                    <a:pt x="245" y="0"/>
                    <a:pt x="338" y="23"/>
                  </a:cubicBezTo>
                  <a:cubicBezTo>
                    <a:pt x="418" y="42"/>
                    <a:pt x="470" y="97"/>
                    <a:pt x="480" y="172"/>
                  </a:cubicBezTo>
                  <a:cubicBezTo>
                    <a:pt x="482" y="190"/>
                    <a:pt x="470" y="206"/>
                    <a:pt x="452" y="208"/>
                  </a:cubicBezTo>
                  <a:cubicBezTo>
                    <a:pt x="434" y="211"/>
                    <a:pt x="418" y="198"/>
                    <a:pt x="416" y="180"/>
                  </a:cubicBezTo>
                  <a:cubicBezTo>
                    <a:pt x="407" y="116"/>
                    <a:pt x="354" y="93"/>
                    <a:pt x="322" y="86"/>
                  </a:cubicBezTo>
                  <a:cubicBezTo>
                    <a:pt x="256" y="70"/>
                    <a:pt x="180" y="91"/>
                    <a:pt x="152" y="132"/>
                  </a:cubicBezTo>
                  <a:cubicBezTo>
                    <a:pt x="125" y="171"/>
                    <a:pt x="115" y="209"/>
                    <a:pt x="122" y="246"/>
                  </a:cubicBezTo>
                  <a:cubicBezTo>
                    <a:pt x="134" y="307"/>
                    <a:pt x="192" y="347"/>
                    <a:pt x="193" y="347"/>
                  </a:cubicBezTo>
                  <a:cubicBezTo>
                    <a:pt x="204" y="354"/>
                    <a:pt x="209" y="368"/>
                    <a:pt x="207" y="381"/>
                  </a:cubicBezTo>
                  <a:cubicBezTo>
                    <a:pt x="204" y="394"/>
                    <a:pt x="193" y="404"/>
                    <a:pt x="180" y="406"/>
                  </a:cubicBezTo>
                  <a:cubicBezTo>
                    <a:pt x="132" y="414"/>
                    <a:pt x="65" y="466"/>
                    <a:pt x="65" y="557"/>
                  </a:cubicBezTo>
                  <a:cubicBezTo>
                    <a:pt x="65" y="687"/>
                    <a:pt x="163" y="710"/>
                    <a:pt x="164" y="710"/>
                  </a:cubicBezTo>
                  <a:cubicBezTo>
                    <a:pt x="182" y="714"/>
                    <a:pt x="193" y="731"/>
                    <a:pt x="189" y="749"/>
                  </a:cubicBezTo>
                  <a:cubicBezTo>
                    <a:pt x="186" y="764"/>
                    <a:pt x="172" y="774"/>
                    <a:pt x="157" y="774"/>
                  </a:cubicBezTo>
                  <a:close/>
                </a:path>
              </a:pathLst>
            </a:custGeom>
            <a:solidFill>
              <a:srgbClr val="CEBA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C5A22ACC-4F0C-4290-BE4F-2E8C73594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9726" y="1338263"/>
              <a:ext cx="1652588" cy="1360488"/>
            </a:xfrm>
            <a:custGeom>
              <a:avLst/>
              <a:gdLst>
                <a:gd name="T0" fmla="*/ 422 w 673"/>
                <a:gd name="T1" fmla="*/ 555 h 555"/>
                <a:gd name="T2" fmla="*/ 401 w 673"/>
                <a:gd name="T3" fmla="*/ 554 h 555"/>
                <a:gd name="T4" fmla="*/ 279 w 673"/>
                <a:gd name="T5" fmla="*/ 438 h 555"/>
                <a:gd name="T6" fmla="*/ 346 w 673"/>
                <a:gd name="T7" fmla="*/ 283 h 555"/>
                <a:gd name="T8" fmla="*/ 443 w 673"/>
                <a:gd name="T9" fmla="*/ 272 h 555"/>
                <a:gd name="T10" fmla="*/ 503 w 673"/>
                <a:gd name="T11" fmla="*/ 328 h 555"/>
                <a:gd name="T12" fmla="*/ 485 w 673"/>
                <a:gd name="T13" fmla="*/ 371 h 555"/>
                <a:gd name="T14" fmla="*/ 443 w 673"/>
                <a:gd name="T15" fmla="*/ 354 h 555"/>
                <a:gd name="T16" fmla="*/ 421 w 673"/>
                <a:gd name="T17" fmla="*/ 333 h 555"/>
                <a:gd name="T18" fmla="*/ 376 w 673"/>
                <a:gd name="T19" fmla="*/ 340 h 555"/>
                <a:gd name="T20" fmla="*/ 343 w 673"/>
                <a:gd name="T21" fmla="*/ 427 h 555"/>
                <a:gd name="T22" fmla="*/ 409 w 673"/>
                <a:gd name="T23" fmla="*/ 490 h 555"/>
                <a:gd name="T24" fmla="*/ 521 w 673"/>
                <a:gd name="T25" fmla="*/ 446 h 555"/>
                <a:gd name="T26" fmla="*/ 602 w 673"/>
                <a:gd name="T27" fmla="*/ 226 h 555"/>
                <a:gd name="T28" fmla="*/ 506 w 673"/>
                <a:gd name="T29" fmla="*/ 90 h 555"/>
                <a:gd name="T30" fmla="*/ 365 w 673"/>
                <a:gd name="T31" fmla="*/ 102 h 555"/>
                <a:gd name="T32" fmla="*/ 334 w 673"/>
                <a:gd name="T33" fmla="*/ 193 h 555"/>
                <a:gd name="T34" fmla="*/ 319 w 673"/>
                <a:gd name="T35" fmla="*/ 228 h 555"/>
                <a:gd name="T36" fmla="*/ 280 w 673"/>
                <a:gd name="T37" fmla="*/ 224 h 555"/>
                <a:gd name="T38" fmla="*/ 138 w 673"/>
                <a:gd name="T39" fmla="*/ 207 h 555"/>
                <a:gd name="T40" fmla="*/ 75 w 673"/>
                <a:gd name="T41" fmla="*/ 362 h 555"/>
                <a:gd name="T42" fmla="*/ 47 w 673"/>
                <a:gd name="T43" fmla="*/ 398 h 555"/>
                <a:gd name="T44" fmla="*/ 11 w 673"/>
                <a:gd name="T45" fmla="*/ 370 h 555"/>
                <a:gd name="T46" fmla="*/ 108 w 673"/>
                <a:gd name="T47" fmla="*/ 150 h 555"/>
                <a:gd name="T48" fmla="*/ 271 w 673"/>
                <a:gd name="T49" fmla="*/ 143 h 555"/>
                <a:gd name="T50" fmla="*/ 322 w 673"/>
                <a:gd name="T51" fmla="*/ 54 h 555"/>
                <a:gd name="T52" fmla="*/ 530 w 673"/>
                <a:gd name="T53" fmla="*/ 30 h 555"/>
                <a:gd name="T54" fmla="*/ 667 w 673"/>
                <a:gd name="T55" fmla="*/ 222 h 555"/>
                <a:gd name="T56" fmla="*/ 566 w 673"/>
                <a:gd name="T57" fmla="*/ 494 h 555"/>
                <a:gd name="T58" fmla="*/ 422 w 673"/>
                <a:gd name="T59" fmla="*/ 555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73" h="555">
                  <a:moveTo>
                    <a:pt x="422" y="555"/>
                  </a:moveTo>
                  <a:cubicBezTo>
                    <a:pt x="415" y="555"/>
                    <a:pt x="408" y="555"/>
                    <a:pt x="401" y="554"/>
                  </a:cubicBezTo>
                  <a:cubicBezTo>
                    <a:pt x="337" y="546"/>
                    <a:pt x="290" y="502"/>
                    <a:pt x="279" y="438"/>
                  </a:cubicBezTo>
                  <a:cubicBezTo>
                    <a:pt x="268" y="374"/>
                    <a:pt x="296" y="308"/>
                    <a:pt x="346" y="283"/>
                  </a:cubicBezTo>
                  <a:cubicBezTo>
                    <a:pt x="381" y="265"/>
                    <a:pt x="414" y="261"/>
                    <a:pt x="443" y="272"/>
                  </a:cubicBezTo>
                  <a:cubicBezTo>
                    <a:pt x="484" y="287"/>
                    <a:pt x="501" y="324"/>
                    <a:pt x="503" y="328"/>
                  </a:cubicBezTo>
                  <a:cubicBezTo>
                    <a:pt x="510" y="345"/>
                    <a:pt x="502" y="364"/>
                    <a:pt x="485" y="371"/>
                  </a:cubicBezTo>
                  <a:cubicBezTo>
                    <a:pt x="469" y="378"/>
                    <a:pt x="450" y="370"/>
                    <a:pt x="443" y="354"/>
                  </a:cubicBezTo>
                  <a:cubicBezTo>
                    <a:pt x="443" y="353"/>
                    <a:pt x="435" y="338"/>
                    <a:pt x="421" y="333"/>
                  </a:cubicBezTo>
                  <a:cubicBezTo>
                    <a:pt x="409" y="329"/>
                    <a:pt x="394" y="331"/>
                    <a:pt x="376" y="340"/>
                  </a:cubicBezTo>
                  <a:cubicBezTo>
                    <a:pt x="351" y="353"/>
                    <a:pt x="337" y="391"/>
                    <a:pt x="343" y="427"/>
                  </a:cubicBezTo>
                  <a:cubicBezTo>
                    <a:pt x="347" y="448"/>
                    <a:pt x="360" y="484"/>
                    <a:pt x="409" y="490"/>
                  </a:cubicBezTo>
                  <a:cubicBezTo>
                    <a:pt x="446" y="494"/>
                    <a:pt x="486" y="479"/>
                    <a:pt x="521" y="446"/>
                  </a:cubicBezTo>
                  <a:cubicBezTo>
                    <a:pt x="576" y="395"/>
                    <a:pt x="607" y="310"/>
                    <a:pt x="602" y="226"/>
                  </a:cubicBezTo>
                  <a:cubicBezTo>
                    <a:pt x="597" y="137"/>
                    <a:pt x="533" y="101"/>
                    <a:pt x="506" y="90"/>
                  </a:cubicBezTo>
                  <a:cubicBezTo>
                    <a:pt x="455" y="70"/>
                    <a:pt x="396" y="75"/>
                    <a:pt x="365" y="102"/>
                  </a:cubicBezTo>
                  <a:cubicBezTo>
                    <a:pt x="322" y="141"/>
                    <a:pt x="333" y="192"/>
                    <a:pt x="334" y="193"/>
                  </a:cubicBezTo>
                  <a:cubicBezTo>
                    <a:pt x="337" y="206"/>
                    <a:pt x="331" y="221"/>
                    <a:pt x="319" y="228"/>
                  </a:cubicBezTo>
                  <a:cubicBezTo>
                    <a:pt x="306" y="235"/>
                    <a:pt x="291" y="234"/>
                    <a:pt x="280" y="224"/>
                  </a:cubicBezTo>
                  <a:cubicBezTo>
                    <a:pt x="278" y="222"/>
                    <a:pt x="214" y="167"/>
                    <a:pt x="138" y="207"/>
                  </a:cubicBezTo>
                  <a:cubicBezTo>
                    <a:pt x="101" y="227"/>
                    <a:pt x="67" y="292"/>
                    <a:pt x="75" y="362"/>
                  </a:cubicBezTo>
                  <a:cubicBezTo>
                    <a:pt x="77" y="380"/>
                    <a:pt x="65" y="396"/>
                    <a:pt x="47" y="398"/>
                  </a:cubicBezTo>
                  <a:cubicBezTo>
                    <a:pt x="29" y="401"/>
                    <a:pt x="13" y="388"/>
                    <a:pt x="11" y="370"/>
                  </a:cubicBezTo>
                  <a:cubicBezTo>
                    <a:pt x="0" y="280"/>
                    <a:pt x="42" y="186"/>
                    <a:pt x="108" y="150"/>
                  </a:cubicBezTo>
                  <a:cubicBezTo>
                    <a:pt x="173" y="115"/>
                    <a:pt x="231" y="126"/>
                    <a:pt x="271" y="143"/>
                  </a:cubicBezTo>
                  <a:cubicBezTo>
                    <a:pt x="276" y="116"/>
                    <a:pt x="290" y="83"/>
                    <a:pt x="322" y="54"/>
                  </a:cubicBezTo>
                  <a:cubicBezTo>
                    <a:pt x="371" y="9"/>
                    <a:pt x="455" y="0"/>
                    <a:pt x="530" y="30"/>
                  </a:cubicBezTo>
                  <a:cubicBezTo>
                    <a:pt x="611" y="63"/>
                    <a:pt x="661" y="133"/>
                    <a:pt x="667" y="222"/>
                  </a:cubicBezTo>
                  <a:cubicBezTo>
                    <a:pt x="673" y="327"/>
                    <a:pt x="635" y="428"/>
                    <a:pt x="566" y="494"/>
                  </a:cubicBezTo>
                  <a:cubicBezTo>
                    <a:pt x="523" y="534"/>
                    <a:pt x="473" y="555"/>
                    <a:pt x="422" y="555"/>
                  </a:cubicBezTo>
                  <a:close/>
                </a:path>
              </a:pathLst>
            </a:custGeom>
            <a:solidFill>
              <a:srgbClr val="CEBA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DCDADDFB-C980-4A1F-A6A4-8E690DA387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1051" y="3670300"/>
              <a:ext cx="1228725" cy="736600"/>
            </a:xfrm>
            <a:custGeom>
              <a:avLst/>
              <a:gdLst>
                <a:gd name="T0" fmla="*/ 434 w 500"/>
                <a:gd name="T1" fmla="*/ 300 h 300"/>
                <a:gd name="T2" fmla="*/ 425 w 500"/>
                <a:gd name="T3" fmla="*/ 299 h 300"/>
                <a:gd name="T4" fmla="*/ 403 w 500"/>
                <a:gd name="T5" fmla="*/ 260 h 300"/>
                <a:gd name="T6" fmla="*/ 403 w 500"/>
                <a:gd name="T7" fmla="*/ 260 h 300"/>
                <a:gd name="T8" fmla="*/ 401 w 500"/>
                <a:gd name="T9" fmla="*/ 101 h 300"/>
                <a:gd name="T10" fmla="*/ 373 w 500"/>
                <a:gd name="T11" fmla="*/ 80 h 300"/>
                <a:gd name="T12" fmla="*/ 302 w 500"/>
                <a:gd name="T13" fmla="*/ 93 h 300"/>
                <a:gd name="T14" fmla="*/ 284 w 500"/>
                <a:gd name="T15" fmla="*/ 162 h 300"/>
                <a:gd name="T16" fmla="*/ 264 w 500"/>
                <a:gd name="T17" fmla="*/ 202 h 300"/>
                <a:gd name="T18" fmla="*/ 223 w 500"/>
                <a:gd name="T19" fmla="*/ 182 h 300"/>
                <a:gd name="T20" fmla="*/ 129 w 500"/>
                <a:gd name="T21" fmla="*/ 120 h 300"/>
                <a:gd name="T22" fmla="*/ 73 w 500"/>
                <a:gd name="T23" fmla="*/ 177 h 300"/>
                <a:gd name="T24" fmla="*/ 91 w 500"/>
                <a:gd name="T25" fmla="*/ 231 h 300"/>
                <a:gd name="T26" fmla="*/ 103 w 500"/>
                <a:gd name="T27" fmla="*/ 275 h 300"/>
                <a:gd name="T28" fmla="*/ 59 w 500"/>
                <a:gd name="T29" fmla="*/ 287 h 300"/>
                <a:gd name="T30" fmla="*/ 9 w 500"/>
                <a:gd name="T31" fmla="*/ 165 h 300"/>
                <a:gd name="T32" fmla="*/ 119 w 500"/>
                <a:gd name="T33" fmla="*/ 56 h 300"/>
                <a:gd name="T34" fmla="*/ 231 w 500"/>
                <a:gd name="T35" fmla="*/ 86 h 300"/>
                <a:gd name="T36" fmla="*/ 255 w 500"/>
                <a:gd name="T37" fmla="*/ 48 h 300"/>
                <a:gd name="T38" fmla="*/ 389 w 500"/>
                <a:gd name="T39" fmla="*/ 17 h 300"/>
                <a:gd name="T40" fmla="*/ 457 w 500"/>
                <a:gd name="T41" fmla="*/ 69 h 300"/>
                <a:gd name="T42" fmla="*/ 465 w 500"/>
                <a:gd name="T43" fmla="*/ 276 h 300"/>
                <a:gd name="T44" fmla="*/ 434 w 500"/>
                <a:gd name="T45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0" h="300">
                  <a:moveTo>
                    <a:pt x="434" y="300"/>
                  </a:moveTo>
                  <a:cubicBezTo>
                    <a:pt x="431" y="300"/>
                    <a:pt x="428" y="300"/>
                    <a:pt x="425" y="299"/>
                  </a:cubicBezTo>
                  <a:cubicBezTo>
                    <a:pt x="408" y="295"/>
                    <a:pt x="398" y="277"/>
                    <a:pt x="403" y="260"/>
                  </a:cubicBezTo>
                  <a:cubicBezTo>
                    <a:pt x="403" y="260"/>
                    <a:pt x="403" y="260"/>
                    <a:pt x="403" y="260"/>
                  </a:cubicBezTo>
                  <a:cubicBezTo>
                    <a:pt x="411" y="230"/>
                    <a:pt x="426" y="144"/>
                    <a:pt x="401" y="101"/>
                  </a:cubicBezTo>
                  <a:cubicBezTo>
                    <a:pt x="394" y="90"/>
                    <a:pt x="386" y="83"/>
                    <a:pt x="373" y="80"/>
                  </a:cubicBezTo>
                  <a:cubicBezTo>
                    <a:pt x="341" y="72"/>
                    <a:pt x="318" y="77"/>
                    <a:pt x="302" y="93"/>
                  </a:cubicBezTo>
                  <a:cubicBezTo>
                    <a:pt x="283" y="113"/>
                    <a:pt x="280" y="148"/>
                    <a:pt x="284" y="162"/>
                  </a:cubicBezTo>
                  <a:cubicBezTo>
                    <a:pt x="290" y="178"/>
                    <a:pt x="280" y="196"/>
                    <a:pt x="264" y="202"/>
                  </a:cubicBezTo>
                  <a:cubicBezTo>
                    <a:pt x="247" y="207"/>
                    <a:pt x="229" y="199"/>
                    <a:pt x="223" y="182"/>
                  </a:cubicBezTo>
                  <a:cubicBezTo>
                    <a:pt x="220" y="175"/>
                    <a:pt x="194" y="110"/>
                    <a:pt x="129" y="120"/>
                  </a:cubicBezTo>
                  <a:cubicBezTo>
                    <a:pt x="85" y="127"/>
                    <a:pt x="75" y="165"/>
                    <a:pt x="73" y="177"/>
                  </a:cubicBezTo>
                  <a:cubicBezTo>
                    <a:pt x="69" y="200"/>
                    <a:pt x="76" y="223"/>
                    <a:pt x="91" y="231"/>
                  </a:cubicBezTo>
                  <a:cubicBezTo>
                    <a:pt x="107" y="240"/>
                    <a:pt x="112" y="259"/>
                    <a:pt x="103" y="275"/>
                  </a:cubicBezTo>
                  <a:cubicBezTo>
                    <a:pt x="95" y="291"/>
                    <a:pt x="75" y="296"/>
                    <a:pt x="59" y="287"/>
                  </a:cubicBezTo>
                  <a:cubicBezTo>
                    <a:pt x="20" y="265"/>
                    <a:pt x="0" y="216"/>
                    <a:pt x="9" y="165"/>
                  </a:cubicBezTo>
                  <a:cubicBezTo>
                    <a:pt x="19" y="107"/>
                    <a:pt x="61" y="66"/>
                    <a:pt x="119" y="56"/>
                  </a:cubicBezTo>
                  <a:cubicBezTo>
                    <a:pt x="166" y="49"/>
                    <a:pt x="203" y="64"/>
                    <a:pt x="231" y="86"/>
                  </a:cubicBezTo>
                  <a:cubicBezTo>
                    <a:pt x="236" y="72"/>
                    <a:pt x="245" y="59"/>
                    <a:pt x="255" y="48"/>
                  </a:cubicBezTo>
                  <a:cubicBezTo>
                    <a:pt x="278" y="24"/>
                    <a:pt x="319" y="0"/>
                    <a:pt x="389" y="17"/>
                  </a:cubicBezTo>
                  <a:cubicBezTo>
                    <a:pt x="418" y="25"/>
                    <a:pt x="442" y="42"/>
                    <a:pt x="457" y="69"/>
                  </a:cubicBezTo>
                  <a:cubicBezTo>
                    <a:pt x="500" y="142"/>
                    <a:pt x="469" y="263"/>
                    <a:pt x="465" y="276"/>
                  </a:cubicBezTo>
                  <a:cubicBezTo>
                    <a:pt x="461" y="291"/>
                    <a:pt x="448" y="300"/>
                    <a:pt x="434" y="300"/>
                  </a:cubicBezTo>
                  <a:close/>
                </a:path>
              </a:pathLst>
            </a:custGeom>
            <a:solidFill>
              <a:srgbClr val="CEBA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51EB3C65-E8C3-46C3-8EE7-59344A56A0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1451" y="2936875"/>
              <a:ext cx="538163" cy="736600"/>
            </a:xfrm>
            <a:custGeom>
              <a:avLst/>
              <a:gdLst>
                <a:gd name="T0" fmla="*/ 186 w 219"/>
                <a:gd name="T1" fmla="*/ 300 h 300"/>
                <a:gd name="T2" fmla="*/ 186 w 219"/>
                <a:gd name="T3" fmla="*/ 300 h 300"/>
                <a:gd name="T4" fmla="*/ 154 w 219"/>
                <a:gd name="T5" fmla="*/ 268 h 300"/>
                <a:gd name="T6" fmla="*/ 131 w 219"/>
                <a:gd name="T7" fmla="*/ 72 h 300"/>
                <a:gd name="T8" fmla="*/ 109 w 219"/>
                <a:gd name="T9" fmla="*/ 65 h 300"/>
                <a:gd name="T10" fmla="*/ 64 w 219"/>
                <a:gd name="T11" fmla="*/ 108 h 300"/>
                <a:gd name="T12" fmla="*/ 32 w 219"/>
                <a:gd name="T13" fmla="*/ 140 h 300"/>
                <a:gd name="T14" fmla="*/ 32 w 219"/>
                <a:gd name="T15" fmla="*/ 140 h 300"/>
                <a:gd name="T16" fmla="*/ 0 w 219"/>
                <a:gd name="T17" fmla="*/ 108 h 300"/>
                <a:gd name="T18" fmla="*/ 109 w 219"/>
                <a:gd name="T19" fmla="*/ 0 h 300"/>
                <a:gd name="T20" fmla="*/ 177 w 219"/>
                <a:gd name="T21" fmla="*/ 26 h 300"/>
                <a:gd name="T22" fmla="*/ 218 w 219"/>
                <a:gd name="T23" fmla="*/ 268 h 300"/>
                <a:gd name="T24" fmla="*/ 186 w 219"/>
                <a:gd name="T25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9" h="300">
                  <a:moveTo>
                    <a:pt x="186" y="300"/>
                  </a:moveTo>
                  <a:cubicBezTo>
                    <a:pt x="186" y="300"/>
                    <a:pt x="186" y="300"/>
                    <a:pt x="186" y="300"/>
                  </a:cubicBezTo>
                  <a:cubicBezTo>
                    <a:pt x="168" y="300"/>
                    <a:pt x="154" y="286"/>
                    <a:pt x="154" y="268"/>
                  </a:cubicBezTo>
                  <a:cubicBezTo>
                    <a:pt x="154" y="179"/>
                    <a:pt x="154" y="95"/>
                    <a:pt x="131" y="72"/>
                  </a:cubicBezTo>
                  <a:cubicBezTo>
                    <a:pt x="128" y="69"/>
                    <a:pt x="123" y="65"/>
                    <a:pt x="109" y="65"/>
                  </a:cubicBezTo>
                  <a:cubicBezTo>
                    <a:pt x="68" y="65"/>
                    <a:pt x="64" y="98"/>
                    <a:pt x="64" y="108"/>
                  </a:cubicBezTo>
                  <a:cubicBezTo>
                    <a:pt x="64" y="126"/>
                    <a:pt x="50" y="140"/>
                    <a:pt x="32" y="140"/>
                  </a:cubicBezTo>
                  <a:cubicBezTo>
                    <a:pt x="32" y="140"/>
                    <a:pt x="32" y="140"/>
                    <a:pt x="32" y="140"/>
                  </a:cubicBezTo>
                  <a:cubicBezTo>
                    <a:pt x="14" y="140"/>
                    <a:pt x="0" y="126"/>
                    <a:pt x="0" y="108"/>
                  </a:cubicBezTo>
                  <a:cubicBezTo>
                    <a:pt x="0" y="64"/>
                    <a:pt x="29" y="0"/>
                    <a:pt x="109" y="0"/>
                  </a:cubicBezTo>
                  <a:cubicBezTo>
                    <a:pt x="137" y="0"/>
                    <a:pt x="160" y="9"/>
                    <a:pt x="177" y="26"/>
                  </a:cubicBezTo>
                  <a:cubicBezTo>
                    <a:pt x="219" y="69"/>
                    <a:pt x="219" y="152"/>
                    <a:pt x="218" y="268"/>
                  </a:cubicBezTo>
                  <a:cubicBezTo>
                    <a:pt x="218" y="286"/>
                    <a:pt x="204" y="300"/>
                    <a:pt x="186" y="300"/>
                  </a:cubicBezTo>
                  <a:close/>
                </a:path>
              </a:pathLst>
            </a:custGeom>
            <a:solidFill>
              <a:srgbClr val="CEBA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138496DE-D8A4-40C7-924F-6CF084E717D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1363" y="1960563"/>
              <a:ext cx="1936750" cy="2879725"/>
            </a:xfrm>
            <a:custGeom>
              <a:avLst/>
              <a:gdLst>
                <a:gd name="T0" fmla="*/ 291 w 788"/>
                <a:gd name="T1" fmla="*/ 1174 h 1174"/>
                <a:gd name="T2" fmla="*/ 265 w 788"/>
                <a:gd name="T3" fmla="*/ 1173 h 1174"/>
                <a:gd name="T4" fmla="*/ 78 w 788"/>
                <a:gd name="T5" fmla="*/ 1075 h 1174"/>
                <a:gd name="T6" fmla="*/ 7 w 788"/>
                <a:gd name="T7" fmla="*/ 812 h 1174"/>
                <a:gd name="T8" fmla="*/ 7 w 788"/>
                <a:gd name="T9" fmla="*/ 33 h 1174"/>
                <a:gd name="T10" fmla="*/ 39 w 788"/>
                <a:gd name="T11" fmla="*/ 0 h 1174"/>
                <a:gd name="T12" fmla="*/ 71 w 788"/>
                <a:gd name="T13" fmla="*/ 33 h 1174"/>
                <a:gd name="T14" fmla="*/ 71 w 788"/>
                <a:gd name="T15" fmla="*/ 813 h 1174"/>
                <a:gd name="T16" fmla="*/ 71 w 788"/>
                <a:gd name="T17" fmla="*/ 816 h 1174"/>
                <a:gd name="T18" fmla="*/ 131 w 788"/>
                <a:gd name="T19" fmla="*/ 1037 h 1174"/>
                <a:gd name="T20" fmla="*/ 271 w 788"/>
                <a:gd name="T21" fmla="*/ 1108 h 1174"/>
                <a:gd name="T22" fmla="*/ 404 w 788"/>
                <a:gd name="T23" fmla="*/ 1068 h 1174"/>
                <a:gd name="T24" fmla="*/ 437 w 788"/>
                <a:gd name="T25" fmla="*/ 1061 h 1174"/>
                <a:gd name="T26" fmla="*/ 637 w 788"/>
                <a:gd name="T27" fmla="*/ 1027 h 1174"/>
                <a:gd name="T28" fmla="*/ 711 w 788"/>
                <a:gd name="T29" fmla="*/ 809 h 1174"/>
                <a:gd name="T30" fmla="*/ 650 w 788"/>
                <a:gd name="T31" fmla="*/ 707 h 1174"/>
                <a:gd name="T32" fmla="*/ 543 w 788"/>
                <a:gd name="T33" fmla="*/ 671 h 1174"/>
                <a:gd name="T34" fmla="*/ 516 w 788"/>
                <a:gd name="T35" fmla="*/ 661 h 1174"/>
                <a:gd name="T36" fmla="*/ 507 w 788"/>
                <a:gd name="T37" fmla="*/ 634 h 1174"/>
                <a:gd name="T38" fmla="*/ 484 w 788"/>
                <a:gd name="T39" fmla="*/ 518 h 1174"/>
                <a:gd name="T40" fmla="*/ 423 w 788"/>
                <a:gd name="T41" fmla="*/ 493 h 1174"/>
                <a:gd name="T42" fmla="*/ 420 w 788"/>
                <a:gd name="T43" fmla="*/ 493 h 1174"/>
                <a:gd name="T44" fmla="*/ 337 w 788"/>
                <a:gd name="T45" fmla="*/ 588 h 1174"/>
                <a:gd name="T46" fmla="*/ 304 w 788"/>
                <a:gd name="T47" fmla="*/ 620 h 1174"/>
                <a:gd name="T48" fmla="*/ 273 w 788"/>
                <a:gd name="T49" fmla="*/ 587 h 1174"/>
                <a:gd name="T50" fmla="*/ 424 w 788"/>
                <a:gd name="T51" fmla="*/ 428 h 1174"/>
                <a:gd name="T52" fmla="*/ 533 w 788"/>
                <a:gd name="T53" fmla="*/ 476 h 1174"/>
                <a:gd name="T54" fmla="*/ 573 w 788"/>
                <a:gd name="T55" fmla="*/ 607 h 1174"/>
                <a:gd name="T56" fmla="*/ 691 w 788"/>
                <a:gd name="T57" fmla="*/ 656 h 1174"/>
                <a:gd name="T58" fmla="*/ 775 w 788"/>
                <a:gd name="T59" fmla="*/ 803 h 1174"/>
                <a:gd name="T60" fmla="*/ 679 w 788"/>
                <a:gd name="T61" fmla="*/ 1076 h 1174"/>
                <a:gd name="T62" fmla="*/ 434 w 788"/>
                <a:gd name="T63" fmla="*/ 1127 h 1174"/>
                <a:gd name="T64" fmla="*/ 291 w 788"/>
                <a:gd name="T65" fmla="*/ 1174 h 1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88" h="1174">
                  <a:moveTo>
                    <a:pt x="291" y="1174"/>
                  </a:moveTo>
                  <a:cubicBezTo>
                    <a:pt x="283" y="1174"/>
                    <a:pt x="274" y="1174"/>
                    <a:pt x="265" y="1173"/>
                  </a:cubicBezTo>
                  <a:cubicBezTo>
                    <a:pt x="189" y="1166"/>
                    <a:pt x="117" y="1128"/>
                    <a:pt x="78" y="1075"/>
                  </a:cubicBezTo>
                  <a:cubicBezTo>
                    <a:pt x="0" y="966"/>
                    <a:pt x="6" y="828"/>
                    <a:pt x="7" y="812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15"/>
                    <a:pt x="21" y="0"/>
                    <a:pt x="39" y="0"/>
                  </a:cubicBezTo>
                  <a:cubicBezTo>
                    <a:pt x="57" y="0"/>
                    <a:pt x="71" y="15"/>
                    <a:pt x="71" y="33"/>
                  </a:cubicBezTo>
                  <a:cubicBezTo>
                    <a:pt x="71" y="813"/>
                    <a:pt x="71" y="813"/>
                    <a:pt x="71" y="813"/>
                  </a:cubicBezTo>
                  <a:cubicBezTo>
                    <a:pt x="71" y="814"/>
                    <a:pt x="71" y="815"/>
                    <a:pt x="71" y="816"/>
                  </a:cubicBezTo>
                  <a:cubicBezTo>
                    <a:pt x="71" y="817"/>
                    <a:pt x="63" y="943"/>
                    <a:pt x="131" y="1037"/>
                  </a:cubicBezTo>
                  <a:cubicBezTo>
                    <a:pt x="159" y="1075"/>
                    <a:pt x="214" y="1103"/>
                    <a:pt x="271" y="1108"/>
                  </a:cubicBezTo>
                  <a:cubicBezTo>
                    <a:pt x="323" y="1113"/>
                    <a:pt x="370" y="1099"/>
                    <a:pt x="404" y="1068"/>
                  </a:cubicBezTo>
                  <a:cubicBezTo>
                    <a:pt x="413" y="1059"/>
                    <a:pt x="426" y="1057"/>
                    <a:pt x="437" y="1061"/>
                  </a:cubicBezTo>
                  <a:cubicBezTo>
                    <a:pt x="442" y="1063"/>
                    <a:pt x="550" y="1101"/>
                    <a:pt x="637" y="1027"/>
                  </a:cubicBezTo>
                  <a:cubicBezTo>
                    <a:pt x="698" y="974"/>
                    <a:pt x="721" y="907"/>
                    <a:pt x="711" y="809"/>
                  </a:cubicBezTo>
                  <a:cubicBezTo>
                    <a:pt x="707" y="772"/>
                    <a:pt x="685" y="734"/>
                    <a:pt x="650" y="707"/>
                  </a:cubicBezTo>
                  <a:cubicBezTo>
                    <a:pt x="617" y="680"/>
                    <a:pt x="578" y="667"/>
                    <a:pt x="543" y="671"/>
                  </a:cubicBezTo>
                  <a:cubicBezTo>
                    <a:pt x="533" y="672"/>
                    <a:pt x="523" y="669"/>
                    <a:pt x="516" y="661"/>
                  </a:cubicBezTo>
                  <a:cubicBezTo>
                    <a:pt x="509" y="654"/>
                    <a:pt x="505" y="644"/>
                    <a:pt x="507" y="634"/>
                  </a:cubicBezTo>
                  <a:cubicBezTo>
                    <a:pt x="510" y="613"/>
                    <a:pt x="512" y="551"/>
                    <a:pt x="484" y="518"/>
                  </a:cubicBezTo>
                  <a:cubicBezTo>
                    <a:pt x="470" y="501"/>
                    <a:pt x="450" y="493"/>
                    <a:pt x="423" y="493"/>
                  </a:cubicBezTo>
                  <a:cubicBezTo>
                    <a:pt x="422" y="493"/>
                    <a:pt x="421" y="493"/>
                    <a:pt x="420" y="493"/>
                  </a:cubicBezTo>
                  <a:cubicBezTo>
                    <a:pt x="364" y="493"/>
                    <a:pt x="339" y="521"/>
                    <a:pt x="337" y="588"/>
                  </a:cubicBezTo>
                  <a:cubicBezTo>
                    <a:pt x="337" y="606"/>
                    <a:pt x="322" y="620"/>
                    <a:pt x="304" y="620"/>
                  </a:cubicBezTo>
                  <a:cubicBezTo>
                    <a:pt x="286" y="619"/>
                    <a:pt x="272" y="604"/>
                    <a:pt x="273" y="587"/>
                  </a:cubicBezTo>
                  <a:cubicBezTo>
                    <a:pt x="275" y="447"/>
                    <a:pt x="368" y="427"/>
                    <a:pt x="424" y="428"/>
                  </a:cubicBezTo>
                  <a:cubicBezTo>
                    <a:pt x="470" y="429"/>
                    <a:pt x="507" y="445"/>
                    <a:pt x="533" y="476"/>
                  </a:cubicBezTo>
                  <a:cubicBezTo>
                    <a:pt x="567" y="516"/>
                    <a:pt x="573" y="570"/>
                    <a:pt x="573" y="607"/>
                  </a:cubicBezTo>
                  <a:cubicBezTo>
                    <a:pt x="614" y="611"/>
                    <a:pt x="655" y="628"/>
                    <a:pt x="691" y="656"/>
                  </a:cubicBezTo>
                  <a:cubicBezTo>
                    <a:pt x="739" y="695"/>
                    <a:pt x="770" y="748"/>
                    <a:pt x="775" y="803"/>
                  </a:cubicBezTo>
                  <a:cubicBezTo>
                    <a:pt x="788" y="920"/>
                    <a:pt x="756" y="1010"/>
                    <a:pt x="679" y="1076"/>
                  </a:cubicBezTo>
                  <a:cubicBezTo>
                    <a:pt x="587" y="1155"/>
                    <a:pt x="477" y="1138"/>
                    <a:pt x="434" y="1127"/>
                  </a:cubicBezTo>
                  <a:cubicBezTo>
                    <a:pt x="394" y="1158"/>
                    <a:pt x="345" y="1174"/>
                    <a:pt x="291" y="1174"/>
                  </a:cubicBezTo>
                  <a:close/>
                </a:path>
              </a:pathLst>
            </a:custGeom>
            <a:solidFill>
              <a:srgbClr val="CEBA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5B0A9941-66C8-4D16-8640-A006D9A10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8476" y="2117725"/>
              <a:ext cx="1187450" cy="1898650"/>
            </a:xfrm>
            <a:custGeom>
              <a:avLst/>
              <a:gdLst>
                <a:gd name="T0" fmla="*/ 325 w 483"/>
                <a:gd name="T1" fmla="*/ 774 h 774"/>
                <a:gd name="T2" fmla="*/ 293 w 483"/>
                <a:gd name="T3" fmla="*/ 749 h 774"/>
                <a:gd name="T4" fmla="*/ 318 w 483"/>
                <a:gd name="T5" fmla="*/ 710 h 774"/>
                <a:gd name="T6" fmla="*/ 418 w 483"/>
                <a:gd name="T7" fmla="*/ 557 h 774"/>
                <a:gd name="T8" fmla="*/ 302 w 483"/>
                <a:gd name="T9" fmla="*/ 406 h 774"/>
                <a:gd name="T10" fmla="*/ 276 w 483"/>
                <a:gd name="T11" fmla="*/ 381 h 774"/>
                <a:gd name="T12" fmla="*/ 290 w 483"/>
                <a:gd name="T13" fmla="*/ 347 h 774"/>
                <a:gd name="T14" fmla="*/ 361 w 483"/>
                <a:gd name="T15" fmla="*/ 246 h 774"/>
                <a:gd name="T16" fmla="*/ 331 w 483"/>
                <a:gd name="T17" fmla="*/ 132 h 774"/>
                <a:gd name="T18" fmla="*/ 160 w 483"/>
                <a:gd name="T19" fmla="*/ 86 h 774"/>
                <a:gd name="T20" fmla="*/ 67 w 483"/>
                <a:gd name="T21" fmla="*/ 180 h 774"/>
                <a:gd name="T22" fmla="*/ 31 w 483"/>
                <a:gd name="T23" fmla="*/ 208 h 774"/>
                <a:gd name="T24" fmla="*/ 3 w 483"/>
                <a:gd name="T25" fmla="*/ 172 h 774"/>
                <a:gd name="T26" fmla="*/ 145 w 483"/>
                <a:gd name="T27" fmla="*/ 23 h 774"/>
                <a:gd name="T28" fmla="*/ 384 w 483"/>
                <a:gd name="T29" fmla="*/ 95 h 774"/>
                <a:gd name="T30" fmla="*/ 424 w 483"/>
                <a:gd name="T31" fmla="*/ 259 h 774"/>
                <a:gd name="T32" fmla="*/ 369 w 483"/>
                <a:gd name="T33" fmla="*/ 363 h 774"/>
                <a:gd name="T34" fmla="*/ 483 w 483"/>
                <a:gd name="T35" fmla="*/ 557 h 774"/>
                <a:gd name="T36" fmla="*/ 332 w 483"/>
                <a:gd name="T37" fmla="*/ 774 h 774"/>
                <a:gd name="T38" fmla="*/ 325 w 483"/>
                <a:gd name="T39" fmla="*/ 774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3" h="774">
                  <a:moveTo>
                    <a:pt x="325" y="774"/>
                  </a:moveTo>
                  <a:cubicBezTo>
                    <a:pt x="310" y="774"/>
                    <a:pt x="297" y="764"/>
                    <a:pt x="293" y="749"/>
                  </a:cubicBezTo>
                  <a:cubicBezTo>
                    <a:pt x="290" y="732"/>
                    <a:pt x="300" y="714"/>
                    <a:pt x="318" y="710"/>
                  </a:cubicBezTo>
                  <a:cubicBezTo>
                    <a:pt x="323" y="709"/>
                    <a:pt x="418" y="685"/>
                    <a:pt x="418" y="557"/>
                  </a:cubicBezTo>
                  <a:cubicBezTo>
                    <a:pt x="418" y="466"/>
                    <a:pt x="350" y="414"/>
                    <a:pt x="302" y="406"/>
                  </a:cubicBezTo>
                  <a:cubicBezTo>
                    <a:pt x="289" y="404"/>
                    <a:pt x="279" y="394"/>
                    <a:pt x="276" y="381"/>
                  </a:cubicBezTo>
                  <a:cubicBezTo>
                    <a:pt x="273" y="368"/>
                    <a:pt x="279" y="354"/>
                    <a:pt x="290" y="347"/>
                  </a:cubicBezTo>
                  <a:cubicBezTo>
                    <a:pt x="290" y="347"/>
                    <a:pt x="348" y="307"/>
                    <a:pt x="361" y="246"/>
                  </a:cubicBezTo>
                  <a:cubicBezTo>
                    <a:pt x="368" y="209"/>
                    <a:pt x="358" y="171"/>
                    <a:pt x="331" y="132"/>
                  </a:cubicBezTo>
                  <a:cubicBezTo>
                    <a:pt x="303" y="91"/>
                    <a:pt x="226" y="70"/>
                    <a:pt x="160" y="86"/>
                  </a:cubicBezTo>
                  <a:cubicBezTo>
                    <a:pt x="129" y="93"/>
                    <a:pt x="75" y="116"/>
                    <a:pt x="67" y="180"/>
                  </a:cubicBezTo>
                  <a:cubicBezTo>
                    <a:pt x="65" y="198"/>
                    <a:pt x="48" y="211"/>
                    <a:pt x="31" y="208"/>
                  </a:cubicBezTo>
                  <a:cubicBezTo>
                    <a:pt x="13" y="206"/>
                    <a:pt x="0" y="190"/>
                    <a:pt x="3" y="172"/>
                  </a:cubicBezTo>
                  <a:cubicBezTo>
                    <a:pt x="12" y="97"/>
                    <a:pt x="64" y="42"/>
                    <a:pt x="145" y="23"/>
                  </a:cubicBezTo>
                  <a:cubicBezTo>
                    <a:pt x="238" y="0"/>
                    <a:pt x="341" y="32"/>
                    <a:pt x="384" y="95"/>
                  </a:cubicBezTo>
                  <a:cubicBezTo>
                    <a:pt x="421" y="150"/>
                    <a:pt x="435" y="205"/>
                    <a:pt x="424" y="259"/>
                  </a:cubicBezTo>
                  <a:cubicBezTo>
                    <a:pt x="415" y="303"/>
                    <a:pt x="391" y="338"/>
                    <a:pt x="369" y="363"/>
                  </a:cubicBezTo>
                  <a:cubicBezTo>
                    <a:pt x="427" y="394"/>
                    <a:pt x="483" y="460"/>
                    <a:pt x="483" y="557"/>
                  </a:cubicBezTo>
                  <a:cubicBezTo>
                    <a:pt x="483" y="702"/>
                    <a:pt x="384" y="762"/>
                    <a:pt x="332" y="774"/>
                  </a:cubicBezTo>
                  <a:cubicBezTo>
                    <a:pt x="330" y="774"/>
                    <a:pt x="327" y="774"/>
                    <a:pt x="325" y="774"/>
                  </a:cubicBezTo>
                  <a:close/>
                </a:path>
              </a:pathLst>
            </a:custGeom>
            <a:solidFill>
              <a:srgbClr val="CEBA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9499D004-6145-4755-9FDA-6BD957670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1363" y="1338263"/>
              <a:ext cx="1654175" cy="1360488"/>
            </a:xfrm>
            <a:custGeom>
              <a:avLst/>
              <a:gdLst>
                <a:gd name="T0" fmla="*/ 251 w 673"/>
                <a:gd name="T1" fmla="*/ 555 h 555"/>
                <a:gd name="T2" fmla="*/ 108 w 673"/>
                <a:gd name="T3" fmla="*/ 494 h 555"/>
                <a:gd name="T4" fmla="*/ 7 w 673"/>
                <a:gd name="T5" fmla="*/ 222 h 555"/>
                <a:gd name="T6" fmla="*/ 143 w 673"/>
                <a:gd name="T7" fmla="*/ 30 h 555"/>
                <a:gd name="T8" fmla="*/ 352 w 673"/>
                <a:gd name="T9" fmla="*/ 54 h 555"/>
                <a:gd name="T10" fmla="*/ 403 w 673"/>
                <a:gd name="T11" fmla="*/ 143 h 555"/>
                <a:gd name="T12" fmla="*/ 566 w 673"/>
                <a:gd name="T13" fmla="*/ 150 h 555"/>
                <a:gd name="T14" fmla="*/ 663 w 673"/>
                <a:gd name="T15" fmla="*/ 370 h 555"/>
                <a:gd name="T16" fmla="*/ 626 w 673"/>
                <a:gd name="T17" fmla="*/ 398 h 555"/>
                <a:gd name="T18" fmla="*/ 598 w 673"/>
                <a:gd name="T19" fmla="*/ 362 h 555"/>
                <a:gd name="T20" fmla="*/ 535 w 673"/>
                <a:gd name="T21" fmla="*/ 207 h 555"/>
                <a:gd name="T22" fmla="*/ 393 w 673"/>
                <a:gd name="T23" fmla="*/ 224 h 555"/>
                <a:gd name="T24" fmla="*/ 355 w 673"/>
                <a:gd name="T25" fmla="*/ 228 h 555"/>
                <a:gd name="T26" fmla="*/ 340 w 673"/>
                <a:gd name="T27" fmla="*/ 193 h 555"/>
                <a:gd name="T28" fmla="*/ 308 w 673"/>
                <a:gd name="T29" fmla="*/ 102 h 555"/>
                <a:gd name="T30" fmla="*/ 168 w 673"/>
                <a:gd name="T31" fmla="*/ 90 h 555"/>
                <a:gd name="T32" fmla="*/ 71 w 673"/>
                <a:gd name="T33" fmla="*/ 226 h 555"/>
                <a:gd name="T34" fmla="*/ 152 w 673"/>
                <a:gd name="T35" fmla="*/ 446 h 555"/>
                <a:gd name="T36" fmla="*/ 265 w 673"/>
                <a:gd name="T37" fmla="*/ 490 h 555"/>
                <a:gd name="T38" fmla="*/ 330 w 673"/>
                <a:gd name="T39" fmla="*/ 427 h 555"/>
                <a:gd name="T40" fmla="*/ 298 w 673"/>
                <a:gd name="T41" fmla="*/ 340 h 555"/>
                <a:gd name="T42" fmla="*/ 253 w 673"/>
                <a:gd name="T43" fmla="*/ 333 h 555"/>
                <a:gd name="T44" fmla="*/ 230 w 673"/>
                <a:gd name="T45" fmla="*/ 354 h 555"/>
                <a:gd name="T46" fmla="*/ 188 w 673"/>
                <a:gd name="T47" fmla="*/ 371 h 555"/>
                <a:gd name="T48" fmla="*/ 171 w 673"/>
                <a:gd name="T49" fmla="*/ 328 h 555"/>
                <a:gd name="T50" fmla="*/ 230 w 673"/>
                <a:gd name="T51" fmla="*/ 272 h 555"/>
                <a:gd name="T52" fmla="*/ 327 w 673"/>
                <a:gd name="T53" fmla="*/ 283 h 555"/>
                <a:gd name="T54" fmla="*/ 394 w 673"/>
                <a:gd name="T55" fmla="*/ 438 h 555"/>
                <a:gd name="T56" fmla="*/ 273 w 673"/>
                <a:gd name="T57" fmla="*/ 554 h 555"/>
                <a:gd name="T58" fmla="*/ 251 w 673"/>
                <a:gd name="T59" fmla="*/ 555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73" h="555">
                  <a:moveTo>
                    <a:pt x="251" y="555"/>
                  </a:moveTo>
                  <a:cubicBezTo>
                    <a:pt x="201" y="555"/>
                    <a:pt x="151" y="534"/>
                    <a:pt x="108" y="494"/>
                  </a:cubicBezTo>
                  <a:cubicBezTo>
                    <a:pt x="38" y="428"/>
                    <a:pt x="0" y="327"/>
                    <a:pt x="7" y="222"/>
                  </a:cubicBezTo>
                  <a:cubicBezTo>
                    <a:pt x="12" y="133"/>
                    <a:pt x="62" y="63"/>
                    <a:pt x="143" y="30"/>
                  </a:cubicBezTo>
                  <a:cubicBezTo>
                    <a:pt x="219" y="0"/>
                    <a:pt x="302" y="9"/>
                    <a:pt x="352" y="54"/>
                  </a:cubicBezTo>
                  <a:cubicBezTo>
                    <a:pt x="383" y="83"/>
                    <a:pt x="397" y="116"/>
                    <a:pt x="403" y="143"/>
                  </a:cubicBezTo>
                  <a:cubicBezTo>
                    <a:pt x="442" y="126"/>
                    <a:pt x="501" y="115"/>
                    <a:pt x="566" y="150"/>
                  </a:cubicBezTo>
                  <a:cubicBezTo>
                    <a:pt x="632" y="186"/>
                    <a:pt x="673" y="280"/>
                    <a:pt x="663" y="370"/>
                  </a:cubicBezTo>
                  <a:cubicBezTo>
                    <a:pt x="660" y="388"/>
                    <a:pt x="644" y="401"/>
                    <a:pt x="626" y="398"/>
                  </a:cubicBezTo>
                  <a:cubicBezTo>
                    <a:pt x="609" y="396"/>
                    <a:pt x="596" y="380"/>
                    <a:pt x="598" y="362"/>
                  </a:cubicBezTo>
                  <a:cubicBezTo>
                    <a:pt x="607" y="292"/>
                    <a:pt x="572" y="227"/>
                    <a:pt x="535" y="207"/>
                  </a:cubicBezTo>
                  <a:cubicBezTo>
                    <a:pt x="458" y="166"/>
                    <a:pt x="394" y="224"/>
                    <a:pt x="393" y="224"/>
                  </a:cubicBezTo>
                  <a:cubicBezTo>
                    <a:pt x="383" y="234"/>
                    <a:pt x="367" y="235"/>
                    <a:pt x="355" y="228"/>
                  </a:cubicBezTo>
                  <a:cubicBezTo>
                    <a:pt x="343" y="221"/>
                    <a:pt x="336" y="206"/>
                    <a:pt x="340" y="193"/>
                  </a:cubicBezTo>
                  <a:cubicBezTo>
                    <a:pt x="340" y="191"/>
                    <a:pt x="351" y="141"/>
                    <a:pt x="308" y="102"/>
                  </a:cubicBezTo>
                  <a:cubicBezTo>
                    <a:pt x="278" y="75"/>
                    <a:pt x="219" y="70"/>
                    <a:pt x="168" y="90"/>
                  </a:cubicBezTo>
                  <a:cubicBezTo>
                    <a:pt x="141" y="101"/>
                    <a:pt x="77" y="137"/>
                    <a:pt x="71" y="226"/>
                  </a:cubicBezTo>
                  <a:cubicBezTo>
                    <a:pt x="66" y="310"/>
                    <a:pt x="97" y="395"/>
                    <a:pt x="152" y="446"/>
                  </a:cubicBezTo>
                  <a:cubicBezTo>
                    <a:pt x="187" y="479"/>
                    <a:pt x="227" y="494"/>
                    <a:pt x="265" y="490"/>
                  </a:cubicBezTo>
                  <a:cubicBezTo>
                    <a:pt x="313" y="484"/>
                    <a:pt x="327" y="448"/>
                    <a:pt x="330" y="427"/>
                  </a:cubicBezTo>
                  <a:cubicBezTo>
                    <a:pt x="337" y="391"/>
                    <a:pt x="322" y="353"/>
                    <a:pt x="298" y="340"/>
                  </a:cubicBezTo>
                  <a:cubicBezTo>
                    <a:pt x="280" y="331"/>
                    <a:pt x="265" y="329"/>
                    <a:pt x="253" y="333"/>
                  </a:cubicBezTo>
                  <a:cubicBezTo>
                    <a:pt x="238" y="338"/>
                    <a:pt x="230" y="354"/>
                    <a:pt x="230" y="354"/>
                  </a:cubicBezTo>
                  <a:cubicBezTo>
                    <a:pt x="223" y="370"/>
                    <a:pt x="204" y="378"/>
                    <a:pt x="188" y="371"/>
                  </a:cubicBezTo>
                  <a:cubicBezTo>
                    <a:pt x="171" y="364"/>
                    <a:pt x="164" y="345"/>
                    <a:pt x="171" y="328"/>
                  </a:cubicBezTo>
                  <a:cubicBezTo>
                    <a:pt x="172" y="324"/>
                    <a:pt x="189" y="287"/>
                    <a:pt x="230" y="272"/>
                  </a:cubicBezTo>
                  <a:cubicBezTo>
                    <a:pt x="260" y="261"/>
                    <a:pt x="292" y="265"/>
                    <a:pt x="327" y="283"/>
                  </a:cubicBezTo>
                  <a:cubicBezTo>
                    <a:pt x="377" y="308"/>
                    <a:pt x="405" y="374"/>
                    <a:pt x="394" y="438"/>
                  </a:cubicBezTo>
                  <a:cubicBezTo>
                    <a:pt x="383" y="502"/>
                    <a:pt x="336" y="546"/>
                    <a:pt x="273" y="554"/>
                  </a:cubicBezTo>
                  <a:cubicBezTo>
                    <a:pt x="265" y="555"/>
                    <a:pt x="258" y="555"/>
                    <a:pt x="251" y="555"/>
                  </a:cubicBezTo>
                  <a:close/>
                </a:path>
              </a:pathLst>
            </a:custGeom>
            <a:solidFill>
              <a:srgbClr val="CEBA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D9527C8B-9729-497A-BAFC-DA499A3FB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5488" y="3670300"/>
              <a:ext cx="1227138" cy="736600"/>
            </a:xfrm>
            <a:custGeom>
              <a:avLst/>
              <a:gdLst>
                <a:gd name="T0" fmla="*/ 67 w 500"/>
                <a:gd name="T1" fmla="*/ 300 h 300"/>
                <a:gd name="T2" fmla="*/ 35 w 500"/>
                <a:gd name="T3" fmla="*/ 276 h 300"/>
                <a:gd name="T4" fmla="*/ 43 w 500"/>
                <a:gd name="T5" fmla="*/ 69 h 300"/>
                <a:gd name="T6" fmla="*/ 111 w 500"/>
                <a:gd name="T7" fmla="*/ 17 h 300"/>
                <a:gd name="T8" fmla="*/ 245 w 500"/>
                <a:gd name="T9" fmla="*/ 48 h 300"/>
                <a:gd name="T10" fmla="*/ 270 w 500"/>
                <a:gd name="T11" fmla="*/ 86 h 300"/>
                <a:gd name="T12" fmla="*/ 382 w 500"/>
                <a:gd name="T13" fmla="*/ 56 h 300"/>
                <a:gd name="T14" fmla="*/ 491 w 500"/>
                <a:gd name="T15" fmla="*/ 165 h 300"/>
                <a:gd name="T16" fmla="*/ 441 w 500"/>
                <a:gd name="T17" fmla="*/ 287 h 300"/>
                <a:gd name="T18" fmla="*/ 397 w 500"/>
                <a:gd name="T19" fmla="*/ 275 h 300"/>
                <a:gd name="T20" fmla="*/ 409 w 500"/>
                <a:gd name="T21" fmla="*/ 231 h 300"/>
                <a:gd name="T22" fmla="*/ 427 w 500"/>
                <a:gd name="T23" fmla="*/ 177 h 300"/>
                <a:gd name="T24" fmla="*/ 371 w 500"/>
                <a:gd name="T25" fmla="*/ 120 h 300"/>
                <a:gd name="T26" fmla="*/ 277 w 500"/>
                <a:gd name="T27" fmla="*/ 182 h 300"/>
                <a:gd name="T28" fmla="*/ 236 w 500"/>
                <a:gd name="T29" fmla="*/ 202 h 300"/>
                <a:gd name="T30" fmla="*/ 216 w 500"/>
                <a:gd name="T31" fmla="*/ 161 h 300"/>
                <a:gd name="T32" fmla="*/ 198 w 500"/>
                <a:gd name="T33" fmla="*/ 93 h 300"/>
                <a:gd name="T34" fmla="*/ 127 w 500"/>
                <a:gd name="T35" fmla="*/ 80 h 300"/>
                <a:gd name="T36" fmla="*/ 99 w 500"/>
                <a:gd name="T37" fmla="*/ 101 h 300"/>
                <a:gd name="T38" fmla="*/ 98 w 500"/>
                <a:gd name="T39" fmla="*/ 259 h 300"/>
                <a:gd name="T40" fmla="*/ 75 w 500"/>
                <a:gd name="T41" fmla="*/ 299 h 300"/>
                <a:gd name="T42" fmla="*/ 67 w 500"/>
                <a:gd name="T43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00" h="300">
                  <a:moveTo>
                    <a:pt x="67" y="300"/>
                  </a:moveTo>
                  <a:cubicBezTo>
                    <a:pt x="52" y="300"/>
                    <a:pt x="39" y="291"/>
                    <a:pt x="35" y="276"/>
                  </a:cubicBezTo>
                  <a:cubicBezTo>
                    <a:pt x="32" y="263"/>
                    <a:pt x="0" y="142"/>
                    <a:pt x="43" y="69"/>
                  </a:cubicBezTo>
                  <a:cubicBezTo>
                    <a:pt x="59" y="42"/>
                    <a:pt x="82" y="25"/>
                    <a:pt x="111" y="17"/>
                  </a:cubicBezTo>
                  <a:cubicBezTo>
                    <a:pt x="181" y="0"/>
                    <a:pt x="223" y="24"/>
                    <a:pt x="245" y="48"/>
                  </a:cubicBezTo>
                  <a:cubicBezTo>
                    <a:pt x="256" y="59"/>
                    <a:pt x="264" y="72"/>
                    <a:pt x="270" y="86"/>
                  </a:cubicBezTo>
                  <a:cubicBezTo>
                    <a:pt x="297" y="64"/>
                    <a:pt x="334" y="49"/>
                    <a:pt x="382" y="56"/>
                  </a:cubicBezTo>
                  <a:cubicBezTo>
                    <a:pt x="439" y="66"/>
                    <a:pt x="481" y="107"/>
                    <a:pt x="491" y="165"/>
                  </a:cubicBezTo>
                  <a:cubicBezTo>
                    <a:pt x="500" y="216"/>
                    <a:pt x="480" y="265"/>
                    <a:pt x="441" y="287"/>
                  </a:cubicBezTo>
                  <a:cubicBezTo>
                    <a:pt x="426" y="296"/>
                    <a:pt x="406" y="291"/>
                    <a:pt x="397" y="275"/>
                  </a:cubicBezTo>
                  <a:cubicBezTo>
                    <a:pt x="388" y="259"/>
                    <a:pt x="394" y="240"/>
                    <a:pt x="409" y="231"/>
                  </a:cubicBezTo>
                  <a:cubicBezTo>
                    <a:pt x="424" y="223"/>
                    <a:pt x="432" y="200"/>
                    <a:pt x="427" y="177"/>
                  </a:cubicBezTo>
                  <a:cubicBezTo>
                    <a:pt x="425" y="165"/>
                    <a:pt x="415" y="127"/>
                    <a:pt x="371" y="120"/>
                  </a:cubicBezTo>
                  <a:cubicBezTo>
                    <a:pt x="307" y="110"/>
                    <a:pt x="280" y="175"/>
                    <a:pt x="277" y="182"/>
                  </a:cubicBezTo>
                  <a:cubicBezTo>
                    <a:pt x="271" y="199"/>
                    <a:pt x="253" y="207"/>
                    <a:pt x="236" y="202"/>
                  </a:cubicBezTo>
                  <a:cubicBezTo>
                    <a:pt x="220" y="196"/>
                    <a:pt x="211" y="178"/>
                    <a:pt x="216" y="161"/>
                  </a:cubicBezTo>
                  <a:cubicBezTo>
                    <a:pt x="220" y="148"/>
                    <a:pt x="218" y="113"/>
                    <a:pt x="198" y="93"/>
                  </a:cubicBezTo>
                  <a:cubicBezTo>
                    <a:pt x="183" y="77"/>
                    <a:pt x="159" y="72"/>
                    <a:pt x="127" y="80"/>
                  </a:cubicBezTo>
                  <a:cubicBezTo>
                    <a:pt x="115" y="83"/>
                    <a:pt x="106" y="90"/>
                    <a:pt x="99" y="101"/>
                  </a:cubicBezTo>
                  <a:cubicBezTo>
                    <a:pt x="75" y="144"/>
                    <a:pt x="90" y="232"/>
                    <a:pt x="98" y="259"/>
                  </a:cubicBezTo>
                  <a:cubicBezTo>
                    <a:pt x="103" y="277"/>
                    <a:pt x="92" y="295"/>
                    <a:pt x="75" y="299"/>
                  </a:cubicBezTo>
                  <a:cubicBezTo>
                    <a:pt x="72" y="300"/>
                    <a:pt x="69" y="300"/>
                    <a:pt x="67" y="300"/>
                  </a:cubicBezTo>
                  <a:close/>
                </a:path>
              </a:pathLst>
            </a:custGeom>
            <a:solidFill>
              <a:srgbClr val="CEBA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9294520A-D05D-4C66-B923-E8E45C8CE78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4063" y="2936875"/>
              <a:ext cx="541338" cy="736600"/>
            </a:xfrm>
            <a:custGeom>
              <a:avLst/>
              <a:gdLst>
                <a:gd name="T0" fmla="*/ 33 w 220"/>
                <a:gd name="T1" fmla="*/ 300 h 300"/>
                <a:gd name="T2" fmla="*/ 1 w 220"/>
                <a:gd name="T3" fmla="*/ 268 h 300"/>
                <a:gd name="T4" fmla="*/ 42 w 220"/>
                <a:gd name="T5" fmla="*/ 26 h 300"/>
                <a:gd name="T6" fmla="*/ 110 w 220"/>
                <a:gd name="T7" fmla="*/ 0 h 300"/>
                <a:gd name="T8" fmla="*/ 220 w 220"/>
                <a:gd name="T9" fmla="*/ 108 h 300"/>
                <a:gd name="T10" fmla="*/ 187 w 220"/>
                <a:gd name="T11" fmla="*/ 140 h 300"/>
                <a:gd name="T12" fmla="*/ 155 w 220"/>
                <a:gd name="T13" fmla="*/ 108 h 300"/>
                <a:gd name="T14" fmla="*/ 110 w 220"/>
                <a:gd name="T15" fmla="*/ 65 h 300"/>
                <a:gd name="T16" fmla="*/ 88 w 220"/>
                <a:gd name="T17" fmla="*/ 72 h 300"/>
                <a:gd name="T18" fmla="*/ 66 w 220"/>
                <a:gd name="T19" fmla="*/ 268 h 300"/>
                <a:gd name="T20" fmla="*/ 33 w 220"/>
                <a:gd name="T21" fmla="*/ 300 h 300"/>
                <a:gd name="T22" fmla="*/ 33 w 220"/>
                <a:gd name="T23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0" h="300">
                  <a:moveTo>
                    <a:pt x="33" y="300"/>
                  </a:moveTo>
                  <a:cubicBezTo>
                    <a:pt x="16" y="300"/>
                    <a:pt x="1" y="286"/>
                    <a:pt x="1" y="268"/>
                  </a:cubicBezTo>
                  <a:cubicBezTo>
                    <a:pt x="0" y="152"/>
                    <a:pt x="0" y="69"/>
                    <a:pt x="42" y="26"/>
                  </a:cubicBezTo>
                  <a:cubicBezTo>
                    <a:pt x="59" y="9"/>
                    <a:pt x="82" y="0"/>
                    <a:pt x="110" y="0"/>
                  </a:cubicBezTo>
                  <a:cubicBezTo>
                    <a:pt x="191" y="0"/>
                    <a:pt x="220" y="64"/>
                    <a:pt x="220" y="108"/>
                  </a:cubicBezTo>
                  <a:cubicBezTo>
                    <a:pt x="220" y="126"/>
                    <a:pt x="205" y="140"/>
                    <a:pt x="187" y="140"/>
                  </a:cubicBezTo>
                  <a:cubicBezTo>
                    <a:pt x="170" y="140"/>
                    <a:pt x="155" y="126"/>
                    <a:pt x="155" y="108"/>
                  </a:cubicBezTo>
                  <a:cubicBezTo>
                    <a:pt x="155" y="95"/>
                    <a:pt x="150" y="65"/>
                    <a:pt x="110" y="65"/>
                  </a:cubicBezTo>
                  <a:cubicBezTo>
                    <a:pt x="97" y="65"/>
                    <a:pt x="91" y="69"/>
                    <a:pt x="88" y="72"/>
                  </a:cubicBezTo>
                  <a:cubicBezTo>
                    <a:pt x="65" y="95"/>
                    <a:pt x="65" y="179"/>
                    <a:pt x="66" y="268"/>
                  </a:cubicBezTo>
                  <a:cubicBezTo>
                    <a:pt x="66" y="286"/>
                    <a:pt x="51" y="300"/>
                    <a:pt x="33" y="300"/>
                  </a:cubicBezTo>
                  <a:cubicBezTo>
                    <a:pt x="33" y="300"/>
                    <a:pt x="33" y="300"/>
                    <a:pt x="33" y="300"/>
                  </a:cubicBezTo>
                  <a:close/>
                </a:path>
              </a:pathLst>
            </a:custGeom>
            <a:solidFill>
              <a:srgbClr val="CEBA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CCA6E39D-4CE4-4AB6-B637-1D7278090AF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8088" y="4784725"/>
              <a:ext cx="676275" cy="819150"/>
            </a:xfrm>
            <a:custGeom>
              <a:avLst/>
              <a:gdLst>
                <a:gd name="T0" fmla="*/ 35 w 275"/>
                <a:gd name="T1" fmla="*/ 334 h 334"/>
                <a:gd name="T2" fmla="*/ 30 w 275"/>
                <a:gd name="T3" fmla="*/ 334 h 334"/>
                <a:gd name="T4" fmla="*/ 3 w 275"/>
                <a:gd name="T5" fmla="*/ 297 h 334"/>
                <a:gd name="T6" fmla="*/ 220 w 275"/>
                <a:gd name="T7" fmla="*/ 9 h 334"/>
                <a:gd name="T8" fmla="*/ 265 w 275"/>
                <a:gd name="T9" fmla="*/ 19 h 334"/>
                <a:gd name="T10" fmla="*/ 255 w 275"/>
                <a:gd name="T11" fmla="*/ 64 h 334"/>
                <a:gd name="T12" fmla="*/ 67 w 275"/>
                <a:gd name="T13" fmla="*/ 307 h 334"/>
                <a:gd name="T14" fmla="*/ 35 w 275"/>
                <a:gd name="T15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5" h="334">
                  <a:moveTo>
                    <a:pt x="35" y="334"/>
                  </a:moveTo>
                  <a:cubicBezTo>
                    <a:pt x="34" y="334"/>
                    <a:pt x="32" y="334"/>
                    <a:pt x="30" y="334"/>
                  </a:cubicBezTo>
                  <a:cubicBezTo>
                    <a:pt x="12" y="331"/>
                    <a:pt x="0" y="314"/>
                    <a:pt x="3" y="297"/>
                  </a:cubicBezTo>
                  <a:cubicBezTo>
                    <a:pt x="4" y="290"/>
                    <a:pt x="33" y="130"/>
                    <a:pt x="220" y="9"/>
                  </a:cubicBezTo>
                  <a:cubicBezTo>
                    <a:pt x="236" y="0"/>
                    <a:pt x="256" y="4"/>
                    <a:pt x="265" y="19"/>
                  </a:cubicBezTo>
                  <a:cubicBezTo>
                    <a:pt x="275" y="34"/>
                    <a:pt x="271" y="54"/>
                    <a:pt x="255" y="64"/>
                  </a:cubicBezTo>
                  <a:cubicBezTo>
                    <a:pt x="92" y="169"/>
                    <a:pt x="67" y="306"/>
                    <a:pt x="67" y="307"/>
                  </a:cubicBezTo>
                  <a:cubicBezTo>
                    <a:pt x="65" y="323"/>
                    <a:pt x="51" y="334"/>
                    <a:pt x="35" y="334"/>
                  </a:cubicBezTo>
                  <a:close/>
                </a:path>
              </a:pathLst>
            </a:custGeom>
            <a:solidFill>
              <a:srgbClr val="CEBA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B2B4DC60-62D7-4A60-854C-3A553D1C7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9951" y="4784725"/>
              <a:ext cx="598488" cy="592138"/>
            </a:xfrm>
            <a:custGeom>
              <a:avLst/>
              <a:gdLst>
                <a:gd name="T0" fmla="*/ 207 w 244"/>
                <a:gd name="T1" fmla="*/ 242 h 242"/>
                <a:gd name="T2" fmla="*/ 177 w 244"/>
                <a:gd name="T3" fmla="*/ 222 h 242"/>
                <a:gd name="T4" fmla="*/ 24 w 244"/>
                <a:gd name="T5" fmla="*/ 66 h 242"/>
                <a:gd name="T6" fmla="*/ 7 w 244"/>
                <a:gd name="T7" fmla="*/ 24 h 242"/>
                <a:gd name="T8" fmla="*/ 50 w 244"/>
                <a:gd name="T9" fmla="*/ 7 h 242"/>
                <a:gd name="T10" fmla="*/ 237 w 244"/>
                <a:gd name="T11" fmla="*/ 197 h 242"/>
                <a:gd name="T12" fmla="*/ 219 w 244"/>
                <a:gd name="T13" fmla="*/ 239 h 242"/>
                <a:gd name="T14" fmla="*/ 207 w 244"/>
                <a:gd name="T15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4" h="242">
                  <a:moveTo>
                    <a:pt x="207" y="242"/>
                  </a:moveTo>
                  <a:cubicBezTo>
                    <a:pt x="194" y="242"/>
                    <a:pt x="182" y="234"/>
                    <a:pt x="177" y="222"/>
                  </a:cubicBezTo>
                  <a:cubicBezTo>
                    <a:pt x="176" y="220"/>
                    <a:pt x="131" y="113"/>
                    <a:pt x="24" y="66"/>
                  </a:cubicBezTo>
                  <a:cubicBezTo>
                    <a:pt x="8" y="59"/>
                    <a:pt x="0" y="40"/>
                    <a:pt x="7" y="24"/>
                  </a:cubicBezTo>
                  <a:cubicBezTo>
                    <a:pt x="14" y="7"/>
                    <a:pt x="33" y="0"/>
                    <a:pt x="50" y="7"/>
                  </a:cubicBezTo>
                  <a:cubicBezTo>
                    <a:pt x="182" y="64"/>
                    <a:pt x="235" y="192"/>
                    <a:pt x="237" y="197"/>
                  </a:cubicBezTo>
                  <a:cubicBezTo>
                    <a:pt x="244" y="214"/>
                    <a:pt x="236" y="233"/>
                    <a:pt x="219" y="239"/>
                  </a:cubicBezTo>
                  <a:cubicBezTo>
                    <a:pt x="215" y="241"/>
                    <a:pt x="211" y="242"/>
                    <a:pt x="207" y="242"/>
                  </a:cubicBezTo>
                  <a:close/>
                </a:path>
              </a:pathLst>
            </a:custGeom>
            <a:solidFill>
              <a:srgbClr val="CEBA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F3325438-172D-4402-A6FF-5E32A6FEB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8826" y="4965700"/>
              <a:ext cx="231775" cy="509588"/>
            </a:xfrm>
            <a:custGeom>
              <a:avLst/>
              <a:gdLst>
                <a:gd name="T0" fmla="*/ 20 w 94"/>
                <a:gd name="T1" fmla="*/ 208 h 208"/>
                <a:gd name="T2" fmla="*/ 20 w 94"/>
                <a:gd name="T3" fmla="*/ 208 h 208"/>
                <a:gd name="T4" fmla="*/ 0 w 94"/>
                <a:gd name="T5" fmla="*/ 188 h 208"/>
                <a:gd name="T6" fmla="*/ 54 w 94"/>
                <a:gd name="T7" fmla="*/ 11 h 208"/>
                <a:gd name="T8" fmla="*/ 83 w 94"/>
                <a:gd name="T9" fmla="*/ 6 h 208"/>
                <a:gd name="T10" fmla="*/ 87 w 94"/>
                <a:gd name="T11" fmla="*/ 34 h 208"/>
                <a:gd name="T12" fmla="*/ 41 w 94"/>
                <a:gd name="T13" fmla="*/ 188 h 208"/>
                <a:gd name="T14" fmla="*/ 20 w 94"/>
                <a:gd name="T15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208">
                  <a:moveTo>
                    <a:pt x="20" y="208"/>
                  </a:moveTo>
                  <a:cubicBezTo>
                    <a:pt x="20" y="208"/>
                    <a:pt x="20" y="208"/>
                    <a:pt x="20" y="208"/>
                  </a:cubicBezTo>
                  <a:cubicBezTo>
                    <a:pt x="9" y="208"/>
                    <a:pt x="0" y="199"/>
                    <a:pt x="0" y="188"/>
                  </a:cubicBezTo>
                  <a:cubicBezTo>
                    <a:pt x="0" y="184"/>
                    <a:pt x="1" y="87"/>
                    <a:pt x="54" y="11"/>
                  </a:cubicBezTo>
                  <a:cubicBezTo>
                    <a:pt x="61" y="2"/>
                    <a:pt x="73" y="0"/>
                    <a:pt x="83" y="6"/>
                  </a:cubicBezTo>
                  <a:cubicBezTo>
                    <a:pt x="92" y="13"/>
                    <a:pt x="94" y="25"/>
                    <a:pt x="87" y="34"/>
                  </a:cubicBezTo>
                  <a:cubicBezTo>
                    <a:pt x="41" y="99"/>
                    <a:pt x="41" y="187"/>
                    <a:pt x="41" y="188"/>
                  </a:cubicBezTo>
                  <a:cubicBezTo>
                    <a:pt x="41" y="199"/>
                    <a:pt x="32" y="208"/>
                    <a:pt x="20" y="208"/>
                  </a:cubicBezTo>
                  <a:close/>
                </a:path>
              </a:pathLst>
            </a:custGeom>
            <a:solidFill>
              <a:srgbClr val="FED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3313082B-9BEB-4279-AAFB-CFF3BDDD0C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37563" y="4768850"/>
              <a:ext cx="303213" cy="301625"/>
            </a:xfrm>
            <a:custGeom>
              <a:avLst/>
              <a:gdLst>
                <a:gd name="T0" fmla="*/ 62 w 123"/>
                <a:gd name="T1" fmla="*/ 123 h 123"/>
                <a:gd name="T2" fmla="*/ 0 w 123"/>
                <a:gd name="T3" fmla="*/ 61 h 123"/>
                <a:gd name="T4" fmla="*/ 62 w 123"/>
                <a:gd name="T5" fmla="*/ 0 h 123"/>
                <a:gd name="T6" fmla="*/ 123 w 123"/>
                <a:gd name="T7" fmla="*/ 61 h 123"/>
                <a:gd name="T8" fmla="*/ 62 w 123"/>
                <a:gd name="T9" fmla="*/ 123 h 123"/>
                <a:gd name="T10" fmla="*/ 62 w 123"/>
                <a:gd name="T11" fmla="*/ 40 h 123"/>
                <a:gd name="T12" fmla="*/ 41 w 123"/>
                <a:gd name="T13" fmla="*/ 61 h 123"/>
                <a:gd name="T14" fmla="*/ 62 w 123"/>
                <a:gd name="T15" fmla="*/ 83 h 123"/>
                <a:gd name="T16" fmla="*/ 83 w 123"/>
                <a:gd name="T17" fmla="*/ 61 h 123"/>
                <a:gd name="T18" fmla="*/ 62 w 123"/>
                <a:gd name="T19" fmla="*/ 4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23">
                  <a:moveTo>
                    <a:pt x="62" y="123"/>
                  </a:moveTo>
                  <a:cubicBezTo>
                    <a:pt x="28" y="123"/>
                    <a:pt x="0" y="95"/>
                    <a:pt x="0" y="61"/>
                  </a:cubicBezTo>
                  <a:cubicBezTo>
                    <a:pt x="0" y="28"/>
                    <a:pt x="28" y="0"/>
                    <a:pt x="62" y="0"/>
                  </a:cubicBezTo>
                  <a:cubicBezTo>
                    <a:pt x="95" y="0"/>
                    <a:pt x="123" y="28"/>
                    <a:pt x="123" y="61"/>
                  </a:cubicBezTo>
                  <a:cubicBezTo>
                    <a:pt x="123" y="95"/>
                    <a:pt x="95" y="123"/>
                    <a:pt x="62" y="123"/>
                  </a:cubicBezTo>
                  <a:close/>
                  <a:moveTo>
                    <a:pt x="62" y="40"/>
                  </a:moveTo>
                  <a:cubicBezTo>
                    <a:pt x="50" y="40"/>
                    <a:pt x="41" y="50"/>
                    <a:pt x="41" y="61"/>
                  </a:cubicBezTo>
                  <a:cubicBezTo>
                    <a:pt x="41" y="73"/>
                    <a:pt x="50" y="83"/>
                    <a:pt x="62" y="83"/>
                  </a:cubicBezTo>
                  <a:cubicBezTo>
                    <a:pt x="73" y="83"/>
                    <a:pt x="83" y="73"/>
                    <a:pt x="83" y="61"/>
                  </a:cubicBezTo>
                  <a:cubicBezTo>
                    <a:pt x="83" y="50"/>
                    <a:pt x="73" y="40"/>
                    <a:pt x="62" y="40"/>
                  </a:cubicBezTo>
                  <a:close/>
                </a:path>
              </a:pathLst>
            </a:custGeom>
            <a:solidFill>
              <a:srgbClr val="FED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8AFC3232-97BB-4A77-9C50-0945773A5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6726" y="4965700"/>
              <a:ext cx="228600" cy="509588"/>
            </a:xfrm>
            <a:custGeom>
              <a:avLst/>
              <a:gdLst>
                <a:gd name="T0" fmla="*/ 73 w 93"/>
                <a:gd name="T1" fmla="*/ 208 h 208"/>
                <a:gd name="T2" fmla="*/ 53 w 93"/>
                <a:gd name="T3" fmla="*/ 188 h 208"/>
                <a:gd name="T4" fmla="*/ 53 w 93"/>
                <a:gd name="T5" fmla="*/ 188 h 208"/>
                <a:gd name="T6" fmla="*/ 6 w 93"/>
                <a:gd name="T7" fmla="*/ 34 h 208"/>
                <a:gd name="T8" fmla="*/ 11 w 93"/>
                <a:gd name="T9" fmla="*/ 6 h 208"/>
                <a:gd name="T10" fmla="*/ 39 w 93"/>
                <a:gd name="T11" fmla="*/ 11 h 208"/>
                <a:gd name="T12" fmla="*/ 93 w 93"/>
                <a:gd name="T13" fmla="*/ 188 h 208"/>
                <a:gd name="T14" fmla="*/ 73 w 93"/>
                <a:gd name="T15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" h="208">
                  <a:moveTo>
                    <a:pt x="73" y="208"/>
                  </a:moveTo>
                  <a:cubicBezTo>
                    <a:pt x="62" y="208"/>
                    <a:pt x="53" y="199"/>
                    <a:pt x="53" y="188"/>
                  </a:cubicBezTo>
                  <a:cubicBezTo>
                    <a:pt x="53" y="188"/>
                    <a:pt x="53" y="188"/>
                    <a:pt x="53" y="188"/>
                  </a:cubicBezTo>
                  <a:cubicBezTo>
                    <a:pt x="53" y="187"/>
                    <a:pt x="52" y="99"/>
                    <a:pt x="6" y="34"/>
                  </a:cubicBezTo>
                  <a:cubicBezTo>
                    <a:pt x="0" y="25"/>
                    <a:pt x="2" y="13"/>
                    <a:pt x="11" y="6"/>
                  </a:cubicBezTo>
                  <a:cubicBezTo>
                    <a:pt x="20" y="0"/>
                    <a:pt x="33" y="2"/>
                    <a:pt x="39" y="11"/>
                  </a:cubicBezTo>
                  <a:cubicBezTo>
                    <a:pt x="93" y="87"/>
                    <a:pt x="93" y="184"/>
                    <a:pt x="93" y="188"/>
                  </a:cubicBezTo>
                  <a:cubicBezTo>
                    <a:pt x="93" y="199"/>
                    <a:pt x="84" y="208"/>
                    <a:pt x="73" y="208"/>
                  </a:cubicBezTo>
                  <a:close/>
                </a:path>
              </a:pathLst>
            </a:custGeom>
            <a:solidFill>
              <a:srgbClr val="FED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81BB011B-86A6-4157-94E0-A70769D831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64488" y="4768850"/>
              <a:ext cx="301625" cy="301625"/>
            </a:xfrm>
            <a:custGeom>
              <a:avLst/>
              <a:gdLst>
                <a:gd name="T0" fmla="*/ 62 w 123"/>
                <a:gd name="T1" fmla="*/ 123 h 123"/>
                <a:gd name="T2" fmla="*/ 0 w 123"/>
                <a:gd name="T3" fmla="*/ 61 h 123"/>
                <a:gd name="T4" fmla="*/ 62 w 123"/>
                <a:gd name="T5" fmla="*/ 0 h 123"/>
                <a:gd name="T6" fmla="*/ 123 w 123"/>
                <a:gd name="T7" fmla="*/ 61 h 123"/>
                <a:gd name="T8" fmla="*/ 62 w 123"/>
                <a:gd name="T9" fmla="*/ 123 h 123"/>
                <a:gd name="T10" fmla="*/ 62 w 123"/>
                <a:gd name="T11" fmla="*/ 40 h 123"/>
                <a:gd name="T12" fmla="*/ 41 w 123"/>
                <a:gd name="T13" fmla="*/ 61 h 123"/>
                <a:gd name="T14" fmla="*/ 62 w 123"/>
                <a:gd name="T15" fmla="*/ 83 h 123"/>
                <a:gd name="T16" fmla="*/ 83 w 123"/>
                <a:gd name="T17" fmla="*/ 61 h 123"/>
                <a:gd name="T18" fmla="*/ 62 w 123"/>
                <a:gd name="T19" fmla="*/ 4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23">
                  <a:moveTo>
                    <a:pt x="62" y="123"/>
                  </a:moveTo>
                  <a:cubicBezTo>
                    <a:pt x="28" y="123"/>
                    <a:pt x="0" y="95"/>
                    <a:pt x="0" y="61"/>
                  </a:cubicBezTo>
                  <a:cubicBezTo>
                    <a:pt x="0" y="28"/>
                    <a:pt x="28" y="0"/>
                    <a:pt x="62" y="0"/>
                  </a:cubicBezTo>
                  <a:cubicBezTo>
                    <a:pt x="96" y="0"/>
                    <a:pt x="123" y="28"/>
                    <a:pt x="123" y="61"/>
                  </a:cubicBezTo>
                  <a:cubicBezTo>
                    <a:pt x="123" y="95"/>
                    <a:pt x="96" y="123"/>
                    <a:pt x="62" y="123"/>
                  </a:cubicBezTo>
                  <a:close/>
                  <a:moveTo>
                    <a:pt x="62" y="40"/>
                  </a:moveTo>
                  <a:cubicBezTo>
                    <a:pt x="50" y="40"/>
                    <a:pt x="41" y="50"/>
                    <a:pt x="41" y="61"/>
                  </a:cubicBezTo>
                  <a:cubicBezTo>
                    <a:pt x="41" y="73"/>
                    <a:pt x="50" y="83"/>
                    <a:pt x="62" y="83"/>
                  </a:cubicBezTo>
                  <a:cubicBezTo>
                    <a:pt x="73" y="83"/>
                    <a:pt x="83" y="73"/>
                    <a:pt x="83" y="61"/>
                  </a:cubicBezTo>
                  <a:cubicBezTo>
                    <a:pt x="83" y="50"/>
                    <a:pt x="73" y="40"/>
                    <a:pt x="62" y="40"/>
                  </a:cubicBezTo>
                  <a:close/>
                </a:path>
              </a:pathLst>
            </a:custGeom>
            <a:solidFill>
              <a:srgbClr val="FED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6D948773-C41C-437A-8D64-1866A71F01B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8526" y="1501775"/>
              <a:ext cx="1901825" cy="3195638"/>
            </a:xfrm>
            <a:custGeom>
              <a:avLst/>
              <a:gdLst>
                <a:gd name="T0" fmla="*/ 632 w 774"/>
                <a:gd name="T1" fmla="*/ 631 h 1303"/>
                <a:gd name="T2" fmla="*/ 717 w 774"/>
                <a:gd name="T3" fmla="*/ 497 h 1303"/>
                <a:gd name="T4" fmla="*/ 513 w 774"/>
                <a:gd name="T5" fmla="*/ 334 h 1303"/>
                <a:gd name="T6" fmla="*/ 385 w 774"/>
                <a:gd name="T7" fmla="*/ 457 h 1303"/>
                <a:gd name="T8" fmla="*/ 499 w 774"/>
                <a:gd name="T9" fmla="*/ 276 h 1303"/>
                <a:gd name="T10" fmla="*/ 472 w 774"/>
                <a:gd name="T11" fmla="*/ 138 h 1303"/>
                <a:gd name="T12" fmla="*/ 292 w 774"/>
                <a:gd name="T13" fmla="*/ 159 h 1303"/>
                <a:gd name="T14" fmla="*/ 246 w 774"/>
                <a:gd name="T15" fmla="*/ 33 h 1303"/>
                <a:gd name="T16" fmla="*/ 5 w 774"/>
                <a:gd name="T17" fmla="*/ 159 h 1303"/>
                <a:gd name="T18" fmla="*/ 201 w 774"/>
                <a:gd name="T19" fmla="*/ 425 h 1303"/>
                <a:gd name="T20" fmla="*/ 235 w 774"/>
                <a:gd name="T21" fmla="*/ 271 h 1303"/>
                <a:gd name="T22" fmla="*/ 164 w 774"/>
                <a:gd name="T23" fmla="*/ 286 h 1303"/>
                <a:gd name="T24" fmla="*/ 109 w 774"/>
                <a:gd name="T25" fmla="*/ 262 h 1303"/>
                <a:gd name="T26" fmla="*/ 262 w 774"/>
                <a:gd name="T27" fmla="*/ 218 h 1303"/>
                <a:gd name="T28" fmla="*/ 208 w 774"/>
                <a:gd name="T29" fmla="*/ 485 h 1303"/>
                <a:gd name="T30" fmla="*/ 45 w 774"/>
                <a:gd name="T31" fmla="*/ 425 h 1303"/>
                <a:gd name="T32" fmla="*/ 5 w 774"/>
                <a:gd name="T33" fmla="*/ 598 h 1303"/>
                <a:gd name="T34" fmla="*/ 158 w 774"/>
                <a:gd name="T35" fmla="*/ 693 h 1303"/>
                <a:gd name="T36" fmla="*/ 98 w 774"/>
                <a:gd name="T37" fmla="*/ 693 h 1303"/>
                <a:gd name="T38" fmla="*/ 27 w 774"/>
                <a:gd name="T39" fmla="*/ 655 h 1303"/>
                <a:gd name="T40" fmla="*/ 5 w 774"/>
                <a:gd name="T41" fmla="*/ 920 h 1303"/>
                <a:gd name="T42" fmla="*/ 172 w 774"/>
                <a:gd name="T43" fmla="*/ 934 h 1303"/>
                <a:gd name="T44" fmla="*/ 310 w 774"/>
                <a:gd name="T45" fmla="*/ 943 h 1303"/>
                <a:gd name="T46" fmla="*/ 369 w 774"/>
                <a:gd name="T47" fmla="*/ 1169 h 1303"/>
                <a:gd name="T48" fmla="*/ 340 w 774"/>
                <a:gd name="T49" fmla="*/ 1117 h 1303"/>
                <a:gd name="T50" fmla="*/ 301 w 774"/>
                <a:gd name="T51" fmla="*/ 1002 h 1303"/>
                <a:gd name="T52" fmla="*/ 166 w 774"/>
                <a:gd name="T53" fmla="*/ 1083 h 1303"/>
                <a:gd name="T54" fmla="*/ 129 w 774"/>
                <a:gd name="T55" fmla="*/ 975 h 1303"/>
                <a:gd name="T56" fmla="*/ 26 w 774"/>
                <a:gd name="T57" fmla="*/ 984 h 1303"/>
                <a:gd name="T58" fmla="*/ 65 w 774"/>
                <a:gd name="T59" fmla="*/ 1225 h 1303"/>
                <a:gd name="T60" fmla="*/ 341 w 774"/>
                <a:gd name="T61" fmla="*/ 1256 h 1303"/>
                <a:gd name="T62" fmla="*/ 574 w 774"/>
                <a:gd name="T63" fmla="*/ 1215 h 1303"/>
                <a:gd name="T64" fmla="*/ 588 w 774"/>
                <a:gd name="T65" fmla="*/ 892 h 1303"/>
                <a:gd name="T66" fmla="*/ 453 w 774"/>
                <a:gd name="T67" fmla="*/ 847 h 1303"/>
                <a:gd name="T68" fmla="*/ 422 w 774"/>
                <a:gd name="T69" fmla="*/ 703 h 1303"/>
                <a:gd name="T70" fmla="*/ 271 w 774"/>
                <a:gd name="T71" fmla="*/ 775 h 1303"/>
                <a:gd name="T72" fmla="*/ 211 w 774"/>
                <a:gd name="T73" fmla="*/ 774 h 1303"/>
                <a:gd name="T74" fmla="*/ 468 w 774"/>
                <a:gd name="T75" fmla="*/ 664 h 1303"/>
                <a:gd name="T76" fmla="*/ 625 w 774"/>
                <a:gd name="T77" fmla="*/ 845 h 1303"/>
                <a:gd name="T78" fmla="*/ 774 w 774"/>
                <a:gd name="T79" fmla="*/ 808 h 1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74" h="1303">
                  <a:moveTo>
                    <a:pt x="657" y="655"/>
                  </a:moveTo>
                  <a:cubicBezTo>
                    <a:pt x="644" y="653"/>
                    <a:pt x="635" y="643"/>
                    <a:pt x="632" y="631"/>
                  </a:cubicBezTo>
                  <a:cubicBezTo>
                    <a:pt x="630" y="619"/>
                    <a:pt x="635" y="607"/>
                    <a:pt x="645" y="600"/>
                  </a:cubicBezTo>
                  <a:cubicBezTo>
                    <a:pt x="646" y="600"/>
                    <a:pt x="704" y="560"/>
                    <a:pt x="717" y="497"/>
                  </a:cubicBezTo>
                  <a:cubicBezTo>
                    <a:pt x="724" y="460"/>
                    <a:pt x="714" y="421"/>
                    <a:pt x="687" y="382"/>
                  </a:cubicBezTo>
                  <a:cubicBezTo>
                    <a:pt x="658" y="340"/>
                    <a:pt x="580" y="318"/>
                    <a:pt x="513" y="334"/>
                  </a:cubicBezTo>
                  <a:cubicBezTo>
                    <a:pt x="482" y="342"/>
                    <a:pt x="427" y="365"/>
                    <a:pt x="418" y="431"/>
                  </a:cubicBezTo>
                  <a:cubicBezTo>
                    <a:pt x="416" y="448"/>
                    <a:pt x="401" y="459"/>
                    <a:pt x="385" y="457"/>
                  </a:cubicBezTo>
                  <a:cubicBezTo>
                    <a:pt x="368" y="455"/>
                    <a:pt x="357" y="440"/>
                    <a:pt x="359" y="424"/>
                  </a:cubicBezTo>
                  <a:cubicBezTo>
                    <a:pt x="368" y="349"/>
                    <a:pt x="419" y="295"/>
                    <a:pt x="499" y="276"/>
                  </a:cubicBezTo>
                  <a:cubicBezTo>
                    <a:pt x="512" y="273"/>
                    <a:pt x="525" y="271"/>
                    <a:pt x="538" y="270"/>
                  </a:cubicBezTo>
                  <a:cubicBezTo>
                    <a:pt x="537" y="209"/>
                    <a:pt x="505" y="156"/>
                    <a:pt x="472" y="138"/>
                  </a:cubicBezTo>
                  <a:cubicBezTo>
                    <a:pt x="395" y="97"/>
                    <a:pt x="330" y="153"/>
                    <a:pt x="327" y="156"/>
                  </a:cubicBezTo>
                  <a:cubicBezTo>
                    <a:pt x="318" y="164"/>
                    <a:pt x="303" y="166"/>
                    <a:pt x="292" y="159"/>
                  </a:cubicBezTo>
                  <a:cubicBezTo>
                    <a:pt x="281" y="152"/>
                    <a:pt x="275" y="139"/>
                    <a:pt x="278" y="126"/>
                  </a:cubicBezTo>
                  <a:cubicBezTo>
                    <a:pt x="279" y="124"/>
                    <a:pt x="289" y="73"/>
                    <a:pt x="246" y="33"/>
                  </a:cubicBezTo>
                  <a:cubicBezTo>
                    <a:pt x="215" y="5"/>
                    <a:pt x="155" y="0"/>
                    <a:pt x="103" y="21"/>
                  </a:cubicBezTo>
                  <a:cubicBezTo>
                    <a:pt x="45" y="45"/>
                    <a:pt x="9" y="95"/>
                    <a:pt x="5" y="159"/>
                  </a:cubicBezTo>
                  <a:cubicBezTo>
                    <a:pt x="0" y="245"/>
                    <a:pt x="30" y="328"/>
                    <a:pt x="86" y="381"/>
                  </a:cubicBezTo>
                  <a:cubicBezTo>
                    <a:pt x="122" y="414"/>
                    <a:pt x="162" y="430"/>
                    <a:pt x="201" y="425"/>
                  </a:cubicBezTo>
                  <a:cubicBezTo>
                    <a:pt x="251" y="419"/>
                    <a:pt x="265" y="382"/>
                    <a:pt x="269" y="360"/>
                  </a:cubicBezTo>
                  <a:cubicBezTo>
                    <a:pt x="275" y="323"/>
                    <a:pt x="260" y="284"/>
                    <a:pt x="235" y="271"/>
                  </a:cubicBezTo>
                  <a:cubicBezTo>
                    <a:pt x="216" y="262"/>
                    <a:pt x="200" y="259"/>
                    <a:pt x="188" y="264"/>
                  </a:cubicBezTo>
                  <a:cubicBezTo>
                    <a:pt x="172" y="269"/>
                    <a:pt x="164" y="285"/>
                    <a:pt x="164" y="286"/>
                  </a:cubicBezTo>
                  <a:cubicBezTo>
                    <a:pt x="158" y="301"/>
                    <a:pt x="140" y="308"/>
                    <a:pt x="125" y="302"/>
                  </a:cubicBezTo>
                  <a:cubicBezTo>
                    <a:pt x="110" y="295"/>
                    <a:pt x="102" y="278"/>
                    <a:pt x="109" y="262"/>
                  </a:cubicBezTo>
                  <a:cubicBezTo>
                    <a:pt x="111" y="258"/>
                    <a:pt x="127" y="222"/>
                    <a:pt x="167" y="207"/>
                  </a:cubicBezTo>
                  <a:cubicBezTo>
                    <a:pt x="196" y="197"/>
                    <a:pt x="228" y="200"/>
                    <a:pt x="262" y="218"/>
                  </a:cubicBezTo>
                  <a:cubicBezTo>
                    <a:pt x="311" y="243"/>
                    <a:pt x="339" y="307"/>
                    <a:pt x="328" y="371"/>
                  </a:cubicBezTo>
                  <a:cubicBezTo>
                    <a:pt x="317" y="433"/>
                    <a:pt x="271" y="477"/>
                    <a:pt x="208" y="485"/>
                  </a:cubicBezTo>
                  <a:cubicBezTo>
                    <a:pt x="201" y="486"/>
                    <a:pt x="194" y="486"/>
                    <a:pt x="187" y="486"/>
                  </a:cubicBezTo>
                  <a:cubicBezTo>
                    <a:pt x="137" y="486"/>
                    <a:pt x="88" y="465"/>
                    <a:pt x="45" y="425"/>
                  </a:cubicBezTo>
                  <a:cubicBezTo>
                    <a:pt x="30" y="411"/>
                    <a:pt x="17" y="395"/>
                    <a:pt x="5" y="378"/>
                  </a:cubicBezTo>
                  <a:cubicBezTo>
                    <a:pt x="5" y="598"/>
                    <a:pt x="5" y="598"/>
                    <a:pt x="5" y="598"/>
                  </a:cubicBezTo>
                  <a:cubicBezTo>
                    <a:pt x="18" y="591"/>
                    <a:pt x="34" y="587"/>
                    <a:pt x="51" y="587"/>
                  </a:cubicBezTo>
                  <a:cubicBezTo>
                    <a:pt x="130" y="587"/>
                    <a:pt x="158" y="650"/>
                    <a:pt x="158" y="693"/>
                  </a:cubicBezTo>
                  <a:cubicBezTo>
                    <a:pt x="158" y="709"/>
                    <a:pt x="145" y="723"/>
                    <a:pt x="128" y="723"/>
                  </a:cubicBezTo>
                  <a:cubicBezTo>
                    <a:pt x="112" y="723"/>
                    <a:pt x="98" y="709"/>
                    <a:pt x="98" y="693"/>
                  </a:cubicBezTo>
                  <a:cubicBezTo>
                    <a:pt x="98" y="679"/>
                    <a:pt x="93" y="648"/>
                    <a:pt x="51" y="648"/>
                  </a:cubicBezTo>
                  <a:cubicBezTo>
                    <a:pt x="37" y="648"/>
                    <a:pt x="31" y="652"/>
                    <a:pt x="27" y="655"/>
                  </a:cubicBezTo>
                  <a:cubicBezTo>
                    <a:pt x="12" y="671"/>
                    <a:pt x="7" y="712"/>
                    <a:pt x="5" y="763"/>
                  </a:cubicBezTo>
                  <a:cubicBezTo>
                    <a:pt x="5" y="920"/>
                    <a:pt x="5" y="920"/>
                    <a:pt x="5" y="920"/>
                  </a:cubicBezTo>
                  <a:cubicBezTo>
                    <a:pt x="16" y="913"/>
                    <a:pt x="28" y="907"/>
                    <a:pt x="41" y="904"/>
                  </a:cubicBezTo>
                  <a:cubicBezTo>
                    <a:pt x="110" y="887"/>
                    <a:pt x="150" y="911"/>
                    <a:pt x="172" y="934"/>
                  </a:cubicBezTo>
                  <a:cubicBezTo>
                    <a:pt x="184" y="945"/>
                    <a:pt x="192" y="959"/>
                    <a:pt x="198" y="974"/>
                  </a:cubicBezTo>
                  <a:cubicBezTo>
                    <a:pt x="225" y="951"/>
                    <a:pt x="262" y="935"/>
                    <a:pt x="310" y="943"/>
                  </a:cubicBezTo>
                  <a:cubicBezTo>
                    <a:pt x="367" y="952"/>
                    <a:pt x="408" y="993"/>
                    <a:pt x="418" y="1050"/>
                  </a:cubicBezTo>
                  <a:cubicBezTo>
                    <a:pt x="427" y="1100"/>
                    <a:pt x="407" y="1148"/>
                    <a:pt x="369" y="1169"/>
                  </a:cubicBezTo>
                  <a:cubicBezTo>
                    <a:pt x="354" y="1178"/>
                    <a:pt x="336" y="1172"/>
                    <a:pt x="328" y="1158"/>
                  </a:cubicBezTo>
                  <a:cubicBezTo>
                    <a:pt x="320" y="1143"/>
                    <a:pt x="325" y="1125"/>
                    <a:pt x="340" y="1117"/>
                  </a:cubicBezTo>
                  <a:cubicBezTo>
                    <a:pt x="355" y="1108"/>
                    <a:pt x="363" y="1085"/>
                    <a:pt x="359" y="1060"/>
                  </a:cubicBezTo>
                  <a:cubicBezTo>
                    <a:pt x="357" y="1048"/>
                    <a:pt x="346" y="1009"/>
                    <a:pt x="301" y="1002"/>
                  </a:cubicBezTo>
                  <a:cubicBezTo>
                    <a:pt x="232" y="991"/>
                    <a:pt x="205" y="1062"/>
                    <a:pt x="204" y="1065"/>
                  </a:cubicBezTo>
                  <a:cubicBezTo>
                    <a:pt x="199" y="1081"/>
                    <a:pt x="182" y="1089"/>
                    <a:pt x="166" y="1083"/>
                  </a:cubicBezTo>
                  <a:cubicBezTo>
                    <a:pt x="151" y="1078"/>
                    <a:pt x="142" y="1062"/>
                    <a:pt x="147" y="1046"/>
                  </a:cubicBezTo>
                  <a:cubicBezTo>
                    <a:pt x="152" y="1030"/>
                    <a:pt x="148" y="996"/>
                    <a:pt x="129" y="975"/>
                  </a:cubicBezTo>
                  <a:cubicBezTo>
                    <a:pt x="113" y="958"/>
                    <a:pt x="88" y="954"/>
                    <a:pt x="56" y="962"/>
                  </a:cubicBezTo>
                  <a:cubicBezTo>
                    <a:pt x="43" y="965"/>
                    <a:pt x="33" y="972"/>
                    <a:pt x="26" y="984"/>
                  </a:cubicBezTo>
                  <a:cubicBezTo>
                    <a:pt x="1" y="1027"/>
                    <a:pt x="17" y="1114"/>
                    <a:pt x="24" y="1143"/>
                  </a:cubicBezTo>
                  <a:cubicBezTo>
                    <a:pt x="33" y="1170"/>
                    <a:pt x="46" y="1199"/>
                    <a:pt x="65" y="1225"/>
                  </a:cubicBezTo>
                  <a:cubicBezTo>
                    <a:pt x="93" y="1264"/>
                    <a:pt x="149" y="1292"/>
                    <a:pt x="207" y="1298"/>
                  </a:cubicBezTo>
                  <a:cubicBezTo>
                    <a:pt x="260" y="1303"/>
                    <a:pt x="308" y="1288"/>
                    <a:pt x="341" y="1256"/>
                  </a:cubicBezTo>
                  <a:cubicBezTo>
                    <a:pt x="350" y="1249"/>
                    <a:pt x="362" y="1246"/>
                    <a:pt x="372" y="1250"/>
                  </a:cubicBezTo>
                  <a:cubicBezTo>
                    <a:pt x="377" y="1252"/>
                    <a:pt x="487" y="1290"/>
                    <a:pt x="574" y="1215"/>
                  </a:cubicBezTo>
                  <a:cubicBezTo>
                    <a:pt x="636" y="1163"/>
                    <a:pt x="659" y="1093"/>
                    <a:pt x="649" y="996"/>
                  </a:cubicBezTo>
                  <a:cubicBezTo>
                    <a:pt x="645" y="958"/>
                    <a:pt x="623" y="920"/>
                    <a:pt x="588" y="892"/>
                  </a:cubicBezTo>
                  <a:cubicBezTo>
                    <a:pt x="554" y="865"/>
                    <a:pt x="514" y="852"/>
                    <a:pt x="478" y="856"/>
                  </a:cubicBezTo>
                  <a:cubicBezTo>
                    <a:pt x="469" y="857"/>
                    <a:pt x="460" y="854"/>
                    <a:pt x="453" y="847"/>
                  </a:cubicBezTo>
                  <a:cubicBezTo>
                    <a:pt x="447" y="840"/>
                    <a:pt x="444" y="831"/>
                    <a:pt x="445" y="821"/>
                  </a:cubicBezTo>
                  <a:cubicBezTo>
                    <a:pt x="449" y="800"/>
                    <a:pt x="450" y="737"/>
                    <a:pt x="422" y="703"/>
                  </a:cubicBezTo>
                  <a:cubicBezTo>
                    <a:pt x="407" y="686"/>
                    <a:pt x="387" y="678"/>
                    <a:pt x="359" y="678"/>
                  </a:cubicBezTo>
                  <a:cubicBezTo>
                    <a:pt x="298" y="677"/>
                    <a:pt x="272" y="706"/>
                    <a:pt x="271" y="775"/>
                  </a:cubicBezTo>
                  <a:cubicBezTo>
                    <a:pt x="271" y="791"/>
                    <a:pt x="257" y="805"/>
                    <a:pt x="240" y="804"/>
                  </a:cubicBezTo>
                  <a:cubicBezTo>
                    <a:pt x="224" y="804"/>
                    <a:pt x="211" y="790"/>
                    <a:pt x="211" y="774"/>
                  </a:cubicBezTo>
                  <a:cubicBezTo>
                    <a:pt x="214" y="636"/>
                    <a:pt x="305" y="617"/>
                    <a:pt x="360" y="618"/>
                  </a:cubicBezTo>
                  <a:cubicBezTo>
                    <a:pt x="405" y="618"/>
                    <a:pt x="442" y="634"/>
                    <a:pt x="468" y="664"/>
                  </a:cubicBezTo>
                  <a:cubicBezTo>
                    <a:pt x="501" y="704"/>
                    <a:pt x="507" y="760"/>
                    <a:pt x="507" y="796"/>
                  </a:cubicBezTo>
                  <a:cubicBezTo>
                    <a:pt x="548" y="799"/>
                    <a:pt x="590" y="816"/>
                    <a:pt x="625" y="845"/>
                  </a:cubicBezTo>
                  <a:cubicBezTo>
                    <a:pt x="661" y="874"/>
                    <a:pt x="688" y="912"/>
                    <a:pt x="701" y="952"/>
                  </a:cubicBezTo>
                  <a:cubicBezTo>
                    <a:pt x="731" y="934"/>
                    <a:pt x="774" y="895"/>
                    <a:pt x="774" y="808"/>
                  </a:cubicBezTo>
                  <a:cubicBezTo>
                    <a:pt x="774" y="716"/>
                    <a:pt x="705" y="663"/>
                    <a:pt x="657" y="6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Oval 32">
              <a:extLst>
                <a:ext uri="{FF2B5EF4-FFF2-40B4-BE49-F238E27FC236}">
                  <a16:creationId xmlns:a16="http://schemas.microsoft.com/office/drawing/2014/main" id="{01C831A8-D0EE-4A16-BABD-EA692D9B8E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59738" y="4865688"/>
              <a:ext cx="111125" cy="109538"/>
            </a:xfrm>
            <a:prstGeom prst="ellipse">
              <a:avLst/>
            </a:prstGeom>
            <a:solidFill>
              <a:srgbClr val="CEBA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Oval 33">
              <a:extLst>
                <a:ext uri="{FF2B5EF4-FFF2-40B4-BE49-F238E27FC236}">
                  <a16:creationId xmlns:a16="http://schemas.microsoft.com/office/drawing/2014/main" id="{53C11ABF-4C89-4270-84CD-F3C23628DA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34401" y="4865688"/>
              <a:ext cx="109538" cy="109538"/>
            </a:xfrm>
            <a:prstGeom prst="ellipse">
              <a:avLst/>
            </a:prstGeom>
            <a:solidFill>
              <a:srgbClr val="CEBA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34">
              <a:extLst>
                <a:ext uri="{FF2B5EF4-FFF2-40B4-BE49-F238E27FC236}">
                  <a16:creationId xmlns:a16="http://schemas.microsoft.com/office/drawing/2014/main" id="{910AC208-B0E6-470E-B933-02D9D4AEF2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3326" y="1501775"/>
              <a:ext cx="1905000" cy="3195638"/>
            </a:xfrm>
            <a:custGeom>
              <a:avLst/>
              <a:gdLst>
                <a:gd name="T0" fmla="*/ 610 w 775"/>
                <a:gd name="T1" fmla="*/ 286 h 1303"/>
                <a:gd name="T2" fmla="*/ 540 w 775"/>
                <a:gd name="T3" fmla="*/ 271 h 1303"/>
                <a:gd name="T4" fmla="*/ 573 w 775"/>
                <a:gd name="T5" fmla="*/ 425 h 1303"/>
                <a:gd name="T6" fmla="*/ 769 w 775"/>
                <a:gd name="T7" fmla="*/ 159 h 1303"/>
                <a:gd name="T8" fmla="*/ 529 w 775"/>
                <a:gd name="T9" fmla="*/ 33 h 1303"/>
                <a:gd name="T10" fmla="*/ 482 w 775"/>
                <a:gd name="T11" fmla="*/ 159 h 1303"/>
                <a:gd name="T12" fmla="*/ 302 w 775"/>
                <a:gd name="T13" fmla="*/ 138 h 1303"/>
                <a:gd name="T14" fmla="*/ 275 w 775"/>
                <a:gd name="T15" fmla="*/ 276 h 1303"/>
                <a:gd name="T16" fmla="*/ 390 w 775"/>
                <a:gd name="T17" fmla="*/ 457 h 1303"/>
                <a:gd name="T18" fmla="*/ 261 w 775"/>
                <a:gd name="T19" fmla="*/ 334 h 1303"/>
                <a:gd name="T20" fmla="*/ 58 w 775"/>
                <a:gd name="T21" fmla="*/ 497 h 1303"/>
                <a:gd name="T22" fmla="*/ 142 w 775"/>
                <a:gd name="T23" fmla="*/ 631 h 1303"/>
                <a:gd name="T24" fmla="*/ 0 w 775"/>
                <a:gd name="T25" fmla="*/ 808 h 1303"/>
                <a:gd name="T26" fmla="*/ 149 w 775"/>
                <a:gd name="T27" fmla="*/ 845 h 1303"/>
                <a:gd name="T28" fmla="*/ 307 w 775"/>
                <a:gd name="T29" fmla="*/ 664 h 1303"/>
                <a:gd name="T30" fmla="*/ 563 w 775"/>
                <a:gd name="T31" fmla="*/ 774 h 1303"/>
                <a:gd name="T32" fmla="*/ 503 w 775"/>
                <a:gd name="T33" fmla="*/ 775 h 1303"/>
                <a:gd name="T34" fmla="*/ 353 w 775"/>
                <a:gd name="T35" fmla="*/ 703 h 1303"/>
                <a:gd name="T36" fmla="*/ 321 w 775"/>
                <a:gd name="T37" fmla="*/ 847 h 1303"/>
                <a:gd name="T38" fmla="*/ 187 w 775"/>
                <a:gd name="T39" fmla="*/ 892 h 1303"/>
                <a:gd name="T40" fmla="*/ 200 w 775"/>
                <a:gd name="T41" fmla="*/ 1215 h 1303"/>
                <a:gd name="T42" fmla="*/ 433 w 775"/>
                <a:gd name="T43" fmla="*/ 1256 h 1303"/>
                <a:gd name="T44" fmla="*/ 709 w 775"/>
                <a:gd name="T45" fmla="*/ 1225 h 1303"/>
                <a:gd name="T46" fmla="*/ 748 w 775"/>
                <a:gd name="T47" fmla="*/ 984 h 1303"/>
                <a:gd name="T48" fmla="*/ 645 w 775"/>
                <a:gd name="T49" fmla="*/ 975 h 1303"/>
                <a:gd name="T50" fmla="*/ 608 w 775"/>
                <a:gd name="T51" fmla="*/ 1083 h 1303"/>
                <a:gd name="T52" fmla="*/ 474 w 775"/>
                <a:gd name="T53" fmla="*/ 1002 h 1303"/>
                <a:gd name="T54" fmla="*/ 435 w 775"/>
                <a:gd name="T55" fmla="*/ 1117 h 1303"/>
                <a:gd name="T56" fmla="*/ 405 w 775"/>
                <a:gd name="T57" fmla="*/ 1169 h 1303"/>
                <a:gd name="T58" fmla="*/ 464 w 775"/>
                <a:gd name="T59" fmla="*/ 943 h 1303"/>
                <a:gd name="T60" fmla="*/ 602 w 775"/>
                <a:gd name="T61" fmla="*/ 934 h 1303"/>
                <a:gd name="T62" fmla="*/ 769 w 775"/>
                <a:gd name="T63" fmla="*/ 920 h 1303"/>
                <a:gd name="T64" fmla="*/ 747 w 775"/>
                <a:gd name="T65" fmla="*/ 655 h 1303"/>
                <a:gd name="T66" fmla="*/ 676 w 775"/>
                <a:gd name="T67" fmla="*/ 693 h 1303"/>
                <a:gd name="T68" fmla="*/ 646 w 775"/>
                <a:gd name="T69" fmla="*/ 723 h 1303"/>
                <a:gd name="T70" fmla="*/ 723 w 775"/>
                <a:gd name="T71" fmla="*/ 587 h 1303"/>
                <a:gd name="T72" fmla="*/ 769 w 775"/>
                <a:gd name="T73" fmla="*/ 378 h 1303"/>
                <a:gd name="T74" fmla="*/ 587 w 775"/>
                <a:gd name="T75" fmla="*/ 486 h 1303"/>
                <a:gd name="T76" fmla="*/ 447 w 775"/>
                <a:gd name="T77" fmla="*/ 371 h 1303"/>
                <a:gd name="T78" fmla="*/ 607 w 775"/>
                <a:gd name="T79" fmla="*/ 207 h 1303"/>
                <a:gd name="T80" fmla="*/ 650 w 775"/>
                <a:gd name="T81" fmla="*/ 302 h 1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5" h="1303">
                  <a:moveTo>
                    <a:pt x="650" y="302"/>
                  </a:moveTo>
                  <a:cubicBezTo>
                    <a:pt x="634" y="308"/>
                    <a:pt x="617" y="301"/>
                    <a:pt x="610" y="286"/>
                  </a:cubicBezTo>
                  <a:cubicBezTo>
                    <a:pt x="610" y="285"/>
                    <a:pt x="602" y="269"/>
                    <a:pt x="586" y="263"/>
                  </a:cubicBezTo>
                  <a:cubicBezTo>
                    <a:pt x="574" y="259"/>
                    <a:pt x="558" y="262"/>
                    <a:pt x="540" y="271"/>
                  </a:cubicBezTo>
                  <a:cubicBezTo>
                    <a:pt x="514" y="284"/>
                    <a:pt x="499" y="323"/>
                    <a:pt x="506" y="360"/>
                  </a:cubicBezTo>
                  <a:cubicBezTo>
                    <a:pt x="510" y="382"/>
                    <a:pt x="523" y="419"/>
                    <a:pt x="573" y="425"/>
                  </a:cubicBezTo>
                  <a:cubicBezTo>
                    <a:pt x="612" y="430"/>
                    <a:pt x="653" y="414"/>
                    <a:pt x="688" y="381"/>
                  </a:cubicBezTo>
                  <a:cubicBezTo>
                    <a:pt x="744" y="328"/>
                    <a:pt x="775" y="245"/>
                    <a:pt x="769" y="159"/>
                  </a:cubicBezTo>
                  <a:cubicBezTo>
                    <a:pt x="765" y="95"/>
                    <a:pt x="730" y="45"/>
                    <a:pt x="671" y="21"/>
                  </a:cubicBezTo>
                  <a:cubicBezTo>
                    <a:pt x="620" y="0"/>
                    <a:pt x="560" y="5"/>
                    <a:pt x="529" y="33"/>
                  </a:cubicBezTo>
                  <a:cubicBezTo>
                    <a:pt x="485" y="73"/>
                    <a:pt x="496" y="124"/>
                    <a:pt x="496" y="126"/>
                  </a:cubicBezTo>
                  <a:cubicBezTo>
                    <a:pt x="499" y="139"/>
                    <a:pt x="493" y="152"/>
                    <a:pt x="482" y="159"/>
                  </a:cubicBezTo>
                  <a:cubicBezTo>
                    <a:pt x="471" y="166"/>
                    <a:pt x="457" y="164"/>
                    <a:pt x="447" y="155"/>
                  </a:cubicBezTo>
                  <a:cubicBezTo>
                    <a:pt x="444" y="153"/>
                    <a:pt x="379" y="97"/>
                    <a:pt x="302" y="138"/>
                  </a:cubicBezTo>
                  <a:cubicBezTo>
                    <a:pt x="269" y="156"/>
                    <a:pt x="238" y="209"/>
                    <a:pt x="237" y="270"/>
                  </a:cubicBezTo>
                  <a:cubicBezTo>
                    <a:pt x="249" y="271"/>
                    <a:pt x="262" y="273"/>
                    <a:pt x="275" y="276"/>
                  </a:cubicBezTo>
                  <a:cubicBezTo>
                    <a:pt x="355" y="295"/>
                    <a:pt x="406" y="349"/>
                    <a:pt x="416" y="424"/>
                  </a:cubicBezTo>
                  <a:cubicBezTo>
                    <a:pt x="418" y="440"/>
                    <a:pt x="406" y="455"/>
                    <a:pt x="390" y="457"/>
                  </a:cubicBezTo>
                  <a:cubicBezTo>
                    <a:pt x="373" y="459"/>
                    <a:pt x="358" y="448"/>
                    <a:pt x="356" y="431"/>
                  </a:cubicBezTo>
                  <a:cubicBezTo>
                    <a:pt x="348" y="365"/>
                    <a:pt x="293" y="342"/>
                    <a:pt x="261" y="334"/>
                  </a:cubicBezTo>
                  <a:cubicBezTo>
                    <a:pt x="194" y="318"/>
                    <a:pt x="116" y="340"/>
                    <a:pt x="88" y="382"/>
                  </a:cubicBezTo>
                  <a:cubicBezTo>
                    <a:pt x="60" y="421"/>
                    <a:pt x="50" y="460"/>
                    <a:pt x="58" y="497"/>
                  </a:cubicBezTo>
                  <a:cubicBezTo>
                    <a:pt x="70" y="560"/>
                    <a:pt x="129" y="600"/>
                    <a:pt x="129" y="600"/>
                  </a:cubicBezTo>
                  <a:cubicBezTo>
                    <a:pt x="140" y="607"/>
                    <a:pt x="145" y="619"/>
                    <a:pt x="142" y="631"/>
                  </a:cubicBezTo>
                  <a:cubicBezTo>
                    <a:pt x="140" y="643"/>
                    <a:pt x="130" y="653"/>
                    <a:pt x="118" y="655"/>
                  </a:cubicBezTo>
                  <a:cubicBezTo>
                    <a:pt x="69" y="663"/>
                    <a:pt x="0" y="716"/>
                    <a:pt x="0" y="808"/>
                  </a:cubicBezTo>
                  <a:cubicBezTo>
                    <a:pt x="0" y="895"/>
                    <a:pt x="44" y="934"/>
                    <a:pt x="74" y="952"/>
                  </a:cubicBezTo>
                  <a:cubicBezTo>
                    <a:pt x="87" y="912"/>
                    <a:pt x="113" y="874"/>
                    <a:pt x="149" y="845"/>
                  </a:cubicBezTo>
                  <a:cubicBezTo>
                    <a:pt x="185" y="816"/>
                    <a:pt x="226" y="799"/>
                    <a:pt x="267" y="796"/>
                  </a:cubicBezTo>
                  <a:cubicBezTo>
                    <a:pt x="267" y="760"/>
                    <a:pt x="273" y="704"/>
                    <a:pt x="307" y="664"/>
                  </a:cubicBezTo>
                  <a:cubicBezTo>
                    <a:pt x="333" y="634"/>
                    <a:pt x="369" y="618"/>
                    <a:pt x="415" y="618"/>
                  </a:cubicBezTo>
                  <a:cubicBezTo>
                    <a:pt x="469" y="617"/>
                    <a:pt x="561" y="636"/>
                    <a:pt x="563" y="774"/>
                  </a:cubicBezTo>
                  <a:cubicBezTo>
                    <a:pt x="564" y="790"/>
                    <a:pt x="551" y="804"/>
                    <a:pt x="534" y="804"/>
                  </a:cubicBezTo>
                  <a:cubicBezTo>
                    <a:pt x="517" y="804"/>
                    <a:pt x="504" y="791"/>
                    <a:pt x="503" y="775"/>
                  </a:cubicBezTo>
                  <a:cubicBezTo>
                    <a:pt x="502" y="706"/>
                    <a:pt x="475" y="677"/>
                    <a:pt x="416" y="678"/>
                  </a:cubicBezTo>
                  <a:cubicBezTo>
                    <a:pt x="388" y="678"/>
                    <a:pt x="367" y="686"/>
                    <a:pt x="353" y="703"/>
                  </a:cubicBezTo>
                  <a:cubicBezTo>
                    <a:pt x="324" y="737"/>
                    <a:pt x="326" y="800"/>
                    <a:pt x="329" y="821"/>
                  </a:cubicBezTo>
                  <a:cubicBezTo>
                    <a:pt x="330" y="831"/>
                    <a:pt x="327" y="840"/>
                    <a:pt x="321" y="847"/>
                  </a:cubicBezTo>
                  <a:cubicBezTo>
                    <a:pt x="314" y="853"/>
                    <a:pt x="305" y="857"/>
                    <a:pt x="296" y="856"/>
                  </a:cubicBezTo>
                  <a:cubicBezTo>
                    <a:pt x="260" y="852"/>
                    <a:pt x="220" y="865"/>
                    <a:pt x="187" y="892"/>
                  </a:cubicBezTo>
                  <a:cubicBezTo>
                    <a:pt x="152" y="920"/>
                    <a:pt x="129" y="958"/>
                    <a:pt x="125" y="996"/>
                  </a:cubicBezTo>
                  <a:cubicBezTo>
                    <a:pt x="115" y="1093"/>
                    <a:pt x="139" y="1163"/>
                    <a:pt x="200" y="1215"/>
                  </a:cubicBezTo>
                  <a:cubicBezTo>
                    <a:pt x="288" y="1291"/>
                    <a:pt x="401" y="1251"/>
                    <a:pt x="402" y="1250"/>
                  </a:cubicBezTo>
                  <a:cubicBezTo>
                    <a:pt x="413" y="1246"/>
                    <a:pt x="425" y="1249"/>
                    <a:pt x="433" y="1256"/>
                  </a:cubicBezTo>
                  <a:cubicBezTo>
                    <a:pt x="467" y="1288"/>
                    <a:pt x="515" y="1303"/>
                    <a:pt x="568" y="1298"/>
                  </a:cubicBezTo>
                  <a:cubicBezTo>
                    <a:pt x="626" y="1292"/>
                    <a:pt x="681" y="1264"/>
                    <a:pt x="709" y="1225"/>
                  </a:cubicBezTo>
                  <a:cubicBezTo>
                    <a:pt x="728" y="1199"/>
                    <a:pt x="741" y="1170"/>
                    <a:pt x="750" y="1143"/>
                  </a:cubicBezTo>
                  <a:cubicBezTo>
                    <a:pt x="758" y="1112"/>
                    <a:pt x="773" y="1027"/>
                    <a:pt x="748" y="984"/>
                  </a:cubicBezTo>
                  <a:cubicBezTo>
                    <a:pt x="741" y="972"/>
                    <a:pt x="732" y="965"/>
                    <a:pt x="719" y="962"/>
                  </a:cubicBezTo>
                  <a:cubicBezTo>
                    <a:pt x="686" y="954"/>
                    <a:pt x="661" y="958"/>
                    <a:pt x="645" y="975"/>
                  </a:cubicBezTo>
                  <a:cubicBezTo>
                    <a:pt x="626" y="996"/>
                    <a:pt x="622" y="1030"/>
                    <a:pt x="627" y="1046"/>
                  </a:cubicBezTo>
                  <a:cubicBezTo>
                    <a:pt x="632" y="1062"/>
                    <a:pt x="623" y="1078"/>
                    <a:pt x="608" y="1083"/>
                  </a:cubicBezTo>
                  <a:cubicBezTo>
                    <a:pt x="593" y="1089"/>
                    <a:pt x="576" y="1081"/>
                    <a:pt x="570" y="1065"/>
                  </a:cubicBezTo>
                  <a:cubicBezTo>
                    <a:pt x="569" y="1062"/>
                    <a:pt x="541" y="991"/>
                    <a:pt x="474" y="1002"/>
                  </a:cubicBezTo>
                  <a:cubicBezTo>
                    <a:pt x="428" y="1009"/>
                    <a:pt x="418" y="1048"/>
                    <a:pt x="416" y="1060"/>
                  </a:cubicBezTo>
                  <a:cubicBezTo>
                    <a:pt x="411" y="1085"/>
                    <a:pt x="419" y="1108"/>
                    <a:pt x="435" y="1117"/>
                  </a:cubicBezTo>
                  <a:cubicBezTo>
                    <a:pt x="449" y="1125"/>
                    <a:pt x="454" y="1143"/>
                    <a:pt x="446" y="1158"/>
                  </a:cubicBezTo>
                  <a:cubicBezTo>
                    <a:pt x="438" y="1172"/>
                    <a:pt x="420" y="1178"/>
                    <a:pt x="405" y="1169"/>
                  </a:cubicBezTo>
                  <a:cubicBezTo>
                    <a:pt x="367" y="1148"/>
                    <a:pt x="347" y="1100"/>
                    <a:pt x="356" y="1050"/>
                  </a:cubicBezTo>
                  <a:cubicBezTo>
                    <a:pt x="367" y="993"/>
                    <a:pt x="408" y="952"/>
                    <a:pt x="464" y="943"/>
                  </a:cubicBezTo>
                  <a:cubicBezTo>
                    <a:pt x="512" y="935"/>
                    <a:pt x="549" y="951"/>
                    <a:pt x="576" y="974"/>
                  </a:cubicBezTo>
                  <a:cubicBezTo>
                    <a:pt x="582" y="959"/>
                    <a:pt x="591" y="945"/>
                    <a:pt x="602" y="934"/>
                  </a:cubicBezTo>
                  <a:cubicBezTo>
                    <a:pt x="624" y="911"/>
                    <a:pt x="665" y="887"/>
                    <a:pt x="733" y="904"/>
                  </a:cubicBezTo>
                  <a:cubicBezTo>
                    <a:pt x="747" y="907"/>
                    <a:pt x="759" y="913"/>
                    <a:pt x="769" y="920"/>
                  </a:cubicBezTo>
                  <a:cubicBezTo>
                    <a:pt x="769" y="763"/>
                    <a:pt x="769" y="763"/>
                    <a:pt x="769" y="763"/>
                  </a:cubicBezTo>
                  <a:cubicBezTo>
                    <a:pt x="768" y="712"/>
                    <a:pt x="762" y="671"/>
                    <a:pt x="747" y="655"/>
                  </a:cubicBezTo>
                  <a:cubicBezTo>
                    <a:pt x="743" y="652"/>
                    <a:pt x="737" y="648"/>
                    <a:pt x="723" y="648"/>
                  </a:cubicBezTo>
                  <a:cubicBezTo>
                    <a:pt x="678" y="648"/>
                    <a:pt x="676" y="685"/>
                    <a:pt x="676" y="693"/>
                  </a:cubicBezTo>
                  <a:cubicBezTo>
                    <a:pt x="676" y="709"/>
                    <a:pt x="663" y="723"/>
                    <a:pt x="646" y="723"/>
                  </a:cubicBezTo>
                  <a:cubicBezTo>
                    <a:pt x="646" y="723"/>
                    <a:pt x="646" y="723"/>
                    <a:pt x="646" y="723"/>
                  </a:cubicBezTo>
                  <a:cubicBezTo>
                    <a:pt x="629" y="723"/>
                    <a:pt x="616" y="709"/>
                    <a:pt x="616" y="693"/>
                  </a:cubicBezTo>
                  <a:cubicBezTo>
                    <a:pt x="616" y="650"/>
                    <a:pt x="645" y="587"/>
                    <a:pt x="723" y="587"/>
                  </a:cubicBezTo>
                  <a:cubicBezTo>
                    <a:pt x="741" y="587"/>
                    <a:pt x="756" y="591"/>
                    <a:pt x="769" y="598"/>
                  </a:cubicBezTo>
                  <a:cubicBezTo>
                    <a:pt x="769" y="378"/>
                    <a:pt x="769" y="378"/>
                    <a:pt x="769" y="378"/>
                  </a:cubicBezTo>
                  <a:cubicBezTo>
                    <a:pt x="757" y="395"/>
                    <a:pt x="744" y="411"/>
                    <a:pt x="729" y="425"/>
                  </a:cubicBezTo>
                  <a:cubicBezTo>
                    <a:pt x="687" y="465"/>
                    <a:pt x="637" y="486"/>
                    <a:pt x="587" y="486"/>
                  </a:cubicBezTo>
                  <a:cubicBezTo>
                    <a:pt x="580" y="486"/>
                    <a:pt x="573" y="486"/>
                    <a:pt x="566" y="485"/>
                  </a:cubicBezTo>
                  <a:cubicBezTo>
                    <a:pt x="503" y="477"/>
                    <a:pt x="458" y="433"/>
                    <a:pt x="447" y="371"/>
                  </a:cubicBezTo>
                  <a:cubicBezTo>
                    <a:pt x="436" y="307"/>
                    <a:pt x="463" y="243"/>
                    <a:pt x="512" y="218"/>
                  </a:cubicBezTo>
                  <a:cubicBezTo>
                    <a:pt x="547" y="200"/>
                    <a:pt x="579" y="197"/>
                    <a:pt x="607" y="207"/>
                  </a:cubicBezTo>
                  <a:cubicBezTo>
                    <a:pt x="648" y="222"/>
                    <a:pt x="664" y="258"/>
                    <a:pt x="666" y="262"/>
                  </a:cubicBezTo>
                  <a:cubicBezTo>
                    <a:pt x="672" y="278"/>
                    <a:pt x="665" y="295"/>
                    <a:pt x="650" y="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3" name="PA_组合 44">
            <a:extLst>
              <a:ext uri="{FF2B5EF4-FFF2-40B4-BE49-F238E27FC236}">
                <a16:creationId xmlns:a16="http://schemas.microsoft.com/office/drawing/2014/main" id="{5A992B80-20E8-4896-AFD8-C4C3BE07A7AE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745792" y="4587035"/>
            <a:ext cx="775830" cy="592034"/>
            <a:chOff x="890588" y="4141788"/>
            <a:chExt cx="1393825" cy="1063625"/>
          </a:xfrm>
        </p:grpSpPr>
        <p:sp>
          <p:nvSpPr>
            <p:cNvPr id="44" name="Freeform 38">
              <a:extLst>
                <a:ext uri="{FF2B5EF4-FFF2-40B4-BE49-F238E27FC236}">
                  <a16:creationId xmlns:a16="http://schemas.microsoft.com/office/drawing/2014/main" id="{D0297180-A9DB-48A6-A500-9143DF12CC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588" y="4141788"/>
              <a:ext cx="1393825" cy="1063625"/>
            </a:xfrm>
            <a:custGeom>
              <a:avLst/>
              <a:gdLst>
                <a:gd name="T0" fmla="*/ 398 w 421"/>
                <a:gd name="T1" fmla="*/ 138 h 321"/>
                <a:gd name="T2" fmla="*/ 319 w 421"/>
                <a:gd name="T3" fmla="*/ 138 h 321"/>
                <a:gd name="T4" fmla="*/ 160 w 421"/>
                <a:gd name="T5" fmla="*/ 0 h 321"/>
                <a:gd name="T6" fmla="*/ 0 w 421"/>
                <a:gd name="T7" fmla="*/ 161 h 321"/>
                <a:gd name="T8" fmla="*/ 160 w 421"/>
                <a:gd name="T9" fmla="*/ 321 h 321"/>
                <a:gd name="T10" fmla="*/ 319 w 421"/>
                <a:gd name="T11" fmla="*/ 184 h 321"/>
                <a:gd name="T12" fmla="*/ 398 w 421"/>
                <a:gd name="T13" fmla="*/ 184 h 321"/>
                <a:gd name="T14" fmla="*/ 421 w 421"/>
                <a:gd name="T15" fmla="*/ 161 h 321"/>
                <a:gd name="T16" fmla="*/ 398 w 421"/>
                <a:gd name="T17" fmla="*/ 138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1" h="321">
                  <a:moveTo>
                    <a:pt x="398" y="138"/>
                  </a:moveTo>
                  <a:cubicBezTo>
                    <a:pt x="319" y="138"/>
                    <a:pt x="319" y="138"/>
                    <a:pt x="319" y="138"/>
                  </a:cubicBezTo>
                  <a:cubicBezTo>
                    <a:pt x="308" y="60"/>
                    <a:pt x="241" y="0"/>
                    <a:pt x="160" y="0"/>
                  </a:cubicBezTo>
                  <a:cubicBezTo>
                    <a:pt x="72" y="0"/>
                    <a:pt x="0" y="72"/>
                    <a:pt x="0" y="161"/>
                  </a:cubicBezTo>
                  <a:cubicBezTo>
                    <a:pt x="0" y="249"/>
                    <a:pt x="72" y="321"/>
                    <a:pt x="160" y="321"/>
                  </a:cubicBezTo>
                  <a:cubicBezTo>
                    <a:pt x="241" y="321"/>
                    <a:pt x="308" y="261"/>
                    <a:pt x="319" y="184"/>
                  </a:cubicBezTo>
                  <a:cubicBezTo>
                    <a:pt x="398" y="184"/>
                    <a:pt x="398" y="184"/>
                    <a:pt x="398" y="184"/>
                  </a:cubicBezTo>
                  <a:cubicBezTo>
                    <a:pt x="411" y="184"/>
                    <a:pt x="421" y="173"/>
                    <a:pt x="421" y="161"/>
                  </a:cubicBezTo>
                  <a:cubicBezTo>
                    <a:pt x="421" y="148"/>
                    <a:pt x="411" y="138"/>
                    <a:pt x="398" y="138"/>
                  </a:cubicBezTo>
                  <a:close/>
                </a:path>
              </a:pathLst>
            </a:custGeom>
            <a:solidFill>
              <a:srgbClr val="FFFFFF"/>
            </a:solidFill>
            <a:ln w="39688" cap="rnd">
              <a:solidFill>
                <a:srgbClr val="6D71C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Oval 39">
              <a:extLst>
                <a:ext uri="{FF2B5EF4-FFF2-40B4-BE49-F238E27FC236}">
                  <a16:creationId xmlns:a16="http://schemas.microsoft.com/office/drawing/2014/main" id="{FE972809-5528-40A4-981B-69883A98D3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8538" y="4251325"/>
              <a:ext cx="846138" cy="846138"/>
            </a:xfrm>
            <a:prstGeom prst="ellipse">
              <a:avLst/>
            </a:prstGeom>
            <a:solidFill>
              <a:srgbClr val="FFC13A"/>
            </a:solidFill>
            <a:ln w="39688" cap="rnd">
              <a:solidFill>
                <a:srgbClr val="CEBA8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46" name="Freeform 40">
              <a:extLst>
                <a:ext uri="{FF2B5EF4-FFF2-40B4-BE49-F238E27FC236}">
                  <a16:creationId xmlns:a16="http://schemas.microsoft.com/office/drawing/2014/main" id="{00505BD1-FC78-4BF6-BB75-833987AC56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525" y="4276725"/>
              <a:ext cx="666750" cy="666750"/>
            </a:xfrm>
            <a:custGeom>
              <a:avLst/>
              <a:gdLst>
                <a:gd name="T0" fmla="*/ 201 w 201"/>
                <a:gd name="T1" fmla="*/ 32 h 201"/>
                <a:gd name="T2" fmla="*/ 119 w 201"/>
                <a:gd name="T3" fmla="*/ 0 h 201"/>
                <a:gd name="T4" fmla="*/ 0 w 201"/>
                <a:gd name="T5" fmla="*/ 120 h 201"/>
                <a:gd name="T6" fmla="*/ 31 w 201"/>
                <a:gd name="T7" fmla="*/ 201 h 201"/>
                <a:gd name="T8" fmla="*/ 25 w 201"/>
                <a:gd name="T9" fmla="*/ 161 h 201"/>
                <a:gd name="T10" fmla="*/ 160 w 201"/>
                <a:gd name="T11" fmla="*/ 26 h 201"/>
                <a:gd name="T12" fmla="*/ 201 w 201"/>
                <a:gd name="T13" fmla="*/ 32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1" h="201">
                  <a:moveTo>
                    <a:pt x="201" y="32"/>
                  </a:moveTo>
                  <a:cubicBezTo>
                    <a:pt x="179" y="11"/>
                    <a:pt x="150" y="0"/>
                    <a:pt x="119" y="0"/>
                  </a:cubicBezTo>
                  <a:cubicBezTo>
                    <a:pt x="53" y="0"/>
                    <a:pt x="0" y="54"/>
                    <a:pt x="0" y="120"/>
                  </a:cubicBezTo>
                  <a:cubicBezTo>
                    <a:pt x="0" y="150"/>
                    <a:pt x="11" y="179"/>
                    <a:pt x="31" y="201"/>
                  </a:cubicBezTo>
                  <a:cubicBezTo>
                    <a:pt x="27" y="188"/>
                    <a:pt x="25" y="174"/>
                    <a:pt x="25" y="161"/>
                  </a:cubicBezTo>
                  <a:cubicBezTo>
                    <a:pt x="25" y="86"/>
                    <a:pt x="86" y="26"/>
                    <a:pt x="160" y="26"/>
                  </a:cubicBezTo>
                  <a:cubicBezTo>
                    <a:pt x="174" y="26"/>
                    <a:pt x="188" y="28"/>
                    <a:pt x="201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9801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684213" y="3183474"/>
            <a:ext cx="5222875" cy="510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9802" name="标题 1"/>
          <p:cNvSpPr>
            <a:spLocks noGrp="1"/>
          </p:cNvSpPr>
          <p:nvPr>
            <p:ph type="ctrTitle" hasCustomPrompt="1"/>
          </p:nvPr>
        </p:nvSpPr>
        <p:spPr>
          <a:xfrm>
            <a:off x="669925" y="1727237"/>
            <a:ext cx="5222875" cy="140542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8" name="文本占位符 13">
            <a:extLst>
              <a:ext uri="{FF2B5EF4-FFF2-40B4-BE49-F238E27FC236}">
                <a16:creationId xmlns:a16="http://schemas.microsoft.com/office/drawing/2014/main" id="{89E4BC41-1711-4A51-A76C-C53781E48E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28060" y="4686300"/>
            <a:ext cx="5222875" cy="371475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="0">
                <a:solidFill>
                  <a:schemeClr val="bg1">
                    <a:lumMod val="95000"/>
                  </a:schemeClr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9" name="文本占位符 13">
            <a:extLst>
              <a:ext uri="{FF2B5EF4-FFF2-40B4-BE49-F238E27FC236}">
                <a16:creationId xmlns:a16="http://schemas.microsoft.com/office/drawing/2014/main" id="{F9135DB9-36A4-401A-B718-F06D2DCCAB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28059" y="5148262"/>
            <a:ext cx="5222875" cy="371475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="0">
                <a:solidFill>
                  <a:schemeClr val="bg1">
                    <a:lumMod val="95000"/>
                  </a:schemeClr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D1CE9839-D224-43A3-B0B8-5306D96C671E}"/>
              </a:ext>
            </a:extLst>
          </p:cNvPr>
          <p:cNvGrpSpPr/>
          <p:nvPr userDrawn="1"/>
        </p:nvGrpSpPr>
        <p:grpSpPr>
          <a:xfrm>
            <a:off x="6971506" y="485775"/>
            <a:ext cx="4536282" cy="47626"/>
            <a:chOff x="6971505" y="485774"/>
            <a:chExt cx="4768055" cy="55245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EF961A23-313D-4068-AC00-C03DAD0FF937}"/>
                </a:ext>
              </a:extLst>
            </p:cNvPr>
            <p:cNvSpPr/>
            <p:nvPr userDrawn="1"/>
          </p:nvSpPr>
          <p:spPr>
            <a:xfrm>
              <a:off x="6971505" y="485774"/>
              <a:ext cx="862807" cy="5524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A0DF5CF1-20BF-4B06-8DEC-E78DDE8F6BB6}"/>
                </a:ext>
              </a:extLst>
            </p:cNvPr>
            <p:cNvSpPr/>
            <p:nvPr userDrawn="1"/>
          </p:nvSpPr>
          <p:spPr>
            <a:xfrm>
              <a:off x="7947817" y="485774"/>
              <a:ext cx="862807" cy="552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159007D5-B14D-4810-949F-E6434B322669}"/>
                </a:ext>
              </a:extLst>
            </p:cNvPr>
            <p:cNvSpPr/>
            <p:nvPr userDrawn="1"/>
          </p:nvSpPr>
          <p:spPr>
            <a:xfrm>
              <a:off x="8924129" y="485774"/>
              <a:ext cx="862807" cy="5524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95DFB6A-E76F-4DFD-9B32-1AC75896D77B}"/>
                </a:ext>
              </a:extLst>
            </p:cNvPr>
            <p:cNvSpPr/>
            <p:nvPr userDrawn="1"/>
          </p:nvSpPr>
          <p:spPr>
            <a:xfrm>
              <a:off x="9900441" y="485774"/>
              <a:ext cx="862807" cy="5524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6807E97-0E3A-451D-A422-8C76DAEBDFB1}"/>
                </a:ext>
              </a:extLst>
            </p:cNvPr>
            <p:cNvSpPr/>
            <p:nvPr userDrawn="1"/>
          </p:nvSpPr>
          <p:spPr>
            <a:xfrm>
              <a:off x="10876753" y="485774"/>
              <a:ext cx="862807" cy="5524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82586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"/>
          <p:cNvSpPr>
            <a:spLocks noGrp="1"/>
          </p:cNvSpPr>
          <p:nvPr>
            <p:ph type="title" hasCustomPrompt="1"/>
          </p:nvPr>
        </p:nvSpPr>
        <p:spPr>
          <a:xfrm>
            <a:off x="669926" y="2499160"/>
            <a:ext cx="5523826" cy="656792"/>
          </a:xfrm>
        </p:spPr>
        <p:txBody>
          <a:bodyPr anchor="b">
            <a:normAutofit/>
          </a:bodyPr>
          <a:lstStyle>
            <a:lvl1pPr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21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69926" y="3285316"/>
            <a:ext cx="5523826" cy="1015623"/>
          </a:xfrm>
        </p:spPr>
        <p:txBody>
          <a:bodyPr anchor="t"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dirty="0"/>
              <a:t>Edit Master text styles</a:t>
            </a:r>
          </a:p>
        </p:txBody>
      </p:sp>
      <p:sp>
        <p:nvSpPr>
          <p:cNvPr id="63" name="任意多边形: 形状 62">
            <a:extLst>
              <a:ext uri="{FF2B5EF4-FFF2-40B4-BE49-F238E27FC236}">
                <a16:creationId xmlns:a16="http://schemas.microsoft.com/office/drawing/2014/main" id="{C46675DE-66FF-4E7B-A67F-47B8B9B121B4}"/>
              </a:ext>
            </a:extLst>
          </p:cNvPr>
          <p:cNvSpPr>
            <a:spLocks/>
          </p:cNvSpPr>
          <p:nvPr userDrawn="1">
            <p:custDataLst>
              <p:tags r:id="rId1"/>
            </p:custDataLst>
          </p:nvPr>
        </p:nvSpPr>
        <p:spPr bwMode="auto">
          <a:xfrm flipH="1" flipV="1">
            <a:off x="7191940" y="0"/>
            <a:ext cx="5001648" cy="6866164"/>
          </a:xfrm>
          <a:custGeom>
            <a:avLst/>
            <a:gdLst>
              <a:gd name="connsiteX0" fmla="*/ 209400 w 5001648"/>
              <a:gd name="connsiteY0" fmla="*/ 6866164 h 6866164"/>
              <a:gd name="connsiteX1" fmla="*/ 0 w 5001648"/>
              <a:gd name="connsiteY1" fmla="*/ 6866164 h 6866164"/>
              <a:gd name="connsiteX2" fmla="*/ 0 w 5001648"/>
              <a:gd name="connsiteY2" fmla="*/ 0 h 6866164"/>
              <a:gd name="connsiteX3" fmla="*/ 5001648 w 5001648"/>
              <a:gd name="connsiteY3" fmla="*/ 0 h 6866164"/>
              <a:gd name="connsiteX4" fmla="*/ 264212 w 5001648"/>
              <a:gd name="connsiteY4" fmla="*/ 6835400 h 6866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1648" h="6866164">
                <a:moveTo>
                  <a:pt x="209400" y="6866164"/>
                </a:moveTo>
                <a:lnTo>
                  <a:pt x="0" y="6866164"/>
                </a:lnTo>
                <a:lnTo>
                  <a:pt x="0" y="0"/>
                </a:lnTo>
                <a:lnTo>
                  <a:pt x="5001648" y="0"/>
                </a:lnTo>
                <a:lnTo>
                  <a:pt x="264212" y="68354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51F814E8-3347-41CB-AC78-47FD46AA7B11}"/>
              </a:ext>
            </a:extLst>
          </p:cNvPr>
          <p:cNvGrpSpPr/>
          <p:nvPr userDrawn="1"/>
        </p:nvGrpSpPr>
        <p:grpSpPr>
          <a:xfrm rot="5720611">
            <a:off x="7647895" y="1287486"/>
            <a:ext cx="5690535" cy="4576928"/>
            <a:chOff x="1177723" y="1028700"/>
            <a:chExt cx="5435599" cy="4371879"/>
          </a:xfrm>
        </p:grpSpPr>
        <p:sp>
          <p:nvSpPr>
            <p:cNvPr id="65" name="Freeform 9">
              <a:extLst>
                <a:ext uri="{FF2B5EF4-FFF2-40B4-BE49-F238E27FC236}">
                  <a16:creationId xmlns:a16="http://schemas.microsoft.com/office/drawing/2014/main" id="{7840239D-5AC1-423C-87CA-6F0C849EAB5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77723" y="1028700"/>
              <a:ext cx="5435599" cy="4371879"/>
            </a:xfrm>
            <a:custGeom>
              <a:avLst/>
              <a:gdLst>
                <a:gd name="T0" fmla="*/ 1554 w 2942"/>
                <a:gd name="T1" fmla="*/ 0 h 2370"/>
                <a:gd name="T2" fmla="*/ 0 w 2942"/>
                <a:gd name="T3" fmla="*/ 1554 h 2370"/>
                <a:gd name="T4" fmla="*/ 231 w 2942"/>
                <a:gd name="T5" fmla="*/ 2370 h 2370"/>
                <a:gd name="T6" fmla="*/ 2942 w 2942"/>
                <a:gd name="T7" fmla="*/ 854 h 2370"/>
                <a:gd name="T8" fmla="*/ 1554 w 2942"/>
                <a:gd name="T9" fmla="*/ 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42" h="2370">
                  <a:moveTo>
                    <a:pt x="1554" y="0"/>
                  </a:moveTo>
                  <a:cubicBezTo>
                    <a:pt x="696" y="0"/>
                    <a:pt x="0" y="696"/>
                    <a:pt x="0" y="1554"/>
                  </a:cubicBezTo>
                  <a:cubicBezTo>
                    <a:pt x="0" y="1853"/>
                    <a:pt x="85" y="2133"/>
                    <a:pt x="231" y="2370"/>
                  </a:cubicBezTo>
                  <a:cubicBezTo>
                    <a:pt x="2942" y="854"/>
                    <a:pt x="2942" y="854"/>
                    <a:pt x="2942" y="854"/>
                  </a:cubicBezTo>
                  <a:cubicBezTo>
                    <a:pt x="2686" y="347"/>
                    <a:pt x="2161" y="0"/>
                    <a:pt x="1554" y="0"/>
                  </a:cubicBezTo>
                  <a:close/>
                </a:path>
              </a:pathLst>
            </a:custGeom>
            <a:solidFill>
              <a:srgbClr val="797D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10">
              <a:extLst>
                <a:ext uri="{FF2B5EF4-FFF2-40B4-BE49-F238E27FC236}">
                  <a16:creationId xmlns:a16="http://schemas.microsoft.com/office/drawing/2014/main" id="{B6888FDA-62B6-4EF6-B1B5-10CDAA3011C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75842" y="1713970"/>
              <a:ext cx="4151017" cy="3353526"/>
            </a:xfrm>
            <a:custGeom>
              <a:avLst/>
              <a:gdLst>
                <a:gd name="T0" fmla="*/ 1183 w 2247"/>
                <a:gd name="T1" fmla="*/ 0 h 1818"/>
                <a:gd name="T2" fmla="*/ 0 w 2247"/>
                <a:gd name="T3" fmla="*/ 1183 h 1818"/>
                <a:gd name="T4" fmla="*/ 184 w 2247"/>
                <a:gd name="T5" fmla="*/ 1818 h 1818"/>
                <a:gd name="T6" fmla="*/ 2247 w 2247"/>
                <a:gd name="T7" fmla="*/ 664 h 1818"/>
                <a:gd name="T8" fmla="*/ 1183 w 2247"/>
                <a:gd name="T9" fmla="*/ 0 h 1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7" h="1818">
                  <a:moveTo>
                    <a:pt x="1183" y="0"/>
                  </a:moveTo>
                  <a:cubicBezTo>
                    <a:pt x="530" y="0"/>
                    <a:pt x="0" y="530"/>
                    <a:pt x="0" y="1183"/>
                  </a:cubicBezTo>
                  <a:cubicBezTo>
                    <a:pt x="0" y="1417"/>
                    <a:pt x="68" y="1634"/>
                    <a:pt x="184" y="1818"/>
                  </a:cubicBezTo>
                  <a:cubicBezTo>
                    <a:pt x="2247" y="664"/>
                    <a:pt x="2247" y="664"/>
                    <a:pt x="2247" y="664"/>
                  </a:cubicBezTo>
                  <a:cubicBezTo>
                    <a:pt x="2055" y="271"/>
                    <a:pt x="1651" y="0"/>
                    <a:pt x="1183" y="0"/>
                  </a:cubicBezTo>
                  <a:close/>
                </a:path>
              </a:pathLst>
            </a:custGeom>
            <a:solidFill>
              <a:srgbClr val="7D82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D6DC9D5D-9F8B-4C83-87F5-A9F1E71206D8}"/>
              </a:ext>
            </a:extLst>
          </p:cNvPr>
          <p:cNvGrpSpPr/>
          <p:nvPr userDrawn="1"/>
        </p:nvGrpSpPr>
        <p:grpSpPr>
          <a:xfrm rot="5400000" flipH="1">
            <a:off x="6806578" y="714487"/>
            <a:ext cx="4063402" cy="5141658"/>
            <a:chOff x="1988347" y="1961097"/>
            <a:chExt cx="3342780" cy="4229812"/>
          </a:xfrm>
        </p:grpSpPr>
        <p:sp>
          <p:nvSpPr>
            <p:cNvPr id="68" name="Freeform 11">
              <a:extLst>
                <a:ext uri="{FF2B5EF4-FFF2-40B4-BE49-F238E27FC236}">
                  <a16:creationId xmlns:a16="http://schemas.microsoft.com/office/drawing/2014/main" id="{83BDF091-AAA7-4439-B57A-2EE0574A3BC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017446" y="5539066"/>
              <a:ext cx="1284582" cy="428593"/>
            </a:xfrm>
            <a:custGeom>
              <a:avLst/>
              <a:gdLst>
                <a:gd name="T0" fmla="*/ 5 w 695"/>
                <a:gd name="T1" fmla="*/ 66 h 232"/>
                <a:gd name="T2" fmla="*/ 46 w 695"/>
                <a:gd name="T3" fmla="*/ 125 h 232"/>
                <a:gd name="T4" fmla="*/ 627 w 695"/>
                <a:gd name="T5" fmla="*/ 227 h 232"/>
                <a:gd name="T6" fmla="*/ 686 w 695"/>
                <a:gd name="T7" fmla="*/ 186 h 232"/>
                <a:gd name="T8" fmla="*/ 690 w 695"/>
                <a:gd name="T9" fmla="*/ 167 h 232"/>
                <a:gd name="T10" fmla="*/ 648 w 695"/>
                <a:gd name="T11" fmla="*/ 107 h 232"/>
                <a:gd name="T12" fmla="*/ 67 w 695"/>
                <a:gd name="T13" fmla="*/ 5 h 232"/>
                <a:gd name="T14" fmla="*/ 8 w 695"/>
                <a:gd name="T15" fmla="*/ 46 h 232"/>
                <a:gd name="T16" fmla="*/ 5 w 695"/>
                <a:gd name="T17" fmla="*/ 6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5" h="232">
                  <a:moveTo>
                    <a:pt x="5" y="66"/>
                  </a:moveTo>
                  <a:cubicBezTo>
                    <a:pt x="0" y="93"/>
                    <a:pt x="18" y="120"/>
                    <a:pt x="46" y="125"/>
                  </a:cubicBezTo>
                  <a:cubicBezTo>
                    <a:pt x="627" y="227"/>
                    <a:pt x="627" y="227"/>
                    <a:pt x="627" y="227"/>
                  </a:cubicBezTo>
                  <a:cubicBezTo>
                    <a:pt x="655" y="232"/>
                    <a:pt x="682" y="214"/>
                    <a:pt x="686" y="186"/>
                  </a:cubicBezTo>
                  <a:cubicBezTo>
                    <a:pt x="690" y="167"/>
                    <a:pt x="690" y="167"/>
                    <a:pt x="690" y="167"/>
                  </a:cubicBezTo>
                  <a:cubicBezTo>
                    <a:pt x="695" y="139"/>
                    <a:pt x="676" y="112"/>
                    <a:pt x="648" y="107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39" y="0"/>
                    <a:pt x="13" y="19"/>
                    <a:pt x="8" y="46"/>
                  </a:cubicBezTo>
                  <a:lnTo>
                    <a:pt x="5" y="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12">
              <a:extLst>
                <a:ext uri="{FF2B5EF4-FFF2-40B4-BE49-F238E27FC236}">
                  <a16:creationId xmlns:a16="http://schemas.microsoft.com/office/drawing/2014/main" id="{2B7F53F9-FB16-4016-94B4-7B0F5A57670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017446" y="5274031"/>
              <a:ext cx="1284582" cy="427398"/>
            </a:xfrm>
            <a:custGeom>
              <a:avLst/>
              <a:gdLst>
                <a:gd name="T0" fmla="*/ 5 w 695"/>
                <a:gd name="T1" fmla="*/ 66 h 232"/>
                <a:gd name="T2" fmla="*/ 46 w 695"/>
                <a:gd name="T3" fmla="*/ 125 h 232"/>
                <a:gd name="T4" fmla="*/ 627 w 695"/>
                <a:gd name="T5" fmla="*/ 228 h 232"/>
                <a:gd name="T6" fmla="*/ 686 w 695"/>
                <a:gd name="T7" fmla="*/ 186 h 232"/>
                <a:gd name="T8" fmla="*/ 690 w 695"/>
                <a:gd name="T9" fmla="*/ 167 h 232"/>
                <a:gd name="T10" fmla="*/ 648 w 695"/>
                <a:gd name="T11" fmla="*/ 108 h 232"/>
                <a:gd name="T12" fmla="*/ 67 w 695"/>
                <a:gd name="T13" fmla="*/ 5 h 232"/>
                <a:gd name="T14" fmla="*/ 8 w 695"/>
                <a:gd name="T15" fmla="*/ 47 h 232"/>
                <a:gd name="T16" fmla="*/ 5 w 695"/>
                <a:gd name="T17" fmla="*/ 6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5" h="232">
                  <a:moveTo>
                    <a:pt x="5" y="66"/>
                  </a:moveTo>
                  <a:cubicBezTo>
                    <a:pt x="0" y="94"/>
                    <a:pt x="18" y="120"/>
                    <a:pt x="46" y="125"/>
                  </a:cubicBezTo>
                  <a:cubicBezTo>
                    <a:pt x="627" y="228"/>
                    <a:pt x="627" y="228"/>
                    <a:pt x="627" y="228"/>
                  </a:cubicBezTo>
                  <a:cubicBezTo>
                    <a:pt x="655" y="232"/>
                    <a:pt x="682" y="214"/>
                    <a:pt x="686" y="186"/>
                  </a:cubicBezTo>
                  <a:cubicBezTo>
                    <a:pt x="690" y="167"/>
                    <a:pt x="690" y="167"/>
                    <a:pt x="690" y="167"/>
                  </a:cubicBezTo>
                  <a:cubicBezTo>
                    <a:pt x="695" y="139"/>
                    <a:pt x="676" y="112"/>
                    <a:pt x="648" y="108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39" y="0"/>
                    <a:pt x="13" y="19"/>
                    <a:pt x="8" y="47"/>
                  </a:cubicBezTo>
                  <a:lnTo>
                    <a:pt x="5" y="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13">
              <a:extLst>
                <a:ext uri="{FF2B5EF4-FFF2-40B4-BE49-F238E27FC236}">
                  <a16:creationId xmlns:a16="http://schemas.microsoft.com/office/drawing/2014/main" id="{6D189849-8FDF-4C91-B2FE-180A93B650A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017446" y="5007804"/>
              <a:ext cx="1284582" cy="429786"/>
            </a:xfrm>
            <a:custGeom>
              <a:avLst/>
              <a:gdLst>
                <a:gd name="T0" fmla="*/ 5 w 695"/>
                <a:gd name="T1" fmla="*/ 66 h 233"/>
                <a:gd name="T2" fmla="*/ 46 w 695"/>
                <a:gd name="T3" fmla="*/ 125 h 233"/>
                <a:gd name="T4" fmla="*/ 627 w 695"/>
                <a:gd name="T5" fmla="*/ 228 h 233"/>
                <a:gd name="T6" fmla="*/ 686 w 695"/>
                <a:gd name="T7" fmla="*/ 186 h 233"/>
                <a:gd name="T8" fmla="*/ 690 w 695"/>
                <a:gd name="T9" fmla="*/ 167 h 233"/>
                <a:gd name="T10" fmla="*/ 648 w 695"/>
                <a:gd name="T11" fmla="*/ 108 h 233"/>
                <a:gd name="T12" fmla="*/ 67 w 695"/>
                <a:gd name="T13" fmla="*/ 5 h 233"/>
                <a:gd name="T14" fmla="*/ 8 w 695"/>
                <a:gd name="T15" fmla="*/ 47 h 233"/>
                <a:gd name="T16" fmla="*/ 5 w 695"/>
                <a:gd name="T17" fmla="*/ 66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5" h="233">
                  <a:moveTo>
                    <a:pt x="5" y="66"/>
                  </a:moveTo>
                  <a:cubicBezTo>
                    <a:pt x="0" y="94"/>
                    <a:pt x="18" y="120"/>
                    <a:pt x="46" y="125"/>
                  </a:cubicBezTo>
                  <a:cubicBezTo>
                    <a:pt x="627" y="228"/>
                    <a:pt x="627" y="228"/>
                    <a:pt x="627" y="228"/>
                  </a:cubicBezTo>
                  <a:cubicBezTo>
                    <a:pt x="655" y="233"/>
                    <a:pt x="682" y="214"/>
                    <a:pt x="686" y="186"/>
                  </a:cubicBezTo>
                  <a:cubicBezTo>
                    <a:pt x="690" y="167"/>
                    <a:pt x="690" y="167"/>
                    <a:pt x="690" y="167"/>
                  </a:cubicBezTo>
                  <a:cubicBezTo>
                    <a:pt x="695" y="139"/>
                    <a:pt x="676" y="113"/>
                    <a:pt x="648" y="108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39" y="0"/>
                    <a:pt x="13" y="19"/>
                    <a:pt x="8" y="47"/>
                  </a:cubicBezTo>
                  <a:lnTo>
                    <a:pt x="5" y="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14">
              <a:extLst>
                <a:ext uri="{FF2B5EF4-FFF2-40B4-BE49-F238E27FC236}">
                  <a16:creationId xmlns:a16="http://schemas.microsoft.com/office/drawing/2014/main" id="{2F9DE722-71C2-4CE4-872A-86146DE7D74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318296" y="5845886"/>
              <a:ext cx="684076" cy="345023"/>
            </a:xfrm>
            <a:custGeom>
              <a:avLst/>
              <a:gdLst>
                <a:gd name="T0" fmla="*/ 0 w 370"/>
                <a:gd name="T1" fmla="*/ 28 h 187"/>
                <a:gd name="T2" fmla="*/ 188 w 370"/>
                <a:gd name="T3" fmla="*/ 187 h 187"/>
                <a:gd name="T4" fmla="*/ 370 w 370"/>
                <a:gd name="T5" fmla="*/ 65 h 187"/>
                <a:gd name="T6" fmla="*/ 3 w 370"/>
                <a:gd name="T7" fmla="*/ 0 h 187"/>
                <a:gd name="T8" fmla="*/ 0 w 370"/>
                <a:gd name="T9" fmla="*/ 28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0" h="187">
                  <a:moveTo>
                    <a:pt x="0" y="28"/>
                  </a:moveTo>
                  <a:cubicBezTo>
                    <a:pt x="0" y="116"/>
                    <a:pt x="84" y="187"/>
                    <a:pt x="188" y="187"/>
                  </a:cubicBezTo>
                  <a:cubicBezTo>
                    <a:pt x="276" y="187"/>
                    <a:pt x="351" y="135"/>
                    <a:pt x="370" y="65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9"/>
                    <a:pt x="0" y="18"/>
                    <a:pt x="0" y="28"/>
                  </a:cubicBezTo>
                  <a:close/>
                </a:path>
              </a:pathLst>
            </a:custGeom>
            <a:solidFill>
              <a:srgbClr val="465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15">
              <a:extLst>
                <a:ext uri="{FF2B5EF4-FFF2-40B4-BE49-F238E27FC236}">
                  <a16:creationId xmlns:a16="http://schemas.microsoft.com/office/drawing/2014/main" id="{F86B292B-81A2-45B0-88D4-ACC9B0F472A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665707" y="2429087"/>
              <a:ext cx="1456497" cy="2165644"/>
            </a:xfrm>
            <a:custGeom>
              <a:avLst/>
              <a:gdLst>
                <a:gd name="T0" fmla="*/ 496 w 788"/>
                <a:gd name="T1" fmla="*/ 1174 h 1174"/>
                <a:gd name="T2" fmla="*/ 354 w 788"/>
                <a:gd name="T3" fmla="*/ 1127 h 1174"/>
                <a:gd name="T4" fmla="*/ 108 w 788"/>
                <a:gd name="T5" fmla="*/ 1076 h 1174"/>
                <a:gd name="T6" fmla="*/ 12 w 788"/>
                <a:gd name="T7" fmla="*/ 803 h 1174"/>
                <a:gd name="T8" fmla="*/ 97 w 788"/>
                <a:gd name="T9" fmla="*/ 656 h 1174"/>
                <a:gd name="T10" fmla="*/ 214 w 788"/>
                <a:gd name="T11" fmla="*/ 607 h 1174"/>
                <a:gd name="T12" fmla="*/ 254 w 788"/>
                <a:gd name="T13" fmla="*/ 476 h 1174"/>
                <a:gd name="T14" fmla="*/ 364 w 788"/>
                <a:gd name="T15" fmla="*/ 428 h 1174"/>
                <a:gd name="T16" fmla="*/ 515 w 788"/>
                <a:gd name="T17" fmla="*/ 587 h 1174"/>
                <a:gd name="T18" fmla="*/ 483 w 788"/>
                <a:gd name="T19" fmla="*/ 620 h 1174"/>
                <a:gd name="T20" fmla="*/ 450 w 788"/>
                <a:gd name="T21" fmla="*/ 588 h 1174"/>
                <a:gd name="T22" fmla="*/ 365 w 788"/>
                <a:gd name="T23" fmla="*/ 493 h 1174"/>
                <a:gd name="T24" fmla="*/ 304 w 788"/>
                <a:gd name="T25" fmla="*/ 518 h 1174"/>
                <a:gd name="T26" fmla="*/ 280 w 788"/>
                <a:gd name="T27" fmla="*/ 634 h 1174"/>
                <a:gd name="T28" fmla="*/ 272 w 788"/>
                <a:gd name="T29" fmla="*/ 661 h 1174"/>
                <a:gd name="T30" fmla="*/ 245 w 788"/>
                <a:gd name="T31" fmla="*/ 671 h 1174"/>
                <a:gd name="T32" fmla="*/ 137 w 788"/>
                <a:gd name="T33" fmla="*/ 707 h 1174"/>
                <a:gd name="T34" fmla="*/ 77 w 788"/>
                <a:gd name="T35" fmla="*/ 809 h 1174"/>
                <a:gd name="T36" fmla="*/ 151 w 788"/>
                <a:gd name="T37" fmla="*/ 1027 h 1174"/>
                <a:gd name="T38" fmla="*/ 350 w 788"/>
                <a:gd name="T39" fmla="*/ 1061 h 1174"/>
                <a:gd name="T40" fmla="*/ 384 w 788"/>
                <a:gd name="T41" fmla="*/ 1068 h 1174"/>
                <a:gd name="T42" fmla="*/ 516 w 788"/>
                <a:gd name="T43" fmla="*/ 1108 h 1174"/>
                <a:gd name="T44" fmla="*/ 656 w 788"/>
                <a:gd name="T45" fmla="*/ 1037 h 1174"/>
                <a:gd name="T46" fmla="*/ 716 w 788"/>
                <a:gd name="T47" fmla="*/ 816 h 1174"/>
                <a:gd name="T48" fmla="*/ 716 w 788"/>
                <a:gd name="T49" fmla="*/ 813 h 1174"/>
                <a:gd name="T50" fmla="*/ 716 w 788"/>
                <a:gd name="T51" fmla="*/ 33 h 1174"/>
                <a:gd name="T52" fmla="*/ 748 w 788"/>
                <a:gd name="T53" fmla="*/ 0 h 1174"/>
                <a:gd name="T54" fmla="*/ 781 w 788"/>
                <a:gd name="T55" fmla="*/ 33 h 1174"/>
                <a:gd name="T56" fmla="*/ 781 w 788"/>
                <a:gd name="T57" fmla="*/ 812 h 1174"/>
                <a:gd name="T58" fmla="*/ 709 w 788"/>
                <a:gd name="T59" fmla="*/ 1075 h 1174"/>
                <a:gd name="T60" fmla="*/ 523 w 788"/>
                <a:gd name="T61" fmla="*/ 1173 h 1174"/>
                <a:gd name="T62" fmla="*/ 496 w 788"/>
                <a:gd name="T63" fmla="*/ 1174 h 1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88" h="1174">
                  <a:moveTo>
                    <a:pt x="496" y="1174"/>
                  </a:moveTo>
                  <a:cubicBezTo>
                    <a:pt x="442" y="1174"/>
                    <a:pt x="393" y="1158"/>
                    <a:pt x="354" y="1127"/>
                  </a:cubicBezTo>
                  <a:cubicBezTo>
                    <a:pt x="310" y="1138"/>
                    <a:pt x="201" y="1155"/>
                    <a:pt x="108" y="1076"/>
                  </a:cubicBezTo>
                  <a:cubicBezTo>
                    <a:pt x="31" y="1010"/>
                    <a:pt x="0" y="920"/>
                    <a:pt x="12" y="803"/>
                  </a:cubicBezTo>
                  <a:cubicBezTo>
                    <a:pt x="18" y="748"/>
                    <a:pt x="49" y="695"/>
                    <a:pt x="97" y="656"/>
                  </a:cubicBezTo>
                  <a:cubicBezTo>
                    <a:pt x="132" y="628"/>
                    <a:pt x="173" y="611"/>
                    <a:pt x="214" y="607"/>
                  </a:cubicBezTo>
                  <a:cubicBezTo>
                    <a:pt x="214" y="570"/>
                    <a:pt x="220" y="516"/>
                    <a:pt x="254" y="476"/>
                  </a:cubicBezTo>
                  <a:cubicBezTo>
                    <a:pt x="280" y="445"/>
                    <a:pt x="317" y="429"/>
                    <a:pt x="364" y="428"/>
                  </a:cubicBezTo>
                  <a:cubicBezTo>
                    <a:pt x="419" y="427"/>
                    <a:pt x="512" y="447"/>
                    <a:pt x="515" y="587"/>
                  </a:cubicBezTo>
                  <a:cubicBezTo>
                    <a:pt x="515" y="604"/>
                    <a:pt x="501" y="619"/>
                    <a:pt x="483" y="620"/>
                  </a:cubicBezTo>
                  <a:cubicBezTo>
                    <a:pt x="465" y="620"/>
                    <a:pt x="450" y="606"/>
                    <a:pt x="450" y="588"/>
                  </a:cubicBezTo>
                  <a:cubicBezTo>
                    <a:pt x="449" y="521"/>
                    <a:pt x="423" y="492"/>
                    <a:pt x="365" y="493"/>
                  </a:cubicBezTo>
                  <a:cubicBezTo>
                    <a:pt x="337" y="493"/>
                    <a:pt x="317" y="501"/>
                    <a:pt x="304" y="518"/>
                  </a:cubicBezTo>
                  <a:cubicBezTo>
                    <a:pt x="275" y="551"/>
                    <a:pt x="277" y="613"/>
                    <a:pt x="280" y="634"/>
                  </a:cubicBezTo>
                  <a:cubicBezTo>
                    <a:pt x="282" y="644"/>
                    <a:pt x="279" y="654"/>
                    <a:pt x="272" y="661"/>
                  </a:cubicBezTo>
                  <a:cubicBezTo>
                    <a:pt x="265" y="669"/>
                    <a:pt x="255" y="672"/>
                    <a:pt x="245" y="671"/>
                  </a:cubicBezTo>
                  <a:cubicBezTo>
                    <a:pt x="210" y="667"/>
                    <a:pt x="170" y="680"/>
                    <a:pt x="137" y="707"/>
                  </a:cubicBezTo>
                  <a:cubicBezTo>
                    <a:pt x="103" y="734"/>
                    <a:pt x="81" y="772"/>
                    <a:pt x="77" y="809"/>
                  </a:cubicBezTo>
                  <a:cubicBezTo>
                    <a:pt x="66" y="907"/>
                    <a:pt x="89" y="974"/>
                    <a:pt x="151" y="1027"/>
                  </a:cubicBezTo>
                  <a:cubicBezTo>
                    <a:pt x="237" y="1101"/>
                    <a:pt x="346" y="1063"/>
                    <a:pt x="350" y="1061"/>
                  </a:cubicBezTo>
                  <a:cubicBezTo>
                    <a:pt x="362" y="1057"/>
                    <a:pt x="375" y="1059"/>
                    <a:pt x="384" y="1068"/>
                  </a:cubicBezTo>
                  <a:cubicBezTo>
                    <a:pt x="417" y="1099"/>
                    <a:pt x="464" y="1113"/>
                    <a:pt x="516" y="1108"/>
                  </a:cubicBezTo>
                  <a:cubicBezTo>
                    <a:pt x="574" y="1103"/>
                    <a:pt x="629" y="1075"/>
                    <a:pt x="656" y="1037"/>
                  </a:cubicBezTo>
                  <a:cubicBezTo>
                    <a:pt x="725" y="942"/>
                    <a:pt x="716" y="817"/>
                    <a:pt x="716" y="816"/>
                  </a:cubicBezTo>
                  <a:cubicBezTo>
                    <a:pt x="716" y="815"/>
                    <a:pt x="716" y="814"/>
                    <a:pt x="716" y="813"/>
                  </a:cubicBezTo>
                  <a:cubicBezTo>
                    <a:pt x="716" y="33"/>
                    <a:pt x="716" y="33"/>
                    <a:pt x="716" y="33"/>
                  </a:cubicBezTo>
                  <a:cubicBezTo>
                    <a:pt x="716" y="15"/>
                    <a:pt x="730" y="0"/>
                    <a:pt x="748" y="0"/>
                  </a:cubicBezTo>
                  <a:cubicBezTo>
                    <a:pt x="766" y="0"/>
                    <a:pt x="781" y="15"/>
                    <a:pt x="781" y="33"/>
                  </a:cubicBezTo>
                  <a:cubicBezTo>
                    <a:pt x="781" y="812"/>
                    <a:pt x="781" y="812"/>
                    <a:pt x="781" y="812"/>
                  </a:cubicBezTo>
                  <a:cubicBezTo>
                    <a:pt x="782" y="828"/>
                    <a:pt x="788" y="966"/>
                    <a:pt x="709" y="1075"/>
                  </a:cubicBezTo>
                  <a:cubicBezTo>
                    <a:pt x="670" y="1128"/>
                    <a:pt x="599" y="1166"/>
                    <a:pt x="523" y="1173"/>
                  </a:cubicBezTo>
                  <a:cubicBezTo>
                    <a:pt x="514" y="1174"/>
                    <a:pt x="505" y="1174"/>
                    <a:pt x="496" y="1174"/>
                  </a:cubicBezTo>
                  <a:close/>
                </a:path>
              </a:pathLst>
            </a:custGeom>
            <a:solidFill>
              <a:srgbClr val="CEBA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16">
              <a:extLst>
                <a:ext uri="{FF2B5EF4-FFF2-40B4-BE49-F238E27FC236}">
                  <a16:creationId xmlns:a16="http://schemas.microsoft.com/office/drawing/2014/main" id="{C70DC117-6489-4DBD-AF6B-29A152FC541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40515" y="2547277"/>
              <a:ext cx="890612" cy="1427845"/>
            </a:xfrm>
            <a:custGeom>
              <a:avLst/>
              <a:gdLst>
                <a:gd name="T0" fmla="*/ 157 w 482"/>
                <a:gd name="T1" fmla="*/ 774 h 774"/>
                <a:gd name="T2" fmla="*/ 150 w 482"/>
                <a:gd name="T3" fmla="*/ 774 h 774"/>
                <a:gd name="T4" fmla="*/ 0 w 482"/>
                <a:gd name="T5" fmla="*/ 557 h 774"/>
                <a:gd name="T6" fmla="*/ 113 w 482"/>
                <a:gd name="T7" fmla="*/ 363 h 774"/>
                <a:gd name="T8" fmla="*/ 58 w 482"/>
                <a:gd name="T9" fmla="*/ 259 h 774"/>
                <a:gd name="T10" fmla="*/ 98 w 482"/>
                <a:gd name="T11" fmla="*/ 95 h 774"/>
                <a:gd name="T12" fmla="*/ 338 w 482"/>
                <a:gd name="T13" fmla="*/ 23 h 774"/>
                <a:gd name="T14" fmla="*/ 480 w 482"/>
                <a:gd name="T15" fmla="*/ 172 h 774"/>
                <a:gd name="T16" fmla="*/ 452 w 482"/>
                <a:gd name="T17" fmla="*/ 208 h 774"/>
                <a:gd name="T18" fmla="*/ 416 w 482"/>
                <a:gd name="T19" fmla="*/ 180 h 774"/>
                <a:gd name="T20" fmla="*/ 322 w 482"/>
                <a:gd name="T21" fmla="*/ 86 h 774"/>
                <a:gd name="T22" fmla="*/ 152 w 482"/>
                <a:gd name="T23" fmla="*/ 132 h 774"/>
                <a:gd name="T24" fmla="*/ 122 w 482"/>
                <a:gd name="T25" fmla="*/ 246 h 774"/>
                <a:gd name="T26" fmla="*/ 193 w 482"/>
                <a:gd name="T27" fmla="*/ 347 h 774"/>
                <a:gd name="T28" fmla="*/ 207 w 482"/>
                <a:gd name="T29" fmla="*/ 381 h 774"/>
                <a:gd name="T30" fmla="*/ 180 w 482"/>
                <a:gd name="T31" fmla="*/ 406 h 774"/>
                <a:gd name="T32" fmla="*/ 65 w 482"/>
                <a:gd name="T33" fmla="*/ 557 h 774"/>
                <a:gd name="T34" fmla="*/ 164 w 482"/>
                <a:gd name="T35" fmla="*/ 710 h 774"/>
                <a:gd name="T36" fmla="*/ 189 w 482"/>
                <a:gd name="T37" fmla="*/ 749 h 774"/>
                <a:gd name="T38" fmla="*/ 157 w 482"/>
                <a:gd name="T39" fmla="*/ 774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2" h="774">
                  <a:moveTo>
                    <a:pt x="157" y="774"/>
                  </a:moveTo>
                  <a:cubicBezTo>
                    <a:pt x="155" y="774"/>
                    <a:pt x="153" y="774"/>
                    <a:pt x="150" y="774"/>
                  </a:cubicBezTo>
                  <a:cubicBezTo>
                    <a:pt x="98" y="762"/>
                    <a:pt x="0" y="702"/>
                    <a:pt x="0" y="557"/>
                  </a:cubicBezTo>
                  <a:cubicBezTo>
                    <a:pt x="0" y="460"/>
                    <a:pt x="56" y="394"/>
                    <a:pt x="113" y="363"/>
                  </a:cubicBezTo>
                  <a:cubicBezTo>
                    <a:pt x="91" y="338"/>
                    <a:pt x="67" y="303"/>
                    <a:pt x="58" y="259"/>
                  </a:cubicBezTo>
                  <a:cubicBezTo>
                    <a:pt x="48" y="205"/>
                    <a:pt x="61" y="150"/>
                    <a:pt x="98" y="95"/>
                  </a:cubicBezTo>
                  <a:cubicBezTo>
                    <a:pt x="142" y="32"/>
                    <a:pt x="245" y="0"/>
                    <a:pt x="338" y="23"/>
                  </a:cubicBezTo>
                  <a:cubicBezTo>
                    <a:pt x="418" y="42"/>
                    <a:pt x="470" y="97"/>
                    <a:pt x="480" y="172"/>
                  </a:cubicBezTo>
                  <a:cubicBezTo>
                    <a:pt x="482" y="190"/>
                    <a:pt x="470" y="206"/>
                    <a:pt x="452" y="208"/>
                  </a:cubicBezTo>
                  <a:cubicBezTo>
                    <a:pt x="434" y="211"/>
                    <a:pt x="418" y="198"/>
                    <a:pt x="416" y="180"/>
                  </a:cubicBezTo>
                  <a:cubicBezTo>
                    <a:pt x="407" y="116"/>
                    <a:pt x="354" y="93"/>
                    <a:pt x="322" y="86"/>
                  </a:cubicBezTo>
                  <a:cubicBezTo>
                    <a:pt x="256" y="70"/>
                    <a:pt x="180" y="91"/>
                    <a:pt x="152" y="132"/>
                  </a:cubicBezTo>
                  <a:cubicBezTo>
                    <a:pt x="125" y="171"/>
                    <a:pt x="115" y="209"/>
                    <a:pt x="122" y="246"/>
                  </a:cubicBezTo>
                  <a:cubicBezTo>
                    <a:pt x="134" y="307"/>
                    <a:pt x="192" y="347"/>
                    <a:pt x="193" y="347"/>
                  </a:cubicBezTo>
                  <a:cubicBezTo>
                    <a:pt x="204" y="354"/>
                    <a:pt x="209" y="368"/>
                    <a:pt x="207" y="381"/>
                  </a:cubicBezTo>
                  <a:cubicBezTo>
                    <a:pt x="204" y="394"/>
                    <a:pt x="193" y="404"/>
                    <a:pt x="180" y="406"/>
                  </a:cubicBezTo>
                  <a:cubicBezTo>
                    <a:pt x="132" y="414"/>
                    <a:pt x="65" y="466"/>
                    <a:pt x="65" y="557"/>
                  </a:cubicBezTo>
                  <a:cubicBezTo>
                    <a:pt x="65" y="687"/>
                    <a:pt x="163" y="710"/>
                    <a:pt x="164" y="710"/>
                  </a:cubicBezTo>
                  <a:cubicBezTo>
                    <a:pt x="182" y="714"/>
                    <a:pt x="193" y="731"/>
                    <a:pt x="189" y="749"/>
                  </a:cubicBezTo>
                  <a:cubicBezTo>
                    <a:pt x="186" y="764"/>
                    <a:pt x="172" y="774"/>
                    <a:pt x="157" y="774"/>
                  </a:cubicBezTo>
                  <a:close/>
                </a:path>
              </a:pathLst>
            </a:custGeom>
            <a:solidFill>
              <a:srgbClr val="CEBA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17">
              <a:extLst>
                <a:ext uri="{FF2B5EF4-FFF2-40B4-BE49-F238E27FC236}">
                  <a16:creationId xmlns:a16="http://schemas.microsoft.com/office/drawing/2014/main" id="{65DFCEBB-1D43-40C4-8371-247FEF576E7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668094" y="1961097"/>
              <a:ext cx="1242798" cy="1023130"/>
            </a:xfrm>
            <a:custGeom>
              <a:avLst/>
              <a:gdLst>
                <a:gd name="T0" fmla="*/ 422 w 673"/>
                <a:gd name="T1" fmla="*/ 555 h 555"/>
                <a:gd name="T2" fmla="*/ 401 w 673"/>
                <a:gd name="T3" fmla="*/ 554 h 555"/>
                <a:gd name="T4" fmla="*/ 279 w 673"/>
                <a:gd name="T5" fmla="*/ 438 h 555"/>
                <a:gd name="T6" fmla="*/ 346 w 673"/>
                <a:gd name="T7" fmla="*/ 283 h 555"/>
                <a:gd name="T8" fmla="*/ 443 w 673"/>
                <a:gd name="T9" fmla="*/ 272 h 555"/>
                <a:gd name="T10" fmla="*/ 503 w 673"/>
                <a:gd name="T11" fmla="*/ 328 h 555"/>
                <a:gd name="T12" fmla="*/ 485 w 673"/>
                <a:gd name="T13" fmla="*/ 371 h 555"/>
                <a:gd name="T14" fmla="*/ 443 w 673"/>
                <a:gd name="T15" fmla="*/ 354 h 555"/>
                <a:gd name="T16" fmla="*/ 421 w 673"/>
                <a:gd name="T17" fmla="*/ 333 h 555"/>
                <a:gd name="T18" fmla="*/ 376 w 673"/>
                <a:gd name="T19" fmla="*/ 340 h 555"/>
                <a:gd name="T20" fmla="*/ 343 w 673"/>
                <a:gd name="T21" fmla="*/ 427 h 555"/>
                <a:gd name="T22" fmla="*/ 409 w 673"/>
                <a:gd name="T23" fmla="*/ 490 h 555"/>
                <a:gd name="T24" fmla="*/ 521 w 673"/>
                <a:gd name="T25" fmla="*/ 446 h 555"/>
                <a:gd name="T26" fmla="*/ 602 w 673"/>
                <a:gd name="T27" fmla="*/ 226 h 555"/>
                <a:gd name="T28" fmla="*/ 506 w 673"/>
                <a:gd name="T29" fmla="*/ 90 h 555"/>
                <a:gd name="T30" fmla="*/ 365 w 673"/>
                <a:gd name="T31" fmla="*/ 102 h 555"/>
                <a:gd name="T32" fmla="*/ 334 w 673"/>
                <a:gd name="T33" fmla="*/ 193 h 555"/>
                <a:gd name="T34" fmla="*/ 319 w 673"/>
                <a:gd name="T35" fmla="*/ 228 h 555"/>
                <a:gd name="T36" fmla="*/ 280 w 673"/>
                <a:gd name="T37" fmla="*/ 224 h 555"/>
                <a:gd name="T38" fmla="*/ 138 w 673"/>
                <a:gd name="T39" fmla="*/ 207 h 555"/>
                <a:gd name="T40" fmla="*/ 75 w 673"/>
                <a:gd name="T41" fmla="*/ 362 h 555"/>
                <a:gd name="T42" fmla="*/ 47 w 673"/>
                <a:gd name="T43" fmla="*/ 398 h 555"/>
                <a:gd name="T44" fmla="*/ 11 w 673"/>
                <a:gd name="T45" fmla="*/ 370 h 555"/>
                <a:gd name="T46" fmla="*/ 108 w 673"/>
                <a:gd name="T47" fmla="*/ 150 h 555"/>
                <a:gd name="T48" fmla="*/ 271 w 673"/>
                <a:gd name="T49" fmla="*/ 143 h 555"/>
                <a:gd name="T50" fmla="*/ 322 w 673"/>
                <a:gd name="T51" fmla="*/ 54 h 555"/>
                <a:gd name="T52" fmla="*/ 530 w 673"/>
                <a:gd name="T53" fmla="*/ 30 h 555"/>
                <a:gd name="T54" fmla="*/ 667 w 673"/>
                <a:gd name="T55" fmla="*/ 222 h 555"/>
                <a:gd name="T56" fmla="*/ 566 w 673"/>
                <a:gd name="T57" fmla="*/ 494 h 555"/>
                <a:gd name="T58" fmla="*/ 422 w 673"/>
                <a:gd name="T59" fmla="*/ 555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73" h="555">
                  <a:moveTo>
                    <a:pt x="422" y="555"/>
                  </a:moveTo>
                  <a:cubicBezTo>
                    <a:pt x="415" y="555"/>
                    <a:pt x="408" y="555"/>
                    <a:pt x="401" y="554"/>
                  </a:cubicBezTo>
                  <a:cubicBezTo>
                    <a:pt x="337" y="546"/>
                    <a:pt x="290" y="502"/>
                    <a:pt x="279" y="438"/>
                  </a:cubicBezTo>
                  <a:cubicBezTo>
                    <a:pt x="268" y="374"/>
                    <a:pt x="296" y="308"/>
                    <a:pt x="346" y="283"/>
                  </a:cubicBezTo>
                  <a:cubicBezTo>
                    <a:pt x="381" y="265"/>
                    <a:pt x="414" y="261"/>
                    <a:pt x="443" y="272"/>
                  </a:cubicBezTo>
                  <a:cubicBezTo>
                    <a:pt x="484" y="287"/>
                    <a:pt x="501" y="324"/>
                    <a:pt x="503" y="328"/>
                  </a:cubicBezTo>
                  <a:cubicBezTo>
                    <a:pt x="510" y="345"/>
                    <a:pt x="502" y="364"/>
                    <a:pt x="485" y="371"/>
                  </a:cubicBezTo>
                  <a:cubicBezTo>
                    <a:pt x="469" y="378"/>
                    <a:pt x="450" y="370"/>
                    <a:pt x="443" y="354"/>
                  </a:cubicBezTo>
                  <a:cubicBezTo>
                    <a:pt x="443" y="353"/>
                    <a:pt x="435" y="338"/>
                    <a:pt x="421" y="333"/>
                  </a:cubicBezTo>
                  <a:cubicBezTo>
                    <a:pt x="409" y="329"/>
                    <a:pt x="394" y="331"/>
                    <a:pt x="376" y="340"/>
                  </a:cubicBezTo>
                  <a:cubicBezTo>
                    <a:pt x="351" y="353"/>
                    <a:pt x="337" y="391"/>
                    <a:pt x="343" y="427"/>
                  </a:cubicBezTo>
                  <a:cubicBezTo>
                    <a:pt x="347" y="448"/>
                    <a:pt x="360" y="484"/>
                    <a:pt x="409" y="490"/>
                  </a:cubicBezTo>
                  <a:cubicBezTo>
                    <a:pt x="446" y="494"/>
                    <a:pt x="486" y="479"/>
                    <a:pt x="521" y="446"/>
                  </a:cubicBezTo>
                  <a:cubicBezTo>
                    <a:pt x="576" y="395"/>
                    <a:pt x="607" y="310"/>
                    <a:pt x="602" y="226"/>
                  </a:cubicBezTo>
                  <a:cubicBezTo>
                    <a:pt x="597" y="137"/>
                    <a:pt x="533" y="101"/>
                    <a:pt x="506" y="90"/>
                  </a:cubicBezTo>
                  <a:cubicBezTo>
                    <a:pt x="455" y="70"/>
                    <a:pt x="396" y="75"/>
                    <a:pt x="365" y="102"/>
                  </a:cubicBezTo>
                  <a:cubicBezTo>
                    <a:pt x="322" y="141"/>
                    <a:pt x="333" y="192"/>
                    <a:pt x="334" y="193"/>
                  </a:cubicBezTo>
                  <a:cubicBezTo>
                    <a:pt x="337" y="206"/>
                    <a:pt x="331" y="221"/>
                    <a:pt x="319" y="228"/>
                  </a:cubicBezTo>
                  <a:cubicBezTo>
                    <a:pt x="306" y="235"/>
                    <a:pt x="291" y="234"/>
                    <a:pt x="280" y="224"/>
                  </a:cubicBezTo>
                  <a:cubicBezTo>
                    <a:pt x="278" y="222"/>
                    <a:pt x="214" y="167"/>
                    <a:pt x="138" y="207"/>
                  </a:cubicBezTo>
                  <a:cubicBezTo>
                    <a:pt x="101" y="227"/>
                    <a:pt x="67" y="292"/>
                    <a:pt x="75" y="362"/>
                  </a:cubicBezTo>
                  <a:cubicBezTo>
                    <a:pt x="77" y="380"/>
                    <a:pt x="65" y="396"/>
                    <a:pt x="47" y="398"/>
                  </a:cubicBezTo>
                  <a:cubicBezTo>
                    <a:pt x="29" y="401"/>
                    <a:pt x="13" y="388"/>
                    <a:pt x="11" y="370"/>
                  </a:cubicBezTo>
                  <a:cubicBezTo>
                    <a:pt x="0" y="280"/>
                    <a:pt x="42" y="186"/>
                    <a:pt x="108" y="150"/>
                  </a:cubicBezTo>
                  <a:cubicBezTo>
                    <a:pt x="173" y="115"/>
                    <a:pt x="231" y="126"/>
                    <a:pt x="271" y="143"/>
                  </a:cubicBezTo>
                  <a:cubicBezTo>
                    <a:pt x="276" y="116"/>
                    <a:pt x="290" y="83"/>
                    <a:pt x="322" y="54"/>
                  </a:cubicBezTo>
                  <a:cubicBezTo>
                    <a:pt x="371" y="9"/>
                    <a:pt x="455" y="0"/>
                    <a:pt x="530" y="30"/>
                  </a:cubicBezTo>
                  <a:cubicBezTo>
                    <a:pt x="611" y="63"/>
                    <a:pt x="661" y="133"/>
                    <a:pt x="667" y="222"/>
                  </a:cubicBezTo>
                  <a:cubicBezTo>
                    <a:pt x="673" y="327"/>
                    <a:pt x="635" y="428"/>
                    <a:pt x="566" y="494"/>
                  </a:cubicBezTo>
                  <a:cubicBezTo>
                    <a:pt x="523" y="534"/>
                    <a:pt x="473" y="555"/>
                    <a:pt x="422" y="555"/>
                  </a:cubicBezTo>
                  <a:close/>
                </a:path>
              </a:pathLst>
            </a:custGeom>
            <a:solidFill>
              <a:srgbClr val="CEBA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id="{3387BF85-9C77-4877-831C-B03115ABFC9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654962" y="3714863"/>
              <a:ext cx="924040" cy="553946"/>
            </a:xfrm>
            <a:custGeom>
              <a:avLst/>
              <a:gdLst>
                <a:gd name="T0" fmla="*/ 434 w 500"/>
                <a:gd name="T1" fmla="*/ 300 h 300"/>
                <a:gd name="T2" fmla="*/ 425 w 500"/>
                <a:gd name="T3" fmla="*/ 299 h 300"/>
                <a:gd name="T4" fmla="*/ 403 w 500"/>
                <a:gd name="T5" fmla="*/ 260 h 300"/>
                <a:gd name="T6" fmla="*/ 403 w 500"/>
                <a:gd name="T7" fmla="*/ 260 h 300"/>
                <a:gd name="T8" fmla="*/ 401 w 500"/>
                <a:gd name="T9" fmla="*/ 101 h 300"/>
                <a:gd name="T10" fmla="*/ 373 w 500"/>
                <a:gd name="T11" fmla="*/ 80 h 300"/>
                <a:gd name="T12" fmla="*/ 302 w 500"/>
                <a:gd name="T13" fmla="*/ 93 h 300"/>
                <a:gd name="T14" fmla="*/ 284 w 500"/>
                <a:gd name="T15" fmla="*/ 162 h 300"/>
                <a:gd name="T16" fmla="*/ 264 w 500"/>
                <a:gd name="T17" fmla="*/ 202 h 300"/>
                <a:gd name="T18" fmla="*/ 223 w 500"/>
                <a:gd name="T19" fmla="*/ 182 h 300"/>
                <a:gd name="T20" fmla="*/ 129 w 500"/>
                <a:gd name="T21" fmla="*/ 120 h 300"/>
                <a:gd name="T22" fmla="*/ 73 w 500"/>
                <a:gd name="T23" fmla="*/ 177 h 300"/>
                <a:gd name="T24" fmla="*/ 91 w 500"/>
                <a:gd name="T25" fmla="*/ 231 h 300"/>
                <a:gd name="T26" fmla="*/ 103 w 500"/>
                <a:gd name="T27" fmla="*/ 275 h 300"/>
                <a:gd name="T28" fmla="*/ 59 w 500"/>
                <a:gd name="T29" fmla="*/ 287 h 300"/>
                <a:gd name="T30" fmla="*/ 9 w 500"/>
                <a:gd name="T31" fmla="*/ 165 h 300"/>
                <a:gd name="T32" fmla="*/ 119 w 500"/>
                <a:gd name="T33" fmla="*/ 56 h 300"/>
                <a:gd name="T34" fmla="*/ 231 w 500"/>
                <a:gd name="T35" fmla="*/ 86 h 300"/>
                <a:gd name="T36" fmla="*/ 255 w 500"/>
                <a:gd name="T37" fmla="*/ 48 h 300"/>
                <a:gd name="T38" fmla="*/ 389 w 500"/>
                <a:gd name="T39" fmla="*/ 17 h 300"/>
                <a:gd name="T40" fmla="*/ 457 w 500"/>
                <a:gd name="T41" fmla="*/ 69 h 300"/>
                <a:gd name="T42" fmla="*/ 465 w 500"/>
                <a:gd name="T43" fmla="*/ 276 h 300"/>
                <a:gd name="T44" fmla="*/ 434 w 500"/>
                <a:gd name="T45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0" h="300">
                  <a:moveTo>
                    <a:pt x="434" y="300"/>
                  </a:moveTo>
                  <a:cubicBezTo>
                    <a:pt x="431" y="300"/>
                    <a:pt x="428" y="300"/>
                    <a:pt x="425" y="299"/>
                  </a:cubicBezTo>
                  <a:cubicBezTo>
                    <a:pt x="408" y="295"/>
                    <a:pt x="398" y="277"/>
                    <a:pt x="403" y="260"/>
                  </a:cubicBezTo>
                  <a:cubicBezTo>
                    <a:pt x="403" y="260"/>
                    <a:pt x="403" y="260"/>
                    <a:pt x="403" y="260"/>
                  </a:cubicBezTo>
                  <a:cubicBezTo>
                    <a:pt x="411" y="230"/>
                    <a:pt x="426" y="144"/>
                    <a:pt x="401" y="101"/>
                  </a:cubicBezTo>
                  <a:cubicBezTo>
                    <a:pt x="394" y="90"/>
                    <a:pt x="386" y="83"/>
                    <a:pt x="373" y="80"/>
                  </a:cubicBezTo>
                  <a:cubicBezTo>
                    <a:pt x="341" y="72"/>
                    <a:pt x="318" y="77"/>
                    <a:pt x="302" y="93"/>
                  </a:cubicBezTo>
                  <a:cubicBezTo>
                    <a:pt x="283" y="113"/>
                    <a:pt x="280" y="148"/>
                    <a:pt x="284" y="162"/>
                  </a:cubicBezTo>
                  <a:cubicBezTo>
                    <a:pt x="290" y="178"/>
                    <a:pt x="280" y="196"/>
                    <a:pt x="264" y="202"/>
                  </a:cubicBezTo>
                  <a:cubicBezTo>
                    <a:pt x="247" y="207"/>
                    <a:pt x="229" y="199"/>
                    <a:pt x="223" y="182"/>
                  </a:cubicBezTo>
                  <a:cubicBezTo>
                    <a:pt x="220" y="175"/>
                    <a:pt x="194" y="110"/>
                    <a:pt x="129" y="120"/>
                  </a:cubicBezTo>
                  <a:cubicBezTo>
                    <a:pt x="85" y="127"/>
                    <a:pt x="75" y="165"/>
                    <a:pt x="73" y="177"/>
                  </a:cubicBezTo>
                  <a:cubicBezTo>
                    <a:pt x="69" y="200"/>
                    <a:pt x="76" y="223"/>
                    <a:pt x="91" y="231"/>
                  </a:cubicBezTo>
                  <a:cubicBezTo>
                    <a:pt x="107" y="240"/>
                    <a:pt x="112" y="259"/>
                    <a:pt x="103" y="275"/>
                  </a:cubicBezTo>
                  <a:cubicBezTo>
                    <a:pt x="95" y="291"/>
                    <a:pt x="75" y="296"/>
                    <a:pt x="59" y="287"/>
                  </a:cubicBezTo>
                  <a:cubicBezTo>
                    <a:pt x="20" y="265"/>
                    <a:pt x="0" y="216"/>
                    <a:pt x="9" y="165"/>
                  </a:cubicBezTo>
                  <a:cubicBezTo>
                    <a:pt x="19" y="107"/>
                    <a:pt x="61" y="66"/>
                    <a:pt x="119" y="56"/>
                  </a:cubicBezTo>
                  <a:cubicBezTo>
                    <a:pt x="166" y="49"/>
                    <a:pt x="203" y="64"/>
                    <a:pt x="231" y="86"/>
                  </a:cubicBezTo>
                  <a:cubicBezTo>
                    <a:pt x="236" y="72"/>
                    <a:pt x="245" y="59"/>
                    <a:pt x="255" y="48"/>
                  </a:cubicBezTo>
                  <a:cubicBezTo>
                    <a:pt x="278" y="24"/>
                    <a:pt x="319" y="0"/>
                    <a:pt x="389" y="17"/>
                  </a:cubicBezTo>
                  <a:cubicBezTo>
                    <a:pt x="418" y="25"/>
                    <a:pt x="442" y="42"/>
                    <a:pt x="457" y="69"/>
                  </a:cubicBezTo>
                  <a:cubicBezTo>
                    <a:pt x="500" y="142"/>
                    <a:pt x="469" y="263"/>
                    <a:pt x="465" y="276"/>
                  </a:cubicBezTo>
                  <a:cubicBezTo>
                    <a:pt x="461" y="291"/>
                    <a:pt x="448" y="300"/>
                    <a:pt x="434" y="300"/>
                  </a:cubicBezTo>
                  <a:close/>
                </a:path>
              </a:pathLst>
            </a:custGeom>
            <a:solidFill>
              <a:srgbClr val="CEBA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id="{EF59231F-0626-4FEF-86EC-24D414C740D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677645" y="3163304"/>
              <a:ext cx="404715" cy="553946"/>
            </a:xfrm>
            <a:custGeom>
              <a:avLst/>
              <a:gdLst>
                <a:gd name="T0" fmla="*/ 186 w 219"/>
                <a:gd name="T1" fmla="*/ 300 h 300"/>
                <a:gd name="T2" fmla="*/ 186 w 219"/>
                <a:gd name="T3" fmla="*/ 300 h 300"/>
                <a:gd name="T4" fmla="*/ 154 w 219"/>
                <a:gd name="T5" fmla="*/ 268 h 300"/>
                <a:gd name="T6" fmla="*/ 131 w 219"/>
                <a:gd name="T7" fmla="*/ 72 h 300"/>
                <a:gd name="T8" fmla="*/ 109 w 219"/>
                <a:gd name="T9" fmla="*/ 65 h 300"/>
                <a:gd name="T10" fmla="*/ 64 w 219"/>
                <a:gd name="T11" fmla="*/ 108 h 300"/>
                <a:gd name="T12" fmla="*/ 32 w 219"/>
                <a:gd name="T13" fmla="*/ 140 h 300"/>
                <a:gd name="T14" fmla="*/ 32 w 219"/>
                <a:gd name="T15" fmla="*/ 140 h 300"/>
                <a:gd name="T16" fmla="*/ 0 w 219"/>
                <a:gd name="T17" fmla="*/ 108 h 300"/>
                <a:gd name="T18" fmla="*/ 109 w 219"/>
                <a:gd name="T19" fmla="*/ 0 h 300"/>
                <a:gd name="T20" fmla="*/ 177 w 219"/>
                <a:gd name="T21" fmla="*/ 26 h 300"/>
                <a:gd name="T22" fmla="*/ 218 w 219"/>
                <a:gd name="T23" fmla="*/ 268 h 300"/>
                <a:gd name="T24" fmla="*/ 186 w 219"/>
                <a:gd name="T25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9" h="300">
                  <a:moveTo>
                    <a:pt x="186" y="300"/>
                  </a:moveTo>
                  <a:cubicBezTo>
                    <a:pt x="186" y="300"/>
                    <a:pt x="186" y="300"/>
                    <a:pt x="186" y="300"/>
                  </a:cubicBezTo>
                  <a:cubicBezTo>
                    <a:pt x="168" y="300"/>
                    <a:pt x="154" y="286"/>
                    <a:pt x="154" y="268"/>
                  </a:cubicBezTo>
                  <a:cubicBezTo>
                    <a:pt x="154" y="179"/>
                    <a:pt x="154" y="95"/>
                    <a:pt x="131" y="72"/>
                  </a:cubicBezTo>
                  <a:cubicBezTo>
                    <a:pt x="128" y="69"/>
                    <a:pt x="123" y="65"/>
                    <a:pt x="109" y="65"/>
                  </a:cubicBezTo>
                  <a:cubicBezTo>
                    <a:pt x="68" y="65"/>
                    <a:pt x="64" y="98"/>
                    <a:pt x="64" y="108"/>
                  </a:cubicBezTo>
                  <a:cubicBezTo>
                    <a:pt x="64" y="126"/>
                    <a:pt x="50" y="140"/>
                    <a:pt x="32" y="140"/>
                  </a:cubicBezTo>
                  <a:cubicBezTo>
                    <a:pt x="32" y="140"/>
                    <a:pt x="32" y="140"/>
                    <a:pt x="32" y="140"/>
                  </a:cubicBezTo>
                  <a:cubicBezTo>
                    <a:pt x="14" y="140"/>
                    <a:pt x="0" y="126"/>
                    <a:pt x="0" y="108"/>
                  </a:cubicBezTo>
                  <a:cubicBezTo>
                    <a:pt x="0" y="64"/>
                    <a:pt x="29" y="0"/>
                    <a:pt x="109" y="0"/>
                  </a:cubicBezTo>
                  <a:cubicBezTo>
                    <a:pt x="137" y="0"/>
                    <a:pt x="160" y="9"/>
                    <a:pt x="177" y="26"/>
                  </a:cubicBezTo>
                  <a:cubicBezTo>
                    <a:pt x="219" y="69"/>
                    <a:pt x="219" y="152"/>
                    <a:pt x="218" y="268"/>
                  </a:cubicBezTo>
                  <a:cubicBezTo>
                    <a:pt x="218" y="286"/>
                    <a:pt x="204" y="300"/>
                    <a:pt x="186" y="300"/>
                  </a:cubicBezTo>
                  <a:close/>
                </a:path>
              </a:pathLst>
            </a:custGeom>
            <a:solidFill>
              <a:srgbClr val="CEBA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0">
              <a:extLst>
                <a:ext uri="{FF2B5EF4-FFF2-40B4-BE49-F238E27FC236}">
                  <a16:creationId xmlns:a16="http://schemas.microsoft.com/office/drawing/2014/main" id="{DE95A070-FD19-4D9F-9DB1-FA1F24DCECA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97272" y="2429087"/>
              <a:ext cx="1456497" cy="2165644"/>
            </a:xfrm>
            <a:custGeom>
              <a:avLst/>
              <a:gdLst>
                <a:gd name="T0" fmla="*/ 291 w 788"/>
                <a:gd name="T1" fmla="*/ 1174 h 1174"/>
                <a:gd name="T2" fmla="*/ 265 w 788"/>
                <a:gd name="T3" fmla="*/ 1173 h 1174"/>
                <a:gd name="T4" fmla="*/ 78 w 788"/>
                <a:gd name="T5" fmla="*/ 1075 h 1174"/>
                <a:gd name="T6" fmla="*/ 7 w 788"/>
                <a:gd name="T7" fmla="*/ 812 h 1174"/>
                <a:gd name="T8" fmla="*/ 7 w 788"/>
                <a:gd name="T9" fmla="*/ 33 h 1174"/>
                <a:gd name="T10" fmla="*/ 39 w 788"/>
                <a:gd name="T11" fmla="*/ 0 h 1174"/>
                <a:gd name="T12" fmla="*/ 71 w 788"/>
                <a:gd name="T13" fmla="*/ 33 h 1174"/>
                <a:gd name="T14" fmla="*/ 71 w 788"/>
                <a:gd name="T15" fmla="*/ 813 h 1174"/>
                <a:gd name="T16" fmla="*/ 71 w 788"/>
                <a:gd name="T17" fmla="*/ 816 h 1174"/>
                <a:gd name="T18" fmla="*/ 131 w 788"/>
                <a:gd name="T19" fmla="*/ 1037 h 1174"/>
                <a:gd name="T20" fmla="*/ 271 w 788"/>
                <a:gd name="T21" fmla="*/ 1108 h 1174"/>
                <a:gd name="T22" fmla="*/ 404 w 788"/>
                <a:gd name="T23" fmla="*/ 1068 h 1174"/>
                <a:gd name="T24" fmla="*/ 437 w 788"/>
                <a:gd name="T25" fmla="*/ 1061 h 1174"/>
                <a:gd name="T26" fmla="*/ 637 w 788"/>
                <a:gd name="T27" fmla="*/ 1027 h 1174"/>
                <a:gd name="T28" fmla="*/ 711 w 788"/>
                <a:gd name="T29" fmla="*/ 809 h 1174"/>
                <a:gd name="T30" fmla="*/ 650 w 788"/>
                <a:gd name="T31" fmla="*/ 707 h 1174"/>
                <a:gd name="T32" fmla="*/ 543 w 788"/>
                <a:gd name="T33" fmla="*/ 671 h 1174"/>
                <a:gd name="T34" fmla="*/ 516 w 788"/>
                <a:gd name="T35" fmla="*/ 661 h 1174"/>
                <a:gd name="T36" fmla="*/ 507 w 788"/>
                <a:gd name="T37" fmla="*/ 634 h 1174"/>
                <a:gd name="T38" fmla="*/ 484 w 788"/>
                <a:gd name="T39" fmla="*/ 518 h 1174"/>
                <a:gd name="T40" fmla="*/ 423 w 788"/>
                <a:gd name="T41" fmla="*/ 493 h 1174"/>
                <a:gd name="T42" fmla="*/ 420 w 788"/>
                <a:gd name="T43" fmla="*/ 493 h 1174"/>
                <a:gd name="T44" fmla="*/ 337 w 788"/>
                <a:gd name="T45" fmla="*/ 588 h 1174"/>
                <a:gd name="T46" fmla="*/ 304 w 788"/>
                <a:gd name="T47" fmla="*/ 620 h 1174"/>
                <a:gd name="T48" fmla="*/ 273 w 788"/>
                <a:gd name="T49" fmla="*/ 587 h 1174"/>
                <a:gd name="T50" fmla="*/ 424 w 788"/>
                <a:gd name="T51" fmla="*/ 428 h 1174"/>
                <a:gd name="T52" fmla="*/ 533 w 788"/>
                <a:gd name="T53" fmla="*/ 476 h 1174"/>
                <a:gd name="T54" fmla="*/ 573 w 788"/>
                <a:gd name="T55" fmla="*/ 607 h 1174"/>
                <a:gd name="T56" fmla="*/ 691 w 788"/>
                <a:gd name="T57" fmla="*/ 656 h 1174"/>
                <a:gd name="T58" fmla="*/ 775 w 788"/>
                <a:gd name="T59" fmla="*/ 803 h 1174"/>
                <a:gd name="T60" fmla="*/ 679 w 788"/>
                <a:gd name="T61" fmla="*/ 1076 h 1174"/>
                <a:gd name="T62" fmla="*/ 434 w 788"/>
                <a:gd name="T63" fmla="*/ 1127 h 1174"/>
                <a:gd name="T64" fmla="*/ 291 w 788"/>
                <a:gd name="T65" fmla="*/ 1174 h 1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88" h="1174">
                  <a:moveTo>
                    <a:pt x="291" y="1174"/>
                  </a:moveTo>
                  <a:cubicBezTo>
                    <a:pt x="283" y="1174"/>
                    <a:pt x="274" y="1174"/>
                    <a:pt x="265" y="1173"/>
                  </a:cubicBezTo>
                  <a:cubicBezTo>
                    <a:pt x="189" y="1166"/>
                    <a:pt x="117" y="1128"/>
                    <a:pt x="78" y="1075"/>
                  </a:cubicBezTo>
                  <a:cubicBezTo>
                    <a:pt x="0" y="966"/>
                    <a:pt x="6" y="828"/>
                    <a:pt x="7" y="812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15"/>
                    <a:pt x="21" y="0"/>
                    <a:pt x="39" y="0"/>
                  </a:cubicBezTo>
                  <a:cubicBezTo>
                    <a:pt x="57" y="0"/>
                    <a:pt x="71" y="15"/>
                    <a:pt x="71" y="33"/>
                  </a:cubicBezTo>
                  <a:cubicBezTo>
                    <a:pt x="71" y="813"/>
                    <a:pt x="71" y="813"/>
                    <a:pt x="71" y="813"/>
                  </a:cubicBezTo>
                  <a:cubicBezTo>
                    <a:pt x="71" y="814"/>
                    <a:pt x="71" y="815"/>
                    <a:pt x="71" y="816"/>
                  </a:cubicBezTo>
                  <a:cubicBezTo>
                    <a:pt x="71" y="817"/>
                    <a:pt x="63" y="943"/>
                    <a:pt x="131" y="1037"/>
                  </a:cubicBezTo>
                  <a:cubicBezTo>
                    <a:pt x="159" y="1075"/>
                    <a:pt x="214" y="1103"/>
                    <a:pt x="271" y="1108"/>
                  </a:cubicBezTo>
                  <a:cubicBezTo>
                    <a:pt x="323" y="1113"/>
                    <a:pt x="370" y="1099"/>
                    <a:pt x="404" y="1068"/>
                  </a:cubicBezTo>
                  <a:cubicBezTo>
                    <a:pt x="413" y="1059"/>
                    <a:pt x="426" y="1057"/>
                    <a:pt x="437" y="1061"/>
                  </a:cubicBezTo>
                  <a:cubicBezTo>
                    <a:pt x="442" y="1063"/>
                    <a:pt x="550" y="1101"/>
                    <a:pt x="637" y="1027"/>
                  </a:cubicBezTo>
                  <a:cubicBezTo>
                    <a:pt x="698" y="974"/>
                    <a:pt x="721" y="907"/>
                    <a:pt x="711" y="809"/>
                  </a:cubicBezTo>
                  <a:cubicBezTo>
                    <a:pt x="707" y="772"/>
                    <a:pt x="685" y="734"/>
                    <a:pt x="650" y="707"/>
                  </a:cubicBezTo>
                  <a:cubicBezTo>
                    <a:pt x="617" y="680"/>
                    <a:pt x="578" y="667"/>
                    <a:pt x="543" y="671"/>
                  </a:cubicBezTo>
                  <a:cubicBezTo>
                    <a:pt x="533" y="672"/>
                    <a:pt x="523" y="669"/>
                    <a:pt x="516" y="661"/>
                  </a:cubicBezTo>
                  <a:cubicBezTo>
                    <a:pt x="509" y="654"/>
                    <a:pt x="505" y="644"/>
                    <a:pt x="507" y="634"/>
                  </a:cubicBezTo>
                  <a:cubicBezTo>
                    <a:pt x="510" y="613"/>
                    <a:pt x="512" y="551"/>
                    <a:pt x="484" y="518"/>
                  </a:cubicBezTo>
                  <a:cubicBezTo>
                    <a:pt x="470" y="501"/>
                    <a:pt x="450" y="493"/>
                    <a:pt x="423" y="493"/>
                  </a:cubicBezTo>
                  <a:cubicBezTo>
                    <a:pt x="422" y="493"/>
                    <a:pt x="421" y="493"/>
                    <a:pt x="420" y="493"/>
                  </a:cubicBezTo>
                  <a:cubicBezTo>
                    <a:pt x="364" y="493"/>
                    <a:pt x="339" y="521"/>
                    <a:pt x="337" y="588"/>
                  </a:cubicBezTo>
                  <a:cubicBezTo>
                    <a:pt x="337" y="606"/>
                    <a:pt x="322" y="620"/>
                    <a:pt x="304" y="620"/>
                  </a:cubicBezTo>
                  <a:cubicBezTo>
                    <a:pt x="286" y="619"/>
                    <a:pt x="272" y="604"/>
                    <a:pt x="273" y="587"/>
                  </a:cubicBezTo>
                  <a:cubicBezTo>
                    <a:pt x="275" y="447"/>
                    <a:pt x="368" y="427"/>
                    <a:pt x="424" y="428"/>
                  </a:cubicBezTo>
                  <a:cubicBezTo>
                    <a:pt x="470" y="429"/>
                    <a:pt x="507" y="445"/>
                    <a:pt x="533" y="476"/>
                  </a:cubicBezTo>
                  <a:cubicBezTo>
                    <a:pt x="567" y="516"/>
                    <a:pt x="573" y="570"/>
                    <a:pt x="573" y="607"/>
                  </a:cubicBezTo>
                  <a:cubicBezTo>
                    <a:pt x="614" y="611"/>
                    <a:pt x="655" y="628"/>
                    <a:pt x="691" y="656"/>
                  </a:cubicBezTo>
                  <a:cubicBezTo>
                    <a:pt x="739" y="695"/>
                    <a:pt x="770" y="748"/>
                    <a:pt x="775" y="803"/>
                  </a:cubicBezTo>
                  <a:cubicBezTo>
                    <a:pt x="788" y="920"/>
                    <a:pt x="756" y="1010"/>
                    <a:pt x="679" y="1076"/>
                  </a:cubicBezTo>
                  <a:cubicBezTo>
                    <a:pt x="587" y="1155"/>
                    <a:pt x="477" y="1138"/>
                    <a:pt x="434" y="1127"/>
                  </a:cubicBezTo>
                  <a:cubicBezTo>
                    <a:pt x="394" y="1158"/>
                    <a:pt x="345" y="1174"/>
                    <a:pt x="291" y="1174"/>
                  </a:cubicBezTo>
                  <a:close/>
                </a:path>
              </a:pathLst>
            </a:custGeom>
            <a:solidFill>
              <a:srgbClr val="CEBA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1">
              <a:extLst>
                <a:ext uri="{FF2B5EF4-FFF2-40B4-BE49-F238E27FC236}">
                  <a16:creationId xmlns:a16="http://schemas.microsoft.com/office/drawing/2014/main" id="{CFE5DFDE-B1CB-415E-8745-2CCF64102FA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88347" y="2547277"/>
              <a:ext cx="893000" cy="1427845"/>
            </a:xfrm>
            <a:custGeom>
              <a:avLst/>
              <a:gdLst>
                <a:gd name="T0" fmla="*/ 325 w 483"/>
                <a:gd name="T1" fmla="*/ 774 h 774"/>
                <a:gd name="T2" fmla="*/ 293 w 483"/>
                <a:gd name="T3" fmla="*/ 749 h 774"/>
                <a:gd name="T4" fmla="*/ 318 w 483"/>
                <a:gd name="T5" fmla="*/ 710 h 774"/>
                <a:gd name="T6" fmla="*/ 418 w 483"/>
                <a:gd name="T7" fmla="*/ 557 h 774"/>
                <a:gd name="T8" fmla="*/ 302 w 483"/>
                <a:gd name="T9" fmla="*/ 406 h 774"/>
                <a:gd name="T10" fmla="*/ 276 w 483"/>
                <a:gd name="T11" fmla="*/ 381 h 774"/>
                <a:gd name="T12" fmla="*/ 290 w 483"/>
                <a:gd name="T13" fmla="*/ 347 h 774"/>
                <a:gd name="T14" fmla="*/ 361 w 483"/>
                <a:gd name="T15" fmla="*/ 246 h 774"/>
                <a:gd name="T16" fmla="*/ 331 w 483"/>
                <a:gd name="T17" fmla="*/ 132 h 774"/>
                <a:gd name="T18" fmla="*/ 160 w 483"/>
                <a:gd name="T19" fmla="*/ 86 h 774"/>
                <a:gd name="T20" fmla="*/ 67 w 483"/>
                <a:gd name="T21" fmla="*/ 180 h 774"/>
                <a:gd name="T22" fmla="*/ 31 w 483"/>
                <a:gd name="T23" fmla="*/ 208 h 774"/>
                <a:gd name="T24" fmla="*/ 3 w 483"/>
                <a:gd name="T25" fmla="*/ 172 h 774"/>
                <a:gd name="T26" fmla="*/ 145 w 483"/>
                <a:gd name="T27" fmla="*/ 23 h 774"/>
                <a:gd name="T28" fmla="*/ 384 w 483"/>
                <a:gd name="T29" fmla="*/ 95 h 774"/>
                <a:gd name="T30" fmla="*/ 424 w 483"/>
                <a:gd name="T31" fmla="*/ 259 h 774"/>
                <a:gd name="T32" fmla="*/ 369 w 483"/>
                <a:gd name="T33" fmla="*/ 363 h 774"/>
                <a:gd name="T34" fmla="*/ 483 w 483"/>
                <a:gd name="T35" fmla="*/ 557 h 774"/>
                <a:gd name="T36" fmla="*/ 332 w 483"/>
                <a:gd name="T37" fmla="*/ 774 h 774"/>
                <a:gd name="T38" fmla="*/ 325 w 483"/>
                <a:gd name="T39" fmla="*/ 774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3" h="774">
                  <a:moveTo>
                    <a:pt x="325" y="774"/>
                  </a:moveTo>
                  <a:cubicBezTo>
                    <a:pt x="310" y="774"/>
                    <a:pt x="297" y="764"/>
                    <a:pt x="293" y="749"/>
                  </a:cubicBezTo>
                  <a:cubicBezTo>
                    <a:pt x="290" y="732"/>
                    <a:pt x="300" y="714"/>
                    <a:pt x="318" y="710"/>
                  </a:cubicBezTo>
                  <a:cubicBezTo>
                    <a:pt x="323" y="709"/>
                    <a:pt x="418" y="685"/>
                    <a:pt x="418" y="557"/>
                  </a:cubicBezTo>
                  <a:cubicBezTo>
                    <a:pt x="418" y="466"/>
                    <a:pt x="350" y="414"/>
                    <a:pt x="302" y="406"/>
                  </a:cubicBezTo>
                  <a:cubicBezTo>
                    <a:pt x="289" y="404"/>
                    <a:pt x="279" y="394"/>
                    <a:pt x="276" y="381"/>
                  </a:cubicBezTo>
                  <a:cubicBezTo>
                    <a:pt x="273" y="368"/>
                    <a:pt x="279" y="354"/>
                    <a:pt x="290" y="347"/>
                  </a:cubicBezTo>
                  <a:cubicBezTo>
                    <a:pt x="290" y="347"/>
                    <a:pt x="348" y="307"/>
                    <a:pt x="361" y="246"/>
                  </a:cubicBezTo>
                  <a:cubicBezTo>
                    <a:pt x="368" y="209"/>
                    <a:pt x="358" y="171"/>
                    <a:pt x="331" y="132"/>
                  </a:cubicBezTo>
                  <a:cubicBezTo>
                    <a:pt x="303" y="91"/>
                    <a:pt x="226" y="70"/>
                    <a:pt x="160" y="86"/>
                  </a:cubicBezTo>
                  <a:cubicBezTo>
                    <a:pt x="129" y="93"/>
                    <a:pt x="75" y="116"/>
                    <a:pt x="67" y="180"/>
                  </a:cubicBezTo>
                  <a:cubicBezTo>
                    <a:pt x="65" y="198"/>
                    <a:pt x="48" y="211"/>
                    <a:pt x="31" y="208"/>
                  </a:cubicBezTo>
                  <a:cubicBezTo>
                    <a:pt x="13" y="206"/>
                    <a:pt x="0" y="190"/>
                    <a:pt x="3" y="172"/>
                  </a:cubicBezTo>
                  <a:cubicBezTo>
                    <a:pt x="12" y="97"/>
                    <a:pt x="64" y="42"/>
                    <a:pt x="145" y="23"/>
                  </a:cubicBezTo>
                  <a:cubicBezTo>
                    <a:pt x="238" y="0"/>
                    <a:pt x="341" y="32"/>
                    <a:pt x="384" y="95"/>
                  </a:cubicBezTo>
                  <a:cubicBezTo>
                    <a:pt x="421" y="150"/>
                    <a:pt x="435" y="205"/>
                    <a:pt x="424" y="259"/>
                  </a:cubicBezTo>
                  <a:cubicBezTo>
                    <a:pt x="415" y="303"/>
                    <a:pt x="391" y="338"/>
                    <a:pt x="369" y="363"/>
                  </a:cubicBezTo>
                  <a:cubicBezTo>
                    <a:pt x="427" y="394"/>
                    <a:pt x="483" y="460"/>
                    <a:pt x="483" y="557"/>
                  </a:cubicBezTo>
                  <a:cubicBezTo>
                    <a:pt x="483" y="702"/>
                    <a:pt x="384" y="762"/>
                    <a:pt x="332" y="774"/>
                  </a:cubicBezTo>
                  <a:cubicBezTo>
                    <a:pt x="330" y="774"/>
                    <a:pt x="327" y="774"/>
                    <a:pt x="325" y="774"/>
                  </a:cubicBezTo>
                  <a:close/>
                </a:path>
              </a:pathLst>
            </a:custGeom>
            <a:solidFill>
              <a:srgbClr val="CEBA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2">
              <a:extLst>
                <a:ext uri="{FF2B5EF4-FFF2-40B4-BE49-F238E27FC236}">
                  <a16:creationId xmlns:a16="http://schemas.microsoft.com/office/drawing/2014/main" id="{8FB5A362-A37B-4142-BC29-EEF5F04C850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409777" y="1961097"/>
              <a:ext cx="1243992" cy="1023130"/>
            </a:xfrm>
            <a:custGeom>
              <a:avLst/>
              <a:gdLst>
                <a:gd name="T0" fmla="*/ 251 w 673"/>
                <a:gd name="T1" fmla="*/ 555 h 555"/>
                <a:gd name="T2" fmla="*/ 108 w 673"/>
                <a:gd name="T3" fmla="*/ 494 h 555"/>
                <a:gd name="T4" fmla="*/ 7 w 673"/>
                <a:gd name="T5" fmla="*/ 222 h 555"/>
                <a:gd name="T6" fmla="*/ 143 w 673"/>
                <a:gd name="T7" fmla="*/ 30 h 555"/>
                <a:gd name="T8" fmla="*/ 352 w 673"/>
                <a:gd name="T9" fmla="*/ 54 h 555"/>
                <a:gd name="T10" fmla="*/ 403 w 673"/>
                <a:gd name="T11" fmla="*/ 143 h 555"/>
                <a:gd name="T12" fmla="*/ 566 w 673"/>
                <a:gd name="T13" fmla="*/ 150 h 555"/>
                <a:gd name="T14" fmla="*/ 663 w 673"/>
                <a:gd name="T15" fmla="*/ 370 h 555"/>
                <a:gd name="T16" fmla="*/ 626 w 673"/>
                <a:gd name="T17" fmla="*/ 398 h 555"/>
                <a:gd name="T18" fmla="*/ 598 w 673"/>
                <a:gd name="T19" fmla="*/ 362 h 555"/>
                <a:gd name="T20" fmla="*/ 535 w 673"/>
                <a:gd name="T21" fmla="*/ 207 h 555"/>
                <a:gd name="T22" fmla="*/ 393 w 673"/>
                <a:gd name="T23" fmla="*/ 224 h 555"/>
                <a:gd name="T24" fmla="*/ 355 w 673"/>
                <a:gd name="T25" fmla="*/ 228 h 555"/>
                <a:gd name="T26" fmla="*/ 340 w 673"/>
                <a:gd name="T27" fmla="*/ 193 h 555"/>
                <a:gd name="T28" fmla="*/ 308 w 673"/>
                <a:gd name="T29" fmla="*/ 102 h 555"/>
                <a:gd name="T30" fmla="*/ 168 w 673"/>
                <a:gd name="T31" fmla="*/ 90 h 555"/>
                <a:gd name="T32" fmla="*/ 71 w 673"/>
                <a:gd name="T33" fmla="*/ 226 h 555"/>
                <a:gd name="T34" fmla="*/ 152 w 673"/>
                <a:gd name="T35" fmla="*/ 446 h 555"/>
                <a:gd name="T36" fmla="*/ 265 w 673"/>
                <a:gd name="T37" fmla="*/ 490 h 555"/>
                <a:gd name="T38" fmla="*/ 330 w 673"/>
                <a:gd name="T39" fmla="*/ 427 h 555"/>
                <a:gd name="T40" fmla="*/ 298 w 673"/>
                <a:gd name="T41" fmla="*/ 340 h 555"/>
                <a:gd name="T42" fmla="*/ 253 w 673"/>
                <a:gd name="T43" fmla="*/ 333 h 555"/>
                <a:gd name="T44" fmla="*/ 230 w 673"/>
                <a:gd name="T45" fmla="*/ 354 h 555"/>
                <a:gd name="T46" fmla="*/ 188 w 673"/>
                <a:gd name="T47" fmla="*/ 371 h 555"/>
                <a:gd name="T48" fmla="*/ 171 w 673"/>
                <a:gd name="T49" fmla="*/ 328 h 555"/>
                <a:gd name="T50" fmla="*/ 230 w 673"/>
                <a:gd name="T51" fmla="*/ 272 h 555"/>
                <a:gd name="T52" fmla="*/ 327 w 673"/>
                <a:gd name="T53" fmla="*/ 283 h 555"/>
                <a:gd name="T54" fmla="*/ 394 w 673"/>
                <a:gd name="T55" fmla="*/ 438 h 555"/>
                <a:gd name="T56" fmla="*/ 273 w 673"/>
                <a:gd name="T57" fmla="*/ 554 h 555"/>
                <a:gd name="T58" fmla="*/ 251 w 673"/>
                <a:gd name="T59" fmla="*/ 555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73" h="555">
                  <a:moveTo>
                    <a:pt x="251" y="555"/>
                  </a:moveTo>
                  <a:cubicBezTo>
                    <a:pt x="201" y="555"/>
                    <a:pt x="151" y="534"/>
                    <a:pt x="108" y="494"/>
                  </a:cubicBezTo>
                  <a:cubicBezTo>
                    <a:pt x="38" y="428"/>
                    <a:pt x="0" y="327"/>
                    <a:pt x="7" y="222"/>
                  </a:cubicBezTo>
                  <a:cubicBezTo>
                    <a:pt x="12" y="133"/>
                    <a:pt x="62" y="63"/>
                    <a:pt x="143" y="30"/>
                  </a:cubicBezTo>
                  <a:cubicBezTo>
                    <a:pt x="219" y="0"/>
                    <a:pt x="302" y="9"/>
                    <a:pt x="352" y="54"/>
                  </a:cubicBezTo>
                  <a:cubicBezTo>
                    <a:pt x="383" y="83"/>
                    <a:pt x="397" y="116"/>
                    <a:pt x="403" y="143"/>
                  </a:cubicBezTo>
                  <a:cubicBezTo>
                    <a:pt x="442" y="126"/>
                    <a:pt x="501" y="115"/>
                    <a:pt x="566" y="150"/>
                  </a:cubicBezTo>
                  <a:cubicBezTo>
                    <a:pt x="632" y="186"/>
                    <a:pt x="673" y="280"/>
                    <a:pt x="663" y="370"/>
                  </a:cubicBezTo>
                  <a:cubicBezTo>
                    <a:pt x="660" y="388"/>
                    <a:pt x="644" y="401"/>
                    <a:pt x="626" y="398"/>
                  </a:cubicBezTo>
                  <a:cubicBezTo>
                    <a:pt x="609" y="396"/>
                    <a:pt x="596" y="380"/>
                    <a:pt x="598" y="362"/>
                  </a:cubicBezTo>
                  <a:cubicBezTo>
                    <a:pt x="607" y="292"/>
                    <a:pt x="572" y="227"/>
                    <a:pt x="535" y="207"/>
                  </a:cubicBezTo>
                  <a:cubicBezTo>
                    <a:pt x="458" y="166"/>
                    <a:pt x="394" y="224"/>
                    <a:pt x="393" y="224"/>
                  </a:cubicBezTo>
                  <a:cubicBezTo>
                    <a:pt x="383" y="234"/>
                    <a:pt x="367" y="235"/>
                    <a:pt x="355" y="228"/>
                  </a:cubicBezTo>
                  <a:cubicBezTo>
                    <a:pt x="343" y="221"/>
                    <a:pt x="336" y="206"/>
                    <a:pt x="340" y="193"/>
                  </a:cubicBezTo>
                  <a:cubicBezTo>
                    <a:pt x="340" y="191"/>
                    <a:pt x="351" y="141"/>
                    <a:pt x="308" y="102"/>
                  </a:cubicBezTo>
                  <a:cubicBezTo>
                    <a:pt x="278" y="75"/>
                    <a:pt x="219" y="70"/>
                    <a:pt x="168" y="90"/>
                  </a:cubicBezTo>
                  <a:cubicBezTo>
                    <a:pt x="141" y="101"/>
                    <a:pt x="77" y="137"/>
                    <a:pt x="71" y="226"/>
                  </a:cubicBezTo>
                  <a:cubicBezTo>
                    <a:pt x="66" y="310"/>
                    <a:pt x="97" y="395"/>
                    <a:pt x="152" y="446"/>
                  </a:cubicBezTo>
                  <a:cubicBezTo>
                    <a:pt x="187" y="479"/>
                    <a:pt x="227" y="494"/>
                    <a:pt x="265" y="490"/>
                  </a:cubicBezTo>
                  <a:cubicBezTo>
                    <a:pt x="313" y="484"/>
                    <a:pt x="327" y="448"/>
                    <a:pt x="330" y="427"/>
                  </a:cubicBezTo>
                  <a:cubicBezTo>
                    <a:pt x="337" y="391"/>
                    <a:pt x="322" y="353"/>
                    <a:pt x="298" y="340"/>
                  </a:cubicBezTo>
                  <a:cubicBezTo>
                    <a:pt x="280" y="331"/>
                    <a:pt x="265" y="329"/>
                    <a:pt x="253" y="333"/>
                  </a:cubicBezTo>
                  <a:cubicBezTo>
                    <a:pt x="238" y="338"/>
                    <a:pt x="230" y="354"/>
                    <a:pt x="230" y="354"/>
                  </a:cubicBezTo>
                  <a:cubicBezTo>
                    <a:pt x="223" y="370"/>
                    <a:pt x="204" y="378"/>
                    <a:pt x="188" y="371"/>
                  </a:cubicBezTo>
                  <a:cubicBezTo>
                    <a:pt x="171" y="364"/>
                    <a:pt x="164" y="345"/>
                    <a:pt x="171" y="328"/>
                  </a:cubicBezTo>
                  <a:cubicBezTo>
                    <a:pt x="172" y="324"/>
                    <a:pt x="189" y="287"/>
                    <a:pt x="230" y="272"/>
                  </a:cubicBezTo>
                  <a:cubicBezTo>
                    <a:pt x="260" y="261"/>
                    <a:pt x="292" y="265"/>
                    <a:pt x="327" y="283"/>
                  </a:cubicBezTo>
                  <a:cubicBezTo>
                    <a:pt x="377" y="308"/>
                    <a:pt x="405" y="374"/>
                    <a:pt x="394" y="438"/>
                  </a:cubicBezTo>
                  <a:cubicBezTo>
                    <a:pt x="383" y="502"/>
                    <a:pt x="336" y="546"/>
                    <a:pt x="273" y="554"/>
                  </a:cubicBezTo>
                  <a:cubicBezTo>
                    <a:pt x="265" y="555"/>
                    <a:pt x="258" y="555"/>
                    <a:pt x="251" y="555"/>
                  </a:cubicBezTo>
                  <a:close/>
                </a:path>
              </a:pathLst>
            </a:custGeom>
            <a:solidFill>
              <a:srgbClr val="CEBA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3">
              <a:extLst>
                <a:ext uri="{FF2B5EF4-FFF2-40B4-BE49-F238E27FC236}">
                  <a16:creationId xmlns:a16="http://schemas.microsoft.com/office/drawing/2014/main" id="{28E87E16-920D-4FBE-BCD0-E6A3FB9C15E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742861" y="3714863"/>
              <a:ext cx="922846" cy="553946"/>
            </a:xfrm>
            <a:custGeom>
              <a:avLst/>
              <a:gdLst>
                <a:gd name="T0" fmla="*/ 67 w 500"/>
                <a:gd name="T1" fmla="*/ 300 h 300"/>
                <a:gd name="T2" fmla="*/ 35 w 500"/>
                <a:gd name="T3" fmla="*/ 276 h 300"/>
                <a:gd name="T4" fmla="*/ 43 w 500"/>
                <a:gd name="T5" fmla="*/ 69 h 300"/>
                <a:gd name="T6" fmla="*/ 111 w 500"/>
                <a:gd name="T7" fmla="*/ 17 h 300"/>
                <a:gd name="T8" fmla="*/ 245 w 500"/>
                <a:gd name="T9" fmla="*/ 48 h 300"/>
                <a:gd name="T10" fmla="*/ 270 w 500"/>
                <a:gd name="T11" fmla="*/ 86 h 300"/>
                <a:gd name="T12" fmla="*/ 382 w 500"/>
                <a:gd name="T13" fmla="*/ 56 h 300"/>
                <a:gd name="T14" fmla="*/ 491 w 500"/>
                <a:gd name="T15" fmla="*/ 165 h 300"/>
                <a:gd name="T16" fmla="*/ 441 w 500"/>
                <a:gd name="T17" fmla="*/ 287 h 300"/>
                <a:gd name="T18" fmla="*/ 397 w 500"/>
                <a:gd name="T19" fmla="*/ 275 h 300"/>
                <a:gd name="T20" fmla="*/ 409 w 500"/>
                <a:gd name="T21" fmla="*/ 231 h 300"/>
                <a:gd name="T22" fmla="*/ 427 w 500"/>
                <a:gd name="T23" fmla="*/ 177 h 300"/>
                <a:gd name="T24" fmla="*/ 371 w 500"/>
                <a:gd name="T25" fmla="*/ 120 h 300"/>
                <a:gd name="T26" fmla="*/ 277 w 500"/>
                <a:gd name="T27" fmla="*/ 182 h 300"/>
                <a:gd name="T28" fmla="*/ 236 w 500"/>
                <a:gd name="T29" fmla="*/ 202 h 300"/>
                <a:gd name="T30" fmla="*/ 216 w 500"/>
                <a:gd name="T31" fmla="*/ 161 h 300"/>
                <a:gd name="T32" fmla="*/ 198 w 500"/>
                <a:gd name="T33" fmla="*/ 93 h 300"/>
                <a:gd name="T34" fmla="*/ 127 w 500"/>
                <a:gd name="T35" fmla="*/ 80 h 300"/>
                <a:gd name="T36" fmla="*/ 99 w 500"/>
                <a:gd name="T37" fmla="*/ 101 h 300"/>
                <a:gd name="T38" fmla="*/ 98 w 500"/>
                <a:gd name="T39" fmla="*/ 259 h 300"/>
                <a:gd name="T40" fmla="*/ 75 w 500"/>
                <a:gd name="T41" fmla="*/ 299 h 300"/>
                <a:gd name="T42" fmla="*/ 67 w 500"/>
                <a:gd name="T43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00" h="300">
                  <a:moveTo>
                    <a:pt x="67" y="300"/>
                  </a:moveTo>
                  <a:cubicBezTo>
                    <a:pt x="52" y="300"/>
                    <a:pt x="39" y="291"/>
                    <a:pt x="35" y="276"/>
                  </a:cubicBezTo>
                  <a:cubicBezTo>
                    <a:pt x="32" y="263"/>
                    <a:pt x="0" y="142"/>
                    <a:pt x="43" y="69"/>
                  </a:cubicBezTo>
                  <a:cubicBezTo>
                    <a:pt x="59" y="42"/>
                    <a:pt x="82" y="25"/>
                    <a:pt x="111" y="17"/>
                  </a:cubicBezTo>
                  <a:cubicBezTo>
                    <a:pt x="181" y="0"/>
                    <a:pt x="223" y="24"/>
                    <a:pt x="245" y="48"/>
                  </a:cubicBezTo>
                  <a:cubicBezTo>
                    <a:pt x="256" y="59"/>
                    <a:pt x="264" y="72"/>
                    <a:pt x="270" y="86"/>
                  </a:cubicBezTo>
                  <a:cubicBezTo>
                    <a:pt x="297" y="64"/>
                    <a:pt x="334" y="49"/>
                    <a:pt x="382" y="56"/>
                  </a:cubicBezTo>
                  <a:cubicBezTo>
                    <a:pt x="439" y="66"/>
                    <a:pt x="481" y="107"/>
                    <a:pt x="491" y="165"/>
                  </a:cubicBezTo>
                  <a:cubicBezTo>
                    <a:pt x="500" y="216"/>
                    <a:pt x="480" y="265"/>
                    <a:pt x="441" y="287"/>
                  </a:cubicBezTo>
                  <a:cubicBezTo>
                    <a:pt x="426" y="296"/>
                    <a:pt x="406" y="291"/>
                    <a:pt x="397" y="275"/>
                  </a:cubicBezTo>
                  <a:cubicBezTo>
                    <a:pt x="388" y="259"/>
                    <a:pt x="394" y="240"/>
                    <a:pt x="409" y="231"/>
                  </a:cubicBezTo>
                  <a:cubicBezTo>
                    <a:pt x="424" y="223"/>
                    <a:pt x="432" y="200"/>
                    <a:pt x="427" y="177"/>
                  </a:cubicBezTo>
                  <a:cubicBezTo>
                    <a:pt x="425" y="165"/>
                    <a:pt x="415" y="127"/>
                    <a:pt x="371" y="120"/>
                  </a:cubicBezTo>
                  <a:cubicBezTo>
                    <a:pt x="307" y="110"/>
                    <a:pt x="280" y="175"/>
                    <a:pt x="277" y="182"/>
                  </a:cubicBezTo>
                  <a:cubicBezTo>
                    <a:pt x="271" y="199"/>
                    <a:pt x="253" y="207"/>
                    <a:pt x="236" y="202"/>
                  </a:cubicBezTo>
                  <a:cubicBezTo>
                    <a:pt x="220" y="196"/>
                    <a:pt x="211" y="178"/>
                    <a:pt x="216" y="161"/>
                  </a:cubicBezTo>
                  <a:cubicBezTo>
                    <a:pt x="220" y="148"/>
                    <a:pt x="218" y="113"/>
                    <a:pt x="198" y="93"/>
                  </a:cubicBezTo>
                  <a:cubicBezTo>
                    <a:pt x="183" y="77"/>
                    <a:pt x="159" y="72"/>
                    <a:pt x="127" y="80"/>
                  </a:cubicBezTo>
                  <a:cubicBezTo>
                    <a:pt x="115" y="83"/>
                    <a:pt x="106" y="90"/>
                    <a:pt x="99" y="101"/>
                  </a:cubicBezTo>
                  <a:cubicBezTo>
                    <a:pt x="75" y="144"/>
                    <a:pt x="90" y="232"/>
                    <a:pt x="98" y="259"/>
                  </a:cubicBezTo>
                  <a:cubicBezTo>
                    <a:pt x="103" y="277"/>
                    <a:pt x="92" y="295"/>
                    <a:pt x="75" y="299"/>
                  </a:cubicBezTo>
                  <a:cubicBezTo>
                    <a:pt x="72" y="300"/>
                    <a:pt x="69" y="300"/>
                    <a:pt x="67" y="300"/>
                  </a:cubicBezTo>
                  <a:close/>
                </a:path>
              </a:pathLst>
            </a:custGeom>
            <a:solidFill>
              <a:srgbClr val="CEBA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4">
              <a:extLst>
                <a:ext uri="{FF2B5EF4-FFF2-40B4-BE49-F238E27FC236}">
                  <a16:creationId xmlns:a16="http://schemas.microsoft.com/office/drawing/2014/main" id="{1E640C68-D021-4498-92C8-77DA29694EB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237114" y="3163304"/>
              <a:ext cx="407103" cy="553946"/>
            </a:xfrm>
            <a:custGeom>
              <a:avLst/>
              <a:gdLst>
                <a:gd name="T0" fmla="*/ 33 w 220"/>
                <a:gd name="T1" fmla="*/ 300 h 300"/>
                <a:gd name="T2" fmla="*/ 1 w 220"/>
                <a:gd name="T3" fmla="*/ 268 h 300"/>
                <a:gd name="T4" fmla="*/ 42 w 220"/>
                <a:gd name="T5" fmla="*/ 26 h 300"/>
                <a:gd name="T6" fmla="*/ 110 w 220"/>
                <a:gd name="T7" fmla="*/ 0 h 300"/>
                <a:gd name="T8" fmla="*/ 220 w 220"/>
                <a:gd name="T9" fmla="*/ 108 h 300"/>
                <a:gd name="T10" fmla="*/ 187 w 220"/>
                <a:gd name="T11" fmla="*/ 140 h 300"/>
                <a:gd name="T12" fmla="*/ 155 w 220"/>
                <a:gd name="T13" fmla="*/ 108 h 300"/>
                <a:gd name="T14" fmla="*/ 110 w 220"/>
                <a:gd name="T15" fmla="*/ 65 h 300"/>
                <a:gd name="T16" fmla="*/ 88 w 220"/>
                <a:gd name="T17" fmla="*/ 72 h 300"/>
                <a:gd name="T18" fmla="*/ 66 w 220"/>
                <a:gd name="T19" fmla="*/ 268 h 300"/>
                <a:gd name="T20" fmla="*/ 33 w 220"/>
                <a:gd name="T21" fmla="*/ 300 h 300"/>
                <a:gd name="T22" fmla="*/ 33 w 220"/>
                <a:gd name="T23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0" h="300">
                  <a:moveTo>
                    <a:pt x="33" y="300"/>
                  </a:moveTo>
                  <a:cubicBezTo>
                    <a:pt x="16" y="300"/>
                    <a:pt x="1" y="286"/>
                    <a:pt x="1" y="268"/>
                  </a:cubicBezTo>
                  <a:cubicBezTo>
                    <a:pt x="0" y="152"/>
                    <a:pt x="0" y="69"/>
                    <a:pt x="42" y="26"/>
                  </a:cubicBezTo>
                  <a:cubicBezTo>
                    <a:pt x="59" y="9"/>
                    <a:pt x="82" y="0"/>
                    <a:pt x="110" y="0"/>
                  </a:cubicBezTo>
                  <a:cubicBezTo>
                    <a:pt x="191" y="0"/>
                    <a:pt x="220" y="64"/>
                    <a:pt x="220" y="108"/>
                  </a:cubicBezTo>
                  <a:cubicBezTo>
                    <a:pt x="220" y="126"/>
                    <a:pt x="205" y="140"/>
                    <a:pt x="187" y="140"/>
                  </a:cubicBezTo>
                  <a:cubicBezTo>
                    <a:pt x="170" y="140"/>
                    <a:pt x="155" y="126"/>
                    <a:pt x="155" y="108"/>
                  </a:cubicBezTo>
                  <a:cubicBezTo>
                    <a:pt x="155" y="95"/>
                    <a:pt x="150" y="65"/>
                    <a:pt x="110" y="65"/>
                  </a:cubicBezTo>
                  <a:cubicBezTo>
                    <a:pt x="97" y="65"/>
                    <a:pt x="91" y="69"/>
                    <a:pt x="88" y="72"/>
                  </a:cubicBezTo>
                  <a:cubicBezTo>
                    <a:pt x="65" y="95"/>
                    <a:pt x="65" y="179"/>
                    <a:pt x="66" y="268"/>
                  </a:cubicBezTo>
                  <a:cubicBezTo>
                    <a:pt x="66" y="286"/>
                    <a:pt x="51" y="300"/>
                    <a:pt x="33" y="300"/>
                  </a:cubicBezTo>
                  <a:cubicBezTo>
                    <a:pt x="33" y="300"/>
                    <a:pt x="33" y="300"/>
                    <a:pt x="33" y="300"/>
                  </a:cubicBezTo>
                  <a:close/>
                </a:path>
              </a:pathLst>
            </a:custGeom>
            <a:solidFill>
              <a:srgbClr val="CEBA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5">
              <a:extLst>
                <a:ext uri="{FF2B5EF4-FFF2-40B4-BE49-F238E27FC236}">
                  <a16:creationId xmlns:a16="http://schemas.microsoft.com/office/drawing/2014/main" id="{577B6E5F-BD56-486A-9258-6A32E18318A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794197" y="4552946"/>
              <a:ext cx="508580" cy="616027"/>
            </a:xfrm>
            <a:custGeom>
              <a:avLst/>
              <a:gdLst>
                <a:gd name="T0" fmla="*/ 35 w 275"/>
                <a:gd name="T1" fmla="*/ 334 h 334"/>
                <a:gd name="T2" fmla="*/ 30 w 275"/>
                <a:gd name="T3" fmla="*/ 334 h 334"/>
                <a:gd name="T4" fmla="*/ 3 w 275"/>
                <a:gd name="T5" fmla="*/ 297 h 334"/>
                <a:gd name="T6" fmla="*/ 220 w 275"/>
                <a:gd name="T7" fmla="*/ 9 h 334"/>
                <a:gd name="T8" fmla="*/ 265 w 275"/>
                <a:gd name="T9" fmla="*/ 19 h 334"/>
                <a:gd name="T10" fmla="*/ 255 w 275"/>
                <a:gd name="T11" fmla="*/ 64 h 334"/>
                <a:gd name="T12" fmla="*/ 67 w 275"/>
                <a:gd name="T13" fmla="*/ 307 h 334"/>
                <a:gd name="T14" fmla="*/ 35 w 275"/>
                <a:gd name="T15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5" h="334">
                  <a:moveTo>
                    <a:pt x="35" y="334"/>
                  </a:moveTo>
                  <a:cubicBezTo>
                    <a:pt x="34" y="334"/>
                    <a:pt x="32" y="334"/>
                    <a:pt x="30" y="334"/>
                  </a:cubicBezTo>
                  <a:cubicBezTo>
                    <a:pt x="12" y="331"/>
                    <a:pt x="0" y="314"/>
                    <a:pt x="3" y="297"/>
                  </a:cubicBezTo>
                  <a:cubicBezTo>
                    <a:pt x="4" y="290"/>
                    <a:pt x="33" y="130"/>
                    <a:pt x="220" y="9"/>
                  </a:cubicBezTo>
                  <a:cubicBezTo>
                    <a:pt x="236" y="0"/>
                    <a:pt x="256" y="4"/>
                    <a:pt x="265" y="19"/>
                  </a:cubicBezTo>
                  <a:cubicBezTo>
                    <a:pt x="275" y="34"/>
                    <a:pt x="271" y="54"/>
                    <a:pt x="255" y="64"/>
                  </a:cubicBezTo>
                  <a:cubicBezTo>
                    <a:pt x="92" y="169"/>
                    <a:pt x="67" y="306"/>
                    <a:pt x="67" y="307"/>
                  </a:cubicBezTo>
                  <a:cubicBezTo>
                    <a:pt x="65" y="323"/>
                    <a:pt x="51" y="334"/>
                    <a:pt x="35" y="334"/>
                  </a:cubicBezTo>
                  <a:close/>
                </a:path>
              </a:pathLst>
            </a:custGeom>
            <a:solidFill>
              <a:srgbClr val="CEBA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">
              <a:extLst>
                <a:ext uri="{FF2B5EF4-FFF2-40B4-BE49-F238E27FC236}">
                  <a16:creationId xmlns:a16="http://schemas.microsoft.com/office/drawing/2014/main" id="{30FF6B52-05D7-471D-8AC6-D67CC95D026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062064" y="4552946"/>
              <a:ext cx="450082" cy="445306"/>
            </a:xfrm>
            <a:custGeom>
              <a:avLst/>
              <a:gdLst>
                <a:gd name="T0" fmla="*/ 207 w 244"/>
                <a:gd name="T1" fmla="*/ 242 h 242"/>
                <a:gd name="T2" fmla="*/ 177 w 244"/>
                <a:gd name="T3" fmla="*/ 222 h 242"/>
                <a:gd name="T4" fmla="*/ 24 w 244"/>
                <a:gd name="T5" fmla="*/ 66 h 242"/>
                <a:gd name="T6" fmla="*/ 7 w 244"/>
                <a:gd name="T7" fmla="*/ 24 h 242"/>
                <a:gd name="T8" fmla="*/ 50 w 244"/>
                <a:gd name="T9" fmla="*/ 7 h 242"/>
                <a:gd name="T10" fmla="*/ 237 w 244"/>
                <a:gd name="T11" fmla="*/ 197 h 242"/>
                <a:gd name="T12" fmla="*/ 219 w 244"/>
                <a:gd name="T13" fmla="*/ 239 h 242"/>
                <a:gd name="T14" fmla="*/ 207 w 244"/>
                <a:gd name="T15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4" h="242">
                  <a:moveTo>
                    <a:pt x="207" y="242"/>
                  </a:moveTo>
                  <a:cubicBezTo>
                    <a:pt x="194" y="242"/>
                    <a:pt x="182" y="234"/>
                    <a:pt x="177" y="222"/>
                  </a:cubicBezTo>
                  <a:cubicBezTo>
                    <a:pt x="176" y="220"/>
                    <a:pt x="131" y="113"/>
                    <a:pt x="24" y="66"/>
                  </a:cubicBezTo>
                  <a:cubicBezTo>
                    <a:pt x="8" y="59"/>
                    <a:pt x="0" y="40"/>
                    <a:pt x="7" y="24"/>
                  </a:cubicBezTo>
                  <a:cubicBezTo>
                    <a:pt x="14" y="7"/>
                    <a:pt x="33" y="0"/>
                    <a:pt x="50" y="7"/>
                  </a:cubicBezTo>
                  <a:cubicBezTo>
                    <a:pt x="182" y="64"/>
                    <a:pt x="235" y="192"/>
                    <a:pt x="237" y="197"/>
                  </a:cubicBezTo>
                  <a:cubicBezTo>
                    <a:pt x="244" y="214"/>
                    <a:pt x="236" y="233"/>
                    <a:pt x="219" y="239"/>
                  </a:cubicBezTo>
                  <a:cubicBezTo>
                    <a:pt x="215" y="241"/>
                    <a:pt x="211" y="242"/>
                    <a:pt x="207" y="242"/>
                  </a:cubicBezTo>
                  <a:close/>
                </a:path>
              </a:pathLst>
            </a:custGeom>
            <a:solidFill>
              <a:srgbClr val="CEBA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">
              <a:extLst>
                <a:ext uri="{FF2B5EF4-FFF2-40B4-BE49-F238E27FC236}">
                  <a16:creationId xmlns:a16="http://schemas.microsoft.com/office/drawing/2014/main" id="{5D77596A-DF90-49FF-A234-AABB6E26220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466334" y="4689045"/>
              <a:ext cx="174302" cy="383226"/>
            </a:xfrm>
            <a:custGeom>
              <a:avLst/>
              <a:gdLst>
                <a:gd name="T0" fmla="*/ 20 w 94"/>
                <a:gd name="T1" fmla="*/ 208 h 208"/>
                <a:gd name="T2" fmla="*/ 20 w 94"/>
                <a:gd name="T3" fmla="*/ 208 h 208"/>
                <a:gd name="T4" fmla="*/ 0 w 94"/>
                <a:gd name="T5" fmla="*/ 188 h 208"/>
                <a:gd name="T6" fmla="*/ 54 w 94"/>
                <a:gd name="T7" fmla="*/ 11 h 208"/>
                <a:gd name="T8" fmla="*/ 83 w 94"/>
                <a:gd name="T9" fmla="*/ 6 h 208"/>
                <a:gd name="T10" fmla="*/ 87 w 94"/>
                <a:gd name="T11" fmla="*/ 34 h 208"/>
                <a:gd name="T12" fmla="*/ 41 w 94"/>
                <a:gd name="T13" fmla="*/ 188 h 208"/>
                <a:gd name="T14" fmla="*/ 20 w 94"/>
                <a:gd name="T15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208">
                  <a:moveTo>
                    <a:pt x="20" y="208"/>
                  </a:moveTo>
                  <a:cubicBezTo>
                    <a:pt x="20" y="208"/>
                    <a:pt x="20" y="208"/>
                    <a:pt x="20" y="208"/>
                  </a:cubicBezTo>
                  <a:cubicBezTo>
                    <a:pt x="9" y="208"/>
                    <a:pt x="0" y="199"/>
                    <a:pt x="0" y="188"/>
                  </a:cubicBezTo>
                  <a:cubicBezTo>
                    <a:pt x="0" y="184"/>
                    <a:pt x="1" y="87"/>
                    <a:pt x="54" y="11"/>
                  </a:cubicBezTo>
                  <a:cubicBezTo>
                    <a:pt x="61" y="2"/>
                    <a:pt x="73" y="0"/>
                    <a:pt x="83" y="6"/>
                  </a:cubicBezTo>
                  <a:cubicBezTo>
                    <a:pt x="92" y="13"/>
                    <a:pt x="94" y="25"/>
                    <a:pt x="87" y="34"/>
                  </a:cubicBezTo>
                  <a:cubicBezTo>
                    <a:pt x="41" y="99"/>
                    <a:pt x="41" y="187"/>
                    <a:pt x="41" y="188"/>
                  </a:cubicBezTo>
                  <a:cubicBezTo>
                    <a:pt x="41" y="199"/>
                    <a:pt x="32" y="208"/>
                    <a:pt x="20" y="208"/>
                  </a:cubicBezTo>
                  <a:close/>
                </a:path>
              </a:pathLst>
            </a:custGeom>
            <a:solidFill>
              <a:srgbClr val="FED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8">
              <a:extLst>
                <a:ext uri="{FF2B5EF4-FFF2-40B4-BE49-F238E27FC236}">
                  <a16:creationId xmlns:a16="http://schemas.microsoft.com/office/drawing/2014/main" id="{32D5A0E0-FCC0-46CA-8FEA-4BAF9776CA63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3368438" y="4541007"/>
              <a:ext cx="228026" cy="226832"/>
            </a:xfrm>
            <a:custGeom>
              <a:avLst/>
              <a:gdLst>
                <a:gd name="T0" fmla="*/ 62 w 123"/>
                <a:gd name="T1" fmla="*/ 123 h 123"/>
                <a:gd name="T2" fmla="*/ 0 w 123"/>
                <a:gd name="T3" fmla="*/ 61 h 123"/>
                <a:gd name="T4" fmla="*/ 62 w 123"/>
                <a:gd name="T5" fmla="*/ 0 h 123"/>
                <a:gd name="T6" fmla="*/ 123 w 123"/>
                <a:gd name="T7" fmla="*/ 61 h 123"/>
                <a:gd name="T8" fmla="*/ 62 w 123"/>
                <a:gd name="T9" fmla="*/ 123 h 123"/>
                <a:gd name="T10" fmla="*/ 62 w 123"/>
                <a:gd name="T11" fmla="*/ 40 h 123"/>
                <a:gd name="T12" fmla="*/ 41 w 123"/>
                <a:gd name="T13" fmla="*/ 61 h 123"/>
                <a:gd name="T14" fmla="*/ 62 w 123"/>
                <a:gd name="T15" fmla="*/ 83 h 123"/>
                <a:gd name="T16" fmla="*/ 83 w 123"/>
                <a:gd name="T17" fmla="*/ 61 h 123"/>
                <a:gd name="T18" fmla="*/ 62 w 123"/>
                <a:gd name="T19" fmla="*/ 4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23">
                  <a:moveTo>
                    <a:pt x="62" y="123"/>
                  </a:moveTo>
                  <a:cubicBezTo>
                    <a:pt x="28" y="123"/>
                    <a:pt x="0" y="95"/>
                    <a:pt x="0" y="61"/>
                  </a:cubicBezTo>
                  <a:cubicBezTo>
                    <a:pt x="0" y="28"/>
                    <a:pt x="28" y="0"/>
                    <a:pt x="62" y="0"/>
                  </a:cubicBezTo>
                  <a:cubicBezTo>
                    <a:pt x="95" y="0"/>
                    <a:pt x="123" y="28"/>
                    <a:pt x="123" y="61"/>
                  </a:cubicBezTo>
                  <a:cubicBezTo>
                    <a:pt x="123" y="95"/>
                    <a:pt x="95" y="123"/>
                    <a:pt x="62" y="123"/>
                  </a:cubicBezTo>
                  <a:close/>
                  <a:moveTo>
                    <a:pt x="62" y="40"/>
                  </a:moveTo>
                  <a:cubicBezTo>
                    <a:pt x="50" y="40"/>
                    <a:pt x="41" y="50"/>
                    <a:pt x="41" y="61"/>
                  </a:cubicBezTo>
                  <a:cubicBezTo>
                    <a:pt x="41" y="73"/>
                    <a:pt x="50" y="83"/>
                    <a:pt x="62" y="83"/>
                  </a:cubicBezTo>
                  <a:cubicBezTo>
                    <a:pt x="73" y="83"/>
                    <a:pt x="83" y="73"/>
                    <a:pt x="83" y="61"/>
                  </a:cubicBezTo>
                  <a:cubicBezTo>
                    <a:pt x="83" y="50"/>
                    <a:pt x="73" y="40"/>
                    <a:pt x="62" y="40"/>
                  </a:cubicBezTo>
                  <a:close/>
                </a:path>
              </a:pathLst>
            </a:custGeom>
            <a:solidFill>
              <a:srgbClr val="FED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9">
              <a:extLst>
                <a:ext uri="{FF2B5EF4-FFF2-40B4-BE49-F238E27FC236}">
                  <a16:creationId xmlns:a16="http://schemas.microsoft.com/office/drawing/2014/main" id="{2209D27B-D1D2-4A02-9873-CCE036E3884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688390" y="4689045"/>
              <a:ext cx="171914" cy="383226"/>
            </a:xfrm>
            <a:custGeom>
              <a:avLst/>
              <a:gdLst>
                <a:gd name="T0" fmla="*/ 73 w 93"/>
                <a:gd name="T1" fmla="*/ 208 h 208"/>
                <a:gd name="T2" fmla="*/ 53 w 93"/>
                <a:gd name="T3" fmla="*/ 188 h 208"/>
                <a:gd name="T4" fmla="*/ 53 w 93"/>
                <a:gd name="T5" fmla="*/ 188 h 208"/>
                <a:gd name="T6" fmla="*/ 6 w 93"/>
                <a:gd name="T7" fmla="*/ 34 h 208"/>
                <a:gd name="T8" fmla="*/ 11 w 93"/>
                <a:gd name="T9" fmla="*/ 6 h 208"/>
                <a:gd name="T10" fmla="*/ 39 w 93"/>
                <a:gd name="T11" fmla="*/ 11 h 208"/>
                <a:gd name="T12" fmla="*/ 93 w 93"/>
                <a:gd name="T13" fmla="*/ 188 h 208"/>
                <a:gd name="T14" fmla="*/ 73 w 93"/>
                <a:gd name="T15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" h="208">
                  <a:moveTo>
                    <a:pt x="73" y="208"/>
                  </a:moveTo>
                  <a:cubicBezTo>
                    <a:pt x="62" y="208"/>
                    <a:pt x="53" y="199"/>
                    <a:pt x="53" y="188"/>
                  </a:cubicBezTo>
                  <a:cubicBezTo>
                    <a:pt x="53" y="188"/>
                    <a:pt x="53" y="188"/>
                    <a:pt x="53" y="188"/>
                  </a:cubicBezTo>
                  <a:cubicBezTo>
                    <a:pt x="53" y="187"/>
                    <a:pt x="52" y="99"/>
                    <a:pt x="6" y="34"/>
                  </a:cubicBezTo>
                  <a:cubicBezTo>
                    <a:pt x="0" y="25"/>
                    <a:pt x="2" y="13"/>
                    <a:pt x="11" y="6"/>
                  </a:cubicBezTo>
                  <a:cubicBezTo>
                    <a:pt x="20" y="0"/>
                    <a:pt x="33" y="2"/>
                    <a:pt x="39" y="11"/>
                  </a:cubicBezTo>
                  <a:cubicBezTo>
                    <a:pt x="93" y="87"/>
                    <a:pt x="93" y="184"/>
                    <a:pt x="93" y="188"/>
                  </a:cubicBezTo>
                  <a:cubicBezTo>
                    <a:pt x="93" y="199"/>
                    <a:pt x="84" y="208"/>
                    <a:pt x="73" y="208"/>
                  </a:cubicBezTo>
                  <a:close/>
                </a:path>
              </a:pathLst>
            </a:custGeom>
            <a:solidFill>
              <a:srgbClr val="FED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30">
              <a:extLst>
                <a:ext uri="{FF2B5EF4-FFF2-40B4-BE49-F238E27FC236}">
                  <a16:creationId xmlns:a16="http://schemas.microsoft.com/office/drawing/2014/main" id="{CA761900-3ED8-455A-8A7B-AEEBF7DD6213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3725399" y="4541007"/>
              <a:ext cx="226831" cy="226832"/>
            </a:xfrm>
            <a:custGeom>
              <a:avLst/>
              <a:gdLst>
                <a:gd name="T0" fmla="*/ 62 w 123"/>
                <a:gd name="T1" fmla="*/ 123 h 123"/>
                <a:gd name="T2" fmla="*/ 0 w 123"/>
                <a:gd name="T3" fmla="*/ 61 h 123"/>
                <a:gd name="T4" fmla="*/ 62 w 123"/>
                <a:gd name="T5" fmla="*/ 0 h 123"/>
                <a:gd name="T6" fmla="*/ 123 w 123"/>
                <a:gd name="T7" fmla="*/ 61 h 123"/>
                <a:gd name="T8" fmla="*/ 62 w 123"/>
                <a:gd name="T9" fmla="*/ 123 h 123"/>
                <a:gd name="T10" fmla="*/ 62 w 123"/>
                <a:gd name="T11" fmla="*/ 40 h 123"/>
                <a:gd name="T12" fmla="*/ 41 w 123"/>
                <a:gd name="T13" fmla="*/ 61 h 123"/>
                <a:gd name="T14" fmla="*/ 62 w 123"/>
                <a:gd name="T15" fmla="*/ 83 h 123"/>
                <a:gd name="T16" fmla="*/ 83 w 123"/>
                <a:gd name="T17" fmla="*/ 61 h 123"/>
                <a:gd name="T18" fmla="*/ 62 w 123"/>
                <a:gd name="T19" fmla="*/ 4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23">
                  <a:moveTo>
                    <a:pt x="62" y="123"/>
                  </a:moveTo>
                  <a:cubicBezTo>
                    <a:pt x="28" y="123"/>
                    <a:pt x="0" y="95"/>
                    <a:pt x="0" y="61"/>
                  </a:cubicBezTo>
                  <a:cubicBezTo>
                    <a:pt x="0" y="28"/>
                    <a:pt x="28" y="0"/>
                    <a:pt x="62" y="0"/>
                  </a:cubicBezTo>
                  <a:cubicBezTo>
                    <a:pt x="96" y="0"/>
                    <a:pt x="123" y="28"/>
                    <a:pt x="123" y="61"/>
                  </a:cubicBezTo>
                  <a:cubicBezTo>
                    <a:pt x="123" y="95"/>
                    <a:pt x="96" y="123"/>
                    <a:pt x="62" y="123"/>
                  </a:cubicBezTo>
                  <a:close/>
                  <a:moveTo>
                    <a:pt x="62" y="40"/>
                  </a:moveTo>
                  <a:cubicBezTo>
                    <a:pt x="50" y="40"/>
                    <a:pt x="41" y="50"/>
                    <a:pt x="41" y="61"/>
                  </a:cubicBezTo>
                  <a:cubicBezTo>
                    <a:pt x="41" y="73"/>
                    <a:pt x="50" y="83"/>
                    <a:pt x="62" y="83"/>
                  </a:cubicBezTo>
                  <a:cubicBezTo>
                    <a:pt x="73" y="83"/>
                    <a:pt x="83" y="73"/>
                    <a:pt x="83" y="61"/>
                  </a:cubicBezTo>
                  <a:cubicBezTo>
                    <a:pt x="83" y="50"/>
                    <a:pt x="73" y="40"/>
                    <a:pt x="62" y="40"/>
                  </a:cubicBezTo>
                  <a:close/>
                </a:path>
              </a:pathLst>
            </a:custGeom>
            <a:solidFill>
              <a:srgbClr val="FED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31">
              <a:extLst>
                <a:ext uri="{FF2B5EF4-FFF2-40B4-BE49-F238E27FC236}">
                  <a16:creationId xmlns:a16="http://schemas.microsoft.com/office/drawing/2014/main" id="{592E134E-BC9C-4E27-B01B-FBED1689475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05345" y="2084064"/>
              <a:ext cx="1430232" cy="2403221"/>
            </a:xfrm>
            <a:custGeom>
              <a:avLst/>
              <a:gdLst>
                <a:gd name="T0" fmla="*/ 632 w 774"/>
                <a:gd name="T1" fmla="*/ 631 h 1303"/>
                <a:gd name="T2" fmla="*/ 717 w 774"/>
                <a:gd name="T3" fmla="*/ 497 h 1303"/>
                <a:gd name="T4" fmla="*/ 513 w 774"/>
                <a:gd name="T5" fmla="*/ 334 h 1303"/>
                <a:gd name="T6" fmla="*/ 385 w 774"/>
                <a:gd name="T7" fmla="*/ 457 h 1303"/>
                <a:gd name="T8" fmla="*/ 499 w 774"/>
                <a:gd name="T9" fmla="*/ 276 h 1303"/>
                <a:gd name="T10" fmla="*/ 472 w 774"/>
                <a:gd name="T11" fmla="*/ 138 h 1303"/>
                <a:gd name="T12" fmla="*/ 292 w 774"/>
                <a:gd name="T13" fmla="*/ 159 h 1303"/>
                <a:gd name="T14" fmla="*/ 246 w 774"/>
                <a:gd name="T15" fmla="*/ 33 h 1303"/>
                <a:gd name="T16" fmla="*/ 5 w 774"/>
                <a:gd name="T17" fmla="*/ 159 h 1303"/>
                <a:gd name="T18" fmla="*/ 201 w 774"/>
                <a:gd name="T19" fmla="*/ 425 h 1303"/>
                <a:gd name="T20" fmla="*/ 235 w 774"/>
                <a:gd name="T21" fmla="*/ 271 h 1303"/>
                <a:gd name="T22" fmla="*/ 164 w 774"/>
                <a:gd name="T23" fmla="*/ 286 h 1303"/>
                <a:gd name="T24" fmla="*/ 109 w 774"/>
                <a:gd name="T25" fmla="*/ 262 h 1303"/>
                <a:gd name="T26" fmla="*/ 262 w 774"/>
                <a:gd name="T27" fmla="*/ 218 h 1303"/>
                <a:gd name="T28" fmla="*/ 208 w 774"/>
                <a:gd name="T29" fmla="*/ 485 h 1303"/>
                <a:gd name="T30" fmla="*/ 45 w 774"/>
                <a:gd name="T31" fmla="*/ 425 h 1303"/>
                <a:gd name="T32" fmla="*/ 5 w 774"/>
                <a:gd name="T33" fmla="*/ 598 h 1303"/>
                <a:gd name="T34" fmla="*/ 158 w 774"/>
                <a:gd name="T35" fmla="*/ 693 h 1303"/>
                <a:gd name="T36" fmla="*/ 98 w 774"/>
                <a:gd name="T37" fmla="*/ 693 h 1303"/>
                <a:gd name="T38" fmla="*/ 27 w 774"/>
                <a:gd name="T39" fmla="*/ 655 h 1303"/>
                <a:gd name="T40" fmla="*/ 5 w 774"/>
                <a:gd name="T41" fmla="*/ 920 h 1303"/>
                <a:gd name="T42" fmla="*/ 172 w 774"/>
                <a:gd name="T43" fmla="*/ 934 h 1303"/>
                <a:gd name="T44" fmla="*/ 310 w 774"/>
                <a:gd name="T45" fmla="*/ 943 h 1303"/>
                <a:gd name="T46" fmla="*/ 369 w 774"/>
                <a:gd name="T47" fmla="*/ 1169 h 1303"/>
                <a:gd name="T48" fmla="*/ 340 w 774"/>
                <a:gd name="T49" fmla="*/ 1117 h 1303"/>
                <a:gd name="T50" fmla="*/ 301 w 774"/>
                <a:gd name="T51" fmla="*/ 1002 h 1303"/>
                <a:gd name="T52" fmla="*/ 166 w 774"/>
                <a:gd name="T53" fmla="*/ 1083 h 1303"/>
                <a:gd name="T54" fmla="*/ 129 w 774"/>
                <a:gd name="T55" fmla="*/ 975 h 1303"/>
                <a:gd name="T56" fmla="*/ 26 w 774"/>
                <a:gd name="T57" fmla="*/ 984 h 1303"/>
                <a:gd name="T58" fmla="*/ 65 w 774"/>
                <a:gd name="T59" fmla="*/ 1225 h 1303"/>
                <a:gd name="T60" fmla="*/ 341 w 774"/>
                <a:gd name="T61" fmla="*/ 1256 h 1303"/>
                <a:gd name="T62" fmla="*/ 574 w 774"/>
                <a:gd name="T63" fmla="*/ 1215 h 1303"/>
                <a:gd name="T64" fmla="*/ 588 w 774"/>
                <a:gd name="T65" fmla="*/ 892 h 1303"/>
                <a:gd name="T66" fmla="*/ 453 w 774"/>
                <a:gd name="T67" fmla="*/ 847 h 1303"/>
                <a:gd name="T68" fmla="*/ 422 w 774"/>
                <a:gd name="T69" fmla="*/ 703 h 1303"/>
                <a:gd name="T70" fmla="*/ 271 w 774"/>
                <a:gd name="T71" fmla="*/ 775 h 1303"/>
                <a:gd name="T72" fmla="*/ 211 w 774"/>
                <a:gd name="T73" fmla="*/ 774 h 1303"/>
                <a:gd name="T74" fmla="*/ 468 w 774"/>
                <a:gd name="T75" fmla="*/ 664 h 1303"/>
                <a:gd name="T76" fmla="*/ 625 w 774"/>
                <a:gd name="T77" fmla="*/ 845 h 1303"/>
                <a:gd name="T78" fmla="*/ 774 w 774"/>
                <a:gd name="T79" fmla="*/ 808 h 1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74" h="1303">
                  <a:moveTo>
                    <a:pt x="657" y="655"/>
                  </a:moveTo>
                  <a:cubicBezTo>
                    <a:pt x="644" y="653"/>
                    <a:pt x="635" y="643"/>
                    <a:pt x="632" y="631"/>
                  </a:cubicBezTo>
                  <a:cubicBezTo>
                    <a:pt x="630" y="619"/>
                    <a:pt x="635" y="607"/>
                    <a:pt x="645" y="600"/>
                  </a:cubicBezTo>
                  <a:cubicBezTo>
                    <a:pt x="646" y="600"/>
                    <a:pt x="704" y="560"/>
                    <a:pt x="717" y="497"/>
                  </a:cubicBezTo>
                  <a:cubicBezTo>
                    <a:pt x="724" y="460"/>
                    <a:pt x="714" y="421"/>
                    <a:pt x="687" y="382"/>
                  </a:cubicBezTo>
                  <a:cubicBezTo>
                    <a:pt x="658" y="340"/>
                    <a:pt x="580" y="318"/>
                    <a:pt x="513" y="334"/>
                  </a:cubicBezTo>
                  <a:cubicBezTo>
                    <a:pt x="482" y="342"/>
                    <a:pt x="427" y="365"/>
                    <a:pt x="418" y="431"/>
                  </a:cubicBezTo>
                  <a:cubicBezTo>
                    <a:pt x="416" y="448"/>
                    <a:pt x="401" y="459"/>
                    <a:pt x="385" y="457"/>
                  </a:cubicBezTo>
                  <a:cubicBezTo>
                    <a:pt x="368" y="455"/>
                    <a:pt x="357" y="440"/>
                    <a:pt x="359" y="424"/>
                  </a:cubicBezTo>
                  <a:cubicBezTo>
                    <a:pt x="368" y="349"/>
                    <a:pt x="419" y="295"/>
                    <a:pt x="499" y="276"/>
                  </a:cubicBezTo>
                  <a:cubicBezTo>
                    <a:pt x="512" y="273"/>
                    <a:pt x="525" y="271"/>
                    <a:pt x="538" y="270"/>
                  </a:cubicBezTo>
                  <a:cubicBezTo>
                    <a:pt x="537" y="209"/>
                    <a:pt x="505" y="156"/>
                    <a:pt x="472" y="138"/>
                  </a:cubicBezTo>
                  <a:cubicBezTo>
                    <a:pt x="395" y="97"/>
                    <a:pt x="330" y="153"/>
                    <a:pt x="327" y="156"/>
                  </a:cubicBezTo>
                  <a:cubicBezTo>
                    <a:pt x="318" y="164"/>
                    <a:pt x="303" y="166"/>
                    <a:pt x="292" y="159"/>
                  </a:cubicBezTo>
                  <a:cubicBezTo>
                    <a:pt x="281" y="152"/>
                    <a:pt x="275" y="139"/>
                    <a:pt x="278" y="126"/>
                  </a:cubicBezTo>
                  <a:cubicBezTo>
                    <a:pt x="279" y="124"/>
                    <a:pt x="289" y="73"/>
                    <a:pt x="246" y="33"/>
                  </a:cubicBezTo>
                  <a:cubicBezTo>
                    <a:pt x="215" y="5"/>
                    <a:pt x="155" y="0"/>
                    <a:pt x="103" y="21"/>
                  </a:cubicBezTo>
                  <a:cubicBezTo>
                    <a:pt x="45" y="45"/>
                    <a:pt x="9" y="95"/>
                    <a:pt x="5" y="159"/>
                  </a:cubicBezTo>
                  <a:cubicBezTo>
                    <a:pt x="0" y="245"/>
                    <a:pt x="30" y="328"/>
                    <a:pt x="86" y="381"/>
                  </a:cubicBezTo>
                  <a:cubicBezTo>
                    <a:pt x="122" y="414"/>
                    <a:pt x="162" y="430"/>
                    <a:pt x="201" y="425"/>
                  </a:cubicBezTo>
                  <a:cubicBezTo>
                    <a:pt x="251" y="419"/>
                    <a:pt x="265" y="382"/>
                    <a:pt x="269" y="360"/>
                  </a:cubicBezTo>
                  <a:cubicBezTo>
                    <a:pt x="275" y="323"/>
                    <a:pt x="260" y="284"/>
                    <a:pt x="235" y="271"/>
                  </a:cubicBezTo>
                  <a:cubicBezTo>
                    <a:pt x="216" y="262"/>
                    <a:pt x="200" y="259"/>
                    <a:pt x="188" y="264"/>
                  </a:cubicBezTo>
                  <a:cubicBezTo>
                    <a:pt x="172" y="269"/>
                    <a:pt x="164" y="285"/>
                    <a:pt x="164" y="286"/>
                  </a:cubicBezTo>
                  <a:cubicBezTo>
                    <a:pt x="158" y="301"/>
                    <a:pt x="140" y="308"/>
                    <a:pt x="125" y="302"/>
                  </a:cubicBezTo>
                  <a:cubicBezTo>
                    <a:pt x="110" y="295"/>
                    <a:pt x="102" y="278"/>
                    <a:pt x="109" y="262"/>
                  </a:cubicBezTo>
                  <a:cubicBezTo>
                    <a:pt x="111" y="258"/>
                    <a:pt x="127" y="222"/>
                    <a:pt x="167" y="207"/>
                  </a:cubicBezTo>
                  <a:cubicBezTo>
                    <a:pt x="196" y="197"/>
                    <a:pt x="228" y="200"/>
                    <a:pt x="262" y="218"/>
                  </a:cubicBezTo>
                  <a:cubicBezTo>
                    <a:pt x="311" y="243"/>
                    <a:pt x="339" y="307"/>
                    <a:pt x="328" y="371"/>
                  </a:cubicBezTo>
                  <a:cubicBezTo>
                    <a:pt x="317" y="433"/>
                    <a:pt x="271" y="477"/>
                    <a:pt x="208" y="485"/>
                  </a:cubicBezTo>
                  <a:cubicBezTo>
                    <a:pt x="201" y="486"/>
                    <a:pt x="194" y="486"/>
                    <a:pt x="187" y="486"/>
                  </a:cubicBezTo>
                  <a:cubicBezTo>
                    <a:pt x="137" y="486"/>
                    <a:pt x="88" y="465"/>
                    <a:pt x="45" y="425"/>
                  </a:cubicBezTo>
                  <a:cubicBezTo>
                    <a:pt x="30" y="411"/>
                    <a:pt x="17" y="395"/>
                    <a:pt x="5" y="378"/>
                  </a:cubicBezTo>
                  <a:cubicBezTo>
                    <a:pt x="5" y="598"/>
                    <a:pt x="5" y="598"/>
                    <a:pt x="5" y="598"/>
                  </a:cubicBezTo>
                  <a:cubicBezTo>
                    <a:pt x="18" y="591"/>
                    <a:pt x="34" y="587"/>
                    <a:pt x="51" y="587"/>
                  </a:cubicBezTo>
                  <a:cubicBezTo>
                    <a:pt x="130" y="587"/>
                    <a:pt x="158" y="650"/>
                    <a:pt x="158" y="693"/>
                  </a:cubicBezTo>
                  <a:cubicBezTo>
                    <a:pt x="158" y="709"/>
                    <a:pt x="145" y="723"/>
                    <a:pt x="128" y="723"/>
                  </a:cubicBezTo>
                  <a:cubicBezTo>
                    <a:pt x="112" y="723"/>
                    <a:pt x="98" y="709"/>
                    <a:pt x="98" y="693"/>
                  </a:cubicBezTo>
                  <a:cubicBezTo>
                    <a:pt x="98" y="679"/>
                    <a:pt x="93" y="648"/>
                    <a:pt x="51" y="648"/>
                  </a:cubicBezTo>
                  <a:cubicBezTo>
                    <a:pt x="37" y="648"/>
                    <a:pt x="31" y="652"/>
                    <a:pt x="27" y="655"/>
                  </a:cubicBezTo>
                  <a:cubicBezTo>
                    <a:pt x="12" y="671"/>
                    <a:pt x="7" y="712"/>
                    <a:pt x="5" y="763"/>
                  </a:cubicBezTo>
                  <a:cubicBezTo>
                    <a:pt x="5" y="920"/>
                    <a:pt x="5" y="920"/>
                    <a:pt x="5" y="920"/>
                  </a:cubicBezTo>
                  <a:cubicBezTo>
                    <a:pt x="16" y="913"/>
                    <a:pt x="28" y="907"/>
                    <a:pt x="41" y="904"/>
                  </a:cubicBezTo>
                  <a:cubicBezTo>
                    <a:pt x="110" y="887"/>
                    <a:pt x="150" y="911"/>
                    <a:pt x="172" y="934"/>
                  </a:cubicBezTo>
                  <a:cubicBezTo>
                    <a:pt x="184" y="945"/>
                    <a:pt x="192" y="959"/>
                    <a:pt x="198" y="974"/>
                  </a:cubicBezTo>
                  <a:cubicBezTo>
                    <a:pt x="225" y="951"/>
                    <a:pt x="262" y="935"/>
                    <a:pt x="310" y="943"/>
                  </a:cubicBezTo>
                  <a:cubicBezTo>
                    <a:pt x="367" y="952"/>
                    <a:pt x="408" y="993"/>
                    <a:pt x="418" y="1050"/>
                  </a:cubicBezTo>
                  <a:cubicBezTo>
                    <a:pt x="427" y="1100"/>
                    <a:pt x="407" y="1148"/>
                    <a:pt x="369" y="1169"/>
                  </a:cubicBezTo>
                  <a:cubicBezTo>
                    <a:pt x="354" y="1178"/>
                    <a:pt x="336" y="1172"/>
                    <a:pt x="328" y="1158"/>
                  </a:cubicBezTo>
                  <a:cubicBezTo>
                    <a:pt x="320" y="1143"/>
                    <a:pt x="325" y="1125"/>
                    <a:pt x="340" y="1117"/>
                  </a:cubicBezTo>
                  <a:cubicBezTo>
                    <a:pt x="355" y="1108"/>
                    <a:pt x="363" y="1085"/>
                    <a:pt x="359" y="1060"/>
                  </a:cubicBezTo>
                  <a:cubicBezTo>
                    <a:pt x="357" y="1048"/>
                    <a:pt x="346" y="1009"/>
                    <a:pt x="301" y="1002"/>
                  </a:cubicBezTo>
                  <a:cubicBezTo>
                    <a:pt x="232" y="991"/>
                    <a:pt x="205" y="1062"/>
                    <a:pt x="204" y="1065"/>
                  </a:cubicBezTo>
                  <a:cubicBezTo>
                    <a:pt x="199" y="1081"/>
                    <a:pt x="182" y="1089"/>
                    <a:pt x="166" y="1083"/>
                  </a:cubicBezTo>
                  <a:cubicBezTo>
                    <a:pt x="151" y="1078"/>
                    <a:pt x="142" y="1062"/>
                    <a:pt x="147" y="1046"/>
                  </a:cubicBezTo>
                  <a:cubicBezTo>
                    <a:pt x="152" y="1030"/>
                    <a:pt x="148" y="996"/>
                    <a:pt x="129" y="975"/>
                  </a:cubicBezTo>
                  <a:cubicBezTo>
                    <a:pt x="113" y="958"/>
                    <a:pt x="88" y="954"/>
                    <a:pt x="56" y="962"/>
                  </a:cubicBezTo>
                  <a:cubicBezTo>
                    <a:pt x="43" y="965"/>
                    <a:pt x="33" y="972"/>
                    <a:pt x="26" y="984"/>
                  </a:cubicBezTo>
                  <a:cubicBezTo>
                    <a:pt x="1" y="1027"/>
                    <a:pt x="17" y="1114"/>
                    <a:pt x="24" y="1143"/>
                  </a:cubicBezTo>
                  <a:cubicBezTo>
                    <a:pt x="33" y="1170"/>
                    <a:pt x="46" y="1199"/>
                    <a:pt x="65" y="1225"/>
                  </a:cubicBezTo>
                  <a:cubicBezTo>
                    <a:pt x="93" y="1264"/>
                    <a:pt x="149" y="1292"/>
                    <a:pt x="207" y="1298"/>
                  </a:cubicBezTo>
                  <a:cubicBezTo>
                    <a:pt x="260" y="1303"/>
                    <a:pt x="308" y="1288"/>
                    <a:pt x="341" y="1256"/>
                  </a:cubicBezTo>
                  <a:cubicBezTo>
                    <a:pt x="350" y="1249"/>
                    <a:pt x="362" y="1246"/>
                    <a:pt x="372" y="1250"/>
                  </a:cubicBezTo>
                  <a:cubicBezTo>
                    <a:pt x="377" y="1252"/>
                    <a:pt x="487" y="1290"/>
                    <a:pt x="574" y="1215"/>
                  </a:cubicBezTo>
                  <a:cubicBezTo>
                    <a:pt x="636" y="1163"/>
                    <a:pt x="659" y="1093"/>
                    <a:pt x="649" y="996"/>
                  </a:cubicBezTo>
                  <a:cubicBezTo>
                    <a:pt x="645" y="958"/>
                    <a:pt x="623" y="920"/>
                    <a:pt x="588" y="892"/>
                  </a:cubicBezTo>
                  <a:cubicBezTo>
                    <a:pt x="554" y="865"/>
                    <a:pt x="514" y="852"/>
                    <a:pt x="478" y="856"/>
                  </a:cubicBezTo>
                  <a:cubicBezTo>
                    <a:pt x="469" y="857"/>
                    <a:pt x="460" y="854"/>
                    <a:pt x="453" y="847"/>
                  </a:cubicBezTo>
                  <a:cubicBezTo>
                    <a:pt x="447" y="840"/>
                    <a:pt x="444" y="831"/>
                    <a:pt x="445" y="821"/>
                  </a:cubicBezTo>
                  <a:cubicBezTo>
                    <a:pt x="449" y="800"/>
                    <a:pt x="450" y="737"/>
                    <a:pt x="422" y="703"/>
                  </a:cubicBezTo>
                  <a:cubicBezTo>
                    <a:pt x="407" y="686"/>
                    <a:pt x="387" y="678"/>
                    <a:pt x="359" y="678"/>
                  </a:cubicBezTo>
                  <a:cubicBezTo>
                    <a:pt x="298" y="677"/>
                    <a:pt x="272" y="706"/>
                    <a:pt x="271" y="775"/>
                  </a:cubicBezTo>
                  <a:cubicBezTo>
                    <a:pt x="271" y="791"/>
                    <a:pt x="257" y="805"/>
                    <a:pt x="240" y="804"/>
                  </a:cubicBezTo>
                  <a:cubicBezTo>
                    <a:pt x="224" y="804"/>
                    <a:pt x="211" y="790"/>
                    <a:pt x="211" y="774"/>
                  </a:cubicBezTo>
                  <a:cubicBezTo>
                    <a:pt x="214" y="636"/>
                    <a:pt x="305" y="617"/>
                    <a:pt x="360" y="618"/>
                  </a:cubicBezTo>
                  <a:cubicBezTo>
                    <a:pt x="405" y="618"/>
                    <a:pt x="442" y="634"/>
                    <a:pt x="468" y="664"/>
                  </a:cubicBezTo>
                  <a:cubicBezTo>
                    <a:pt x="501" y="704"/>
                    <a:pt x="507" y="760"/>
                    <a:pt x="507" y="796"/>
                  </a:cubicBezTo>
                  <a:cubicBezTo>
                    <a:pt x="548" y="799"/>
                    <a:pt x="590" y="816"/>
                    <a:pt x="625" y="845"/>
                  </a:cubicBezTo>
                  <a:cubicBezTo>
                    <a:pt x="661" y="874"/>
                    <a:pt x="688" y="912"/>
                    <a:pt x="701" y="952"/>
                  </a:cubicBezTo>
                  <a:cubicBezTo>
                    <a:pt x="731" y="934"/>
                    <a:pt x="774" y="895"/>
                    <a:pt x="774" y="808"/>
                  </a:cubicBezTo>
                  <a:cubicBezTo>
                    <a:pt x="774" y="716"/>
                    <a:pt x="705" y="663"/>
                    <a:pt x="657" y="6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Oval 32">
              <a:extLst>
                <a:ext uri="{FF2B5EF4-FFF2-40B4-BE49-F238E27FC236}">
                  <a16:creationId xmlns:a16="http://schemas.microsoft.com/office/drawing/2014/main" id="{90C52276-B501-4D90-99E4-24539FAEA67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797030" y="4613833"/>
              <a:ext cx="83569" cy="82376"/>
            </a:xfrm>
            <a:prstGeom prst="ellipse">
              <a:avLst/>
            </a:prstGeom>
            <a:solidFill>
              <a:srgbClr val="CEBA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Oval 33">
              <a:extLst>
                <a:ext uri="{FF2B5EF4-FFF2-40B4-BE49-F238E27FC236}">
                  <a16:creationId xmlns:a16="http://schemas.microsoft.com/office/drawing/2014/main" id="{8F0EAA7E-6BFA-41C1-BD94-192979E25A6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441262" y="4613833"/>
              <a:ext cx="82376" cy="82376"/>
            </a:xfrm>
            <a:prstGeom prst="ellipse">
              <a:avLst/>
            </a:prstGeom>
            <a:solidFill>
              <a:srgbClr val="CEBA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34">
              <a:extLst>
                <a:ext uri="{FF2B5EF4-FFF2-40B4-BE49-F238E27FC236}">
                  <a16:creationId xmlns:a16="http://schemas.microsoft.com/office/drawing/2014/main" id="{5474E658-C59E-4C3B-988F-58B2145DD7D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83898" y="2084064"/>
              <a:ext cx="1432620" cy="2403221"/>
            </a:xfrm>
            <a:custGeom>
              <a:avLst/>
              <a:gdLst>
                <a:gd name="T0" fmla="*/ 610 w 775"/>
                <a:gd name="T1" fmla="*/ 286 h 1303"/>
                <a:gd name="T2" fmla="*/ 540 w 775"/>
                <a:gd name="T3" fmla="*/ 271 h 1303"/>
                <a:gd name="T4" fmla="*/ 573 w 775"/>
                <a:gd name="T5" fmla="*/ 425 h 1303"/>
                <a:gd name="T6" fmla="*/ 769 w 775"/>
                <a:gd name="T7" fmla="*/ 159 h 1303"/>
                <a:gd name="T8" fmla="*/ 529 w 775"/>
                <a:gd name="T9" fmla="*/ 33 h 1303"/>
                <a:gd name="T10" fmla="*/ 482 w 775"/>
                <a:gd name="T11" fmla="*/ 159 h 1303"/>
                <a:gd name="T12" fmla="*/ 302 w 775"/>
                <a:gd name="T13" fmla="*/ 138 h 1303"/>
                <a:gd name="T14" fmla="*/ 275 w 775"/>
                <a:gd name="T15" fmla="*/ 276 h 1303"/>
                <a:gd name="T16" fmla="*/ 390 w 775"/>
                <a:gd name="T17" fmla="*/ 457 h 1303"/>
                <a:gd name="T18" fmla="*/ 261 w 775"/>
                <a:gd name="T19" fmla="*/ 334 h 1303"/>
                <a:gd name="T20" fmla="*/ 58 w 775"/>
                <a:gd name="T21" fmla="*/ 497 h 1303"/>
                <a:gd name="T22" fmla="*/ 142 w 775"/>
                <a:gd name="T23" fmla="*/ 631 h 1303"/>
                <a:gd name="T24" fmla="*/ 0 w 775"/>
                <a:gd name="T25" fmla="*/ 808 h 1303"/>
                <a:gd name="T26" fmla="*/ 149 w 775"/>
                <a:gd name="T27" fmla="*/ 845 h 1303"/>
                <a:gd name="T28" fmla="*/ 307 w 775"/>
                <a:gd name="T29" fmla="*/ 664 h 1303"/>
                <a:gd name="T30" fmla="*/ 563 w 775"/>
                <a:gd name="T31" fmla="*/ 774 h 1303"/>
                <a:gd name="T32" fmla="*/ 503 w 775"/>
                <a:gd name="T33" fmla="*/ 775 h 1303"/>
                <a:gd name="T34" fmla="*/ 353 w 775"/>
                <a:gd name="T35" fmla="*/ 703 h 1303"/>
                <a:gd name="T36" fmla="*/ 321 w 775"/>
                <a:gd name="T37" fmla="*/ 847 h 1303"/>
                <a:gd name="T38" fmla="*/ 187 w 775"/>
                <a:gd name="T39" fmla="*/ 892 h 1303"/>
                <a:gd name="T40" fmla="*/ 200 w 775"/>
                <a:gd name="T41" fmla="*/ 1215 h 1303"/>
                <a:gd name="T42" fmla="*/ 433 w 775"/>
                <a:gd name="T43" fmla="*/ 1256 h 1303"/>
                <a:gd name="T44" fmla="*/ 709 w 775"/>
                <a:gd name="T45" fmla="*/ 1225 h 1303"/>
                <a:gd name="T46" fmla="*/ 748 w 775"/>
                <a:gd name="T47" fmla="*/ 984 h 1303"/>
                <a:gd name="T48" fmla="*/ 645 w 775"/>
                <a:gd name="T49" fmla="*/ 975 h 1303"/>
                <a:gd name="T50" fmla="*/ 608 w 775"/>
                <a:gd name="T51" fmla="*/ 1083 h 1303"/>
                <a:gd name="T52" fmla="*/ 474 w 775"/>
                <a:gd name="T53" fmla="*/ 1002 h 1303"/>
                <a:gd name="T54" fmla="*/ 435 w 775"/>
                <a:gd name="T55" fmla="*/ 1117 h 1303"/>
                <a:gd name="T56" fmla="*/ 405 w 775"/>
                <a:gd name="T57" fmla="*/ 1169 h 1303"/>
                <a:gd name="T58" fmla="*/ 464 w 775"/>
                <a:gd name="T59" fmla="*/ 943 h 1303"/>
                <a:gd name="T60" fmla="*/ 602 w 775"/>
                <a:gd name="T61" fmla="*/ 934 h 1303"/>
                <a:gd name="T62" fmla="*/ 769 w 775"/>
                <a:gd name="T63" fmla="*/ 920 h 1303"/>
                <a:gd name="T64" fmla="*/ 747 w 775"/>
                <a:gd name="T65" fmla="*/ 655 h 1303"/>
                <a:gd name="T66" fmla="*/ 676 w 775"/>
                <a:gd name="T67" fmla="*/ 693 h 1303"/>
                <a:gd name="T68" fmla="*/ 646 w 775"/>
                <a:gd name="T69" fmla="*/ 723 h 1303"/>
                <a:gd name="T70" fmla="*/ 723 w 775"/>
                <a:gd name="T71" fmla="*/ 587 h 1303"/>
                <a:gd name="T72" fmla="*/ 769 w 775"/>
                <a:gd name="T73" fmla="*/ 378 h 1303"/>
                <a:gd name="T74" fmla="*/ 587 w 775"/>
                <a:gd name="T75" fmla="*/ 486 h 1303"/>
                <a:gd name="T76" fmla="*/ 447 w 775"/>
                <a:gd name="T77" fmla="*/ 371 h 1303"/>
                <a:gd name="T78" fmla="*/ 607 w 775"/>
                <a:gd name="T79" fmla="*/ 207 h 1303"/>
                <a:gd name="T80" fmla="*/ 650 w 775"/>
                <a:gd name="T81" fmla="*/ 302 h 1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5" h="1303">
                  <a:moveTo>
                    <a:pt x="650" y="302"/>
                  </a:moveTo>
                  <a:cubicBezTo>
                    <a:pt x="634" y="308"/>
                    <a:pt x="617" y="301"/>
                    <a:pt x="610" y="286"/>
                  </a:cubicBezTo>
                  <a:cubicBezTo>
                    <a:pt x="610" y="285"/>
                    <a:pt x="602" y="269"/>
                    <a:pt x="586" y="263"/>
                  </a:cubicBezTo>
                  <a:cubicBezTo>
                    <a:pt x="574" y="259"/>
                    <a:pt x="558" y="262"/>
                    <a:pt x="540" y="271"/>
                  </a:cubicBezTo>
                  <a:cubicBezTo>
                    <a:pt x="514" y="284"/>
                    <a:pt x="499" y="323"/>
                    <a:pt x="506" y="360"/>
                  </a:cubicBezTo>
                  <a:cubicBezTo>
                    <a:pt x="510" y="382"/>
                    <a:pt x="523" y="419"/>
                    <a:pt x="573" y="425"/>
                  </a:cubicBezTo>
                  <a:cubicBezTo>
                    <a:pt x="612" y="430"/>
                    <a:pt x="653" y="414"/>
                    <a:pt x="688" y="381"/>
                  </a:cubicBezTo>
                  <a:cubicBezTo>
                    <a:pt x="744" y="328"/>
                    <a:pt x="775" y="245"/>
                    <a:pt x="769" y="159"/>
                  </a:cubicBezTo>
                  <a:cubicBezTo>
                    <a:pt x="765" y="95"/>
                    <a:pt x="730" y="45"/>
                    <a:pt x="671" y="21"/>
                  </a:cubicBezTo>
                  <a:cubicBezTo>
                    <a:pt x="620" y="0"/>
                    <a:pt x="560" y="5"/>
                    <a:pt x="529" y="33"/>
                  </a:cubicBezTo>
                  <a:cubicBezTo>
                    <a:pt x="485" y="73"/>
                    <a:pt x="496" y="124"/>
                    <a:pt x="496" y="126"/>
                  </a:cubicBezTo>
                  <a:cubicBezTo>
                    <a:pt x="499" y="139"/>
                    <a:pt x="493" y="152"/>
                    <a:pt x="482" y="159"/>
                  </a:cubicBezTo>
                  <a:cubicBezTo>
                    <a:pt x="471" y="166"/>
                    <a:pt x="457" y="164"/>
                    <a:pt x="447" y="155"/>
                  </a:cubicBezTo>
                  <a:cubicBezTo>
                    <a:pt x="444" y="153"/>
                    <a:pt x="379" y="97"/>
                    <a:pt x="302" y="138"/>
                  </a:cubicBezTo>
                  <a:cubicBezTo>
                    <a:pt x="269" y="156"/>
                    <a:pt x="238" y="209"/>
                    <a:pt x="237" y="270"/>
                  </a:cubicBezTo>
                  <a:cubicBezTo>
                    <a:pt x="249" y="271"/>
                    <a:pt x="262" y="273"/>
                    <a:pt x="275" y="276"/>
                  </a:cubicBezTo>
                  <a:cubicBezTo>
                    <a:pt x="355" y="295"/>
                    <a:pt x="406" y="349"/>
                    <a:pt x="416" y="424"/>
                  </a:cubicBezTo>
                  <a:cubicBezTo>
                    <a:pt x="418" y="440"/>
                    <a:pt x="406" y="455"/>
                    <a:pt x="390" y="457"/>
                  </a:cubicBezTo>
                  <a:cubicBezTo>
                    <a:pt x="373" y="459"/>
                    <a:pt x="358" y="448"/>
                    <a:pt x="356" y="431"/>
                  </a:cubicBezTo>
                  <a:cubicBezTo>
                    <a:pt x="348" y="365"/>
                    <a:pt x="293" y="342"/>
                    <a:pt x="261" y="334"/>
                  </a:cubicBezTo>
                  <a:cubicBezTo>
                    <a:pt x="194" y="318"/>
                    <a:pt x="116" y="340"/>
                    <a:pt x="88" y="382"/>
                  </a:cubicBezTo>
                  <a:cubicBezTo>
                    <a:pt x="60" y="421"/>
                    <a:pt x="50" y="460"/>
                    <a:pt x="58" y="497"/>
                  </a:cubicBezTo>
                  <a:cubicBezTo>
                    <a:pt x="70" y="560"/>
                    <a:pt x="129" y="600"/>
                    <a:pt x="129" y="600"/>
                  </a:cubicBezTo>
                  <a:cubicBezTo>
                    <a:pt x="140" y="607"/>
                    <a:pt x="145" y="619"/>
                    <a:pt x="142" y="631"/>
                  </a:cubicBezTo>
                  <a:cubicBezTo>
                    <a:pt x="140" y="643"/>
                    <a:pt x="130" y="653"/>
                    <a:pt x="118" y="655"/>
                  </a:cubicBezTo>
                  <a:cubicBezTo>
                    <a:pt x="69" y="663"/>
                    <a:pt x="0" y="716"/>
                    <a:pt x="0" y="808"/>
                  </a:cubicBezTo>
                  <a:cubicBezTo>
                    <a:pt x="0" y="895"/>
                    <a:pt x="44" y="934"/>
                    <a:pt x="74" y="952"/>
                  </a:cubicBezTo>
                  <a:cubicBezTo>
                    <a:pt x="87" y="912"/>
                    <a:pt x="113" y="874"/>
                    <a:pt x="149" y="845"/>
                  </a:cubicBezTo>
                  <a:cubicBezTo>
                    <a:pt x="185" y="816"/>
                    <a:pt x="226" y="799"/>
                    <a:pt x="267" y="796"/>
                  </a:cubicBezTo>
                  <a:cubicBezTo>
                    <a:pt x="267" y="760"/>
                    <a:pt x="273" y="704"/>
                    <a:pt x="307" y="664"/>
                  </a:cubicBezTo>
                  <a:cubicBezTo>
                    <a:pt x="333" y="634"/>
                    <a:pt x="369" y="618"/>
                    <a:pt x="415" y="618"/>
                  </a:cubicBezTo>
                  <a:cubicBezTo>
                    <a:pt x="469" y="617"/>
                    <a:pt x="561" y="636"/>
                    <a:pt x="563" y="774"/>
                  </a:cubicBezTo>
                  <a:cubicBezTo>
                    <a:pt x="564" y="790"/>
                    <a:pt x="551" y="804"/>
                    <a:pt x="534" y="804"/>
                  </a:cubicBezTo>
                  <a:cubicBezTo>
                    <a:pt x="517" y="804"/>
                    <a:pt x="504" y="791"/>
                    <a:pt x="503" y="775"/>
                  </a:cubicBezTo>
                  <a:cubicBezTo>
                    <a:pt x="502" y="706"/>
                    <a:pt x="475" y="677"/>
                    <a:pt x="416" y="678"/>
                  </a:cubicBezTo>
                  <a:cubicBezTo>
                    <a:pt x="388" y="678"/>
                    <a:pt x="367" y="686"/>
                    <a:pt x="353" y="703"/>
                  </a:cubicBezTo>
                  <a:cubicBezTo>
                    <a:pt x="324" y="737"/>
                    <a:pt x="326" y="800"/>
                    <a:pt x="329" y="821"/>
                  </a:cubicBezTo>
                  <a:cubicBezTo>
                    <a:pt x="330" y="831"/>
                    <a:pt x="327" y="840"/>
                    <a:pt x="321" y="847"/>
                  </a:cubicBezTo>
                  <a:cubicBezTo>
                    <a:pt x="314" y="853"/>
                    <a:pt x="305" y="857"/>
                    <a:pt x="296" y="856"/>
                  </a:cubicBezTo>
                  <a:cubicBezTo>
                    <a:pt x="260" y="852"/>
                    <a:pt x="220" y="865"/>
                    <a:pt x="187" y="892"/>
                  </a:cubicBezTo>
                  <a:cubicBezTo>
                    <a:pt x="152" y="920"/>
                    <a:pt x="129" y="958"/>
                    <a:pt x="125" y="996"/>
                  </a:cubicBezTo>
                  <a:cubicBezTo>
                    <a:pt x="115" y="1093"/>
                    <a:pt x="139" y="1163"/>
                    <a:pt x="200" y="1215"/>
                  </a:cubicBezTo>
                  <a:cubicBezTo>
                    <a:pt x="288" y="1291"/>
                    <a:pt x="401" y="1251"/>
                    <a:pt x="402" y="1250"/>
                  </a:cubicBezTo>
                  <a:cubicBezTo>
                    <a:pt x="413" y="1246"/>
                    <a:pt x="425" y="1249"/>
                    <a:pt x="433" y="1256"/>
                  </a:cubicBezTo>
                  <a:cubicBezTo>
                    <a:pt x="467" y="1288"/>
                    <a:pt x="515" y="1303"/>
                    <a:pt x="568" y="1298"/>
                  </a:cubicBezTo>
                  <a:cubicBezTo>
                    <a:pt x="626" y="1292"/>
                    <a:pt x="681" y="1264"/>
                    <a:pt x="709" y="1225"/>
                  </a:cubicBezTo>
                  <a:cubicBezTo>
                    <a:pt x="728" y="1199"/>
                    <a:pt x="741" y="1170"/>
                    <a:pt x="750" y="1143"/>
                  </a:cubicBezTo>
                  <a:cubicBezTo>
                    <a:pt x="758" y="1112"/>
                    <a:pt x="773" y="1027"/>
                    <a:pt x="748" y="984"/>
                  </a:cubicBezTo>
                  <a:cubicBezTo>
                    <a:pt x="741" y="972"/>
                    <a:pt x="732" y="965"/>
                    <a:pt x="719" y="962"/>
                  </a:cubicBezTo>
                  <a:cubicBezTo>
                    <a:pt x="686" y="954"/>
                    <a:pt x="661" y="958"/>
                    <a:pt x="645" y="975"/>
                  </a:cubicBezTo>
                  <a:cubicBezTo>
                    <a:pt x="626" y="996"/>
                    <a:pt x="622" y="1030"/>
                    <a:pt x="627" y="1046"/>
                  </a:cubicBezTo>
                  <a:cubicBezTo>
                    <a:pt x="632" y="1062"/>
                    <a:pt x="623" y="1078"/>
                    <a:pt x="608" y="1083"/>
                  </a:cubicBezTo>
                  <a:cubicBezTo>
                    <a:pt x="593" y="1089"/>
                    <a:pt x="576" y="1081"/>
                    <a:pt x="570" y="1065"/>
                  </a:cubicBezTo>
                  <a:cubicBezTo>
                    <a:pt x="569" y="1062"/>
                    <a:pt x="541" y="991"/>
                    <a:pt x="474" y="1002"/>
                  </a:cubicBezTo>
                  <a:cubicBezTo>
                    <a:pt x="428" y="1009"/>
                    <a:pt x="418" y="1048"/>
                    <a:pt x="416" y="1060"/>
                  </a:cubicBezTo>
                  <a:cubicBezTo>
                    <a:pt x="411" y="1085"/>
                    <a:pt x="419" y="1108"/>
                    <a:pt x="435" y="1117"/>
                  </a:cubicBezTo>
                  <a:cubicBezTo>
                    <a:pt x="449" y="1125"/>
                    <a:pt x="454" y="1143"/>
                    <a:pt x="446" y="1158"/>
                  </a:cubicBezTo>
                  <a:cubicBezTo>
                    <a:pt x="438" y="1172"/>
                    <a:pt x="420" y="1178"/>
                    <a:pt x="405" y="1169"/>
                  </a:cubicBezTo>
                  <a:cubicBezTo>
                    <a:pt x="367" y="1148"/>
                    <a:pt x="347" y="1100"/>
                    <a:pt x="356" y="1050"/>
                  </a:cubicBezTo>
                  <a:cubicBezTo>
                    <a:pt x="367" y="993"/>
                    <a:pt x="408" y="952"/>
                    <a:pt x="464" y="943"/>
                  </a:cubicBezTo>
                  <a:cubicBezTo>
                    <a:pt x="512" y="935"/>
                    <a:pt x="549" y="951"/>
                    <a:pt x="576" y="974"/>
                  </a:cubicBezTo>
                  <a:cubicBezTo>
                    <a:pt x="582" y="959"/>
                    <a:pt x="591" y="945"/>
                    <a:pt x="602" y="934"/>
                  </a:cubicBezTo>
                  <a:cubicBezTo>
                    <a:pt x="624" y="911"/>
                    <a:pt x="665" y="887"/>
                    <a:pt x="733" y="904"/>
                  </a:cubicBezTo>
                  <a:cubicBezTo>
                    <a:pt x="747" y="907"/>
                    <a:pt x="759" y="913"/>
                    <a:pt x="769" y="920"/>
                  </a:cubicBezTo>
                  <a:cubicBezTo>
                    <a:pt x="769" y="763"/>
                    <a:pt x="769" y="763"/>
                    <a:pt x="769" y="763"/>
                  </a:cubicBezTo>
                  <a:cubicBezTo>
                    <a:pt x="768" y="712"/>
                    <a:pt x="762" y="671"/>
                    <a:pt x="747" y="655"/>
                  </a:cubicBezTo>
                  <a:cubicBezTo>
                    <a:pt x="743" y="652"/>
                    <a:pt x="737" y="648"/>
                    <a:pt x="723" y="648"/>
                  </a:cubicBezTo>
                  <a:cubicBezTo>
                    <a:pt x="678" y="648"/>
                    <a:pt x="676" y="685"/>
                    <a:pt x="676" y="693"/>
                  </a:cubicBezTo>
                  <a:cubicBezTo>
                    <a:pt x="676" y="709"/>
                    <a:pt x="663" y="723"/>
                    <a:pt x="646" y="723"/>
                  </a:cubicBezTo>
                  <a:cubicBezTo>
                    <a:pt x="646" y="723"/>
                    <a:pt x="646" y="723"/>
                    <a:pt x="646" y="723"/>
                  </a:cubicBezTo>
                  <a:cubicBezTo>
                    <a:pt x="629" y="723"/>
                    <a:pt x="616" y="709"/>
                    <a:pt x="616" y="693"/>
                  </a:cubicBezTo>
                  <a:cubicBezTo>
                    <a:pt x="616" y="650"/>
                    <a:pt x="645" y="587"/>
                    <a:pt x="723" y="587"/>
                  </a:cubicBezTo>
                  <a:cubicBezTo>
                    <a:pt x="741" y="587"/>
                    <a:pt x="756" y="591"/>
                    <a:pt x="769" y="598"/>
                  </a:cubicBezTo>
                  <a:cubicBezTo>
                    <a:pt x="769" y="378"/>
                    <a:pt x="769" y="378"/>
                    <a:pt x="769" y="378"/>
                  </a:cubicBezTo>
                  <a:cubicBezTo>
                    <a:pt x="757" y="395"/>
                    <a:pt x="744" y="411"/>
                    <a:pt x="729" y="425"/>
                  </a:cubicBezTo>
                  <a:cubicBezTo>
                    <a:pt x="687" y="465"/>
                    <a:pt x="637" y="486"/>
                    <a:pt x="587" y="486"/>
                  </a:cubicBezTo>
                  <a:cubicBezTo>
                    <a:pt x="580" y="486"/>
                    <a:pt x="573" y="486"/>
                    <a:pt x="566" y="485"/>
                  </a:cubicBezTo>
                  <a:cubicBezTo>
                    <a:pt x="503" y="477"/>
                    <a:pt x="458" y="433"/>
                    <a:pt x="447" y="371"/>
                  </a:cubicBezTo>
                  <a:cubicBezTo>
                    <a:pt x="436" y="307"/>
                    <a:pt x="463" y="243"/>
                    <a:pt x="512" y="218"/>
                  </a:cubicBezTo>
                  <a:cubicBezTo>
                    <a:pt x="547" y="200"/>
                    <a:pt x="579" y="197"/>
                    <a:pt x="607" y="207"/>
                  </a:cubicBezTo>
                  <a:cubicBezTo>
                    <a:pt x="648" y="222"/>
                    <a:pt x="664" y="258"/>
                    <a:pt x="666" y="262"/>
                  </a:cubicBezTo>
                  <a:cubicBezTo>
                    <a:pt x="672" y="278"/>
                    <a:pt x="665" y="295"/>
                    <a:pt x="650" y="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53334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31F3C-1533-4ADE-ADA4-C66B5AA4B42B}" type="datetime1">
              <a:rPr lang="zh-CN" altLang="en-US" smtClean="0"/>
              <a:t>2020/1/8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 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967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9924" y="1"/>
            <a:ext cx="10850563" cy="1028699"/>
          </a:xfrm>
        </p:spPr>
        <p:txBody>
          <a:bodyPr/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31F3C-1533-4ADE-ADA4-C66B5AA4B42B}" type="datetime1">
              <a:rPr lang="zh-CN" altLang="en-US" smtClean="0"/>
              <a:t>2020/1/8</a:t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 </a:t>
            </a:r>
            <a:endParaRPr lang="zh-CN" alt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174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728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04D5597D-48CF-4F78-8A25-8DA71970B66E}"/>
              </a:ext>
            </a:extLst>
          </p:cNvPr>
          <p:cNvSpPr>
            <a:spLocks/>
          </p:cNvSpPr>
          <p:nvPr userDrawn="1">
            <p:custDataLst>
              <p:tags r:id="rId1"/>
            </p:custDataLst>
          </p:nvPr>
        </p:nvSpPr>
        <p:spPr bwMode="auto">
          <a:xfrm flipH="1">
            <a:off x="0" y="0"/>
            <a:ext cx="12193588" cy="6866164"/>
          </a:xfrm>
          <a:custGeom>
            <a:avLst/>
            <a:gdLst>
              <a:gd name="connsiteX0" fmla="*/ 12193588 w 12193588"/>
              <a:gd name="connsiteY0" fmla="*/ 0 h 6866164"/>
              <a:gd name="connsiteX1" fmla="*/ 0 w 12193588"/>
              <a:gd name="connsiteY1" fmla="*/ 0 h 6866164"/>
              <a:gd name="connsiteX2" fmla="*/ 0 w 12193588"/>
              <a:gd name="connsiteY2" fmla="*/ 6866164 h 6866164"/>
              <a:gd name="connsiteX3" fmla="*/ 3375025 w 12193588"/>
              <a:gd name="connsiteY3" fmla="*/ 6866164 h 6866164"/>
              <a:gd name="connsiteX4" fmla="*/ 3389608 w 12193588"/>
              <a:gd name="connsiteY4" fmla="*/ 6858001 h 6866164"/>
              <a:gd name="connsiteX5" fmla="*/ 1989935 w 12193588"/>
              <a:gd name="connsiteY5" fmla="*/ 6858001 h 6866164"/>
              <a:gd name="connsiteX6" fmla="*/ 12193588 w 12193588"/>
              <a:gd name="connsiteY6" fmla="*/ 1158435 h 6866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3588" h="6866164">
                <a:moveTo>
                  <a:pt x="12193588" y="0"/>
                </a:moveTo>
                <a:lnTo>
                  <a:pt x="0" y="0"/>
                </a:lnTo>
                <a:lnTo>
                  <a:pt x="0" y="6866164"/>
                </a:lnTo>
                <a:lnTo>
                  <a:pt x="3375025" y="6866164"/>
                </a:lnTo>
                <a:lnTo>
                  <a:pt x="3389608" y="6858001"/>
                </a:lnTo>
                <a:lnTo>
                  <a:pt x="1989935" y="6858001"/>
                </a:lnTo>
                <a:lnTo>
                  <a:pt x="12193588" y="11584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13" name="标题 1"/>
          <p:cNvSpPr>
            <a:spLocks noGrp="1"/>
          </p:cNvSpPr>
          <p:nvPr>
            <p:ph type="ctrTitle" hasCustomPrompt="1"/>
          </p:nvPr>
        </p:nvSpPr>
        <p:spPr>
          <a:xfrm>
            <a:off x="7622268" y="2898483"/>
            <a:ext cx="3392009" cy="655784"/>
          </a:xfrm>
        </p:spPr>
        <p:txBody>
          <a:bodyPr anchor="ctr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14" name="文本占位符 62"/>
          <p:cNvSpPr>
            <a:spLocks noGrp="1"/>
          </p:cNvSpPr>
          <p:nvPr>
            <p:ph type="body" sz="quarter" idx="17" hasCustomPrompt="1"/>
          </p:nvPr>
        </p:nvSpPr>
        <p:spPr>
          <a:xfrm>
            <a:off x="7622268" y="3836724"/>
            <a:ext cx="3392009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 lang="zh-CN" altLang="en-US" sz="1600" smtClean="0">
                <a:solidFill>
                  <a:schemeClr val="bg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15" name="文本占位符 62"/>
          <p:cNvSpPr>
            <a:spLocks noGrp="1"/>
          </p:cNvSpPr>
          <p:nvPr>
            <p:ph type="body" sz="quarter" idx="18" hasCustomPrompt="1"/>
          </p:nvPr>
        </p:nvSpPr>
        <p:spPr>
          <a:xfrm>
            <a:off x="7622268" y="4152358"/>
            <a:ext cx="3392009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 lang="zh-CN" altLang="en-US" sz="1600" smtClean="0">
                <a:solidFill>
                  <a:schemeClr val="bg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589" marR="0" lvl="0" indent="-228589" fontAlgn="auto">
              <a:spcAft>
                <a:spcPts val="0"/>
              </a:spcAft>
              <a:buClrTx/>
              <a:buSzTx/>
              <a:tabLst/>
            </a:pPr>
            <a:r>
              <a:rPr lang="en-US" altLang="zh-CN" dirty="0"/>
              <a:t>Data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743C70EB-5005-4F96-A5C6-0426D18C54BE}"/>
              </a:ext>
            </a:extLst>
          </p:cNvPr>
          <p:cNvGrpSpPr/>
          <p:nvPr userDrawn="1"/>
        </p:nvGrpSpPr>
        <p:grpSpPr>
          <a:xfrm>
            <a:off x="1337380" y="317500"/>
            <a:ext cx="5435599" cy="5162209"/>
            <a:chOff x="1177723" y="1028700"/>
            <a:chExt cx="5435599" cy="5162209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763650F4-EBA2-427F-8B0C-5008C0DA6BED}"/>
                </a:ext>
              </a:extLst>
            </p:cNvPr>
            <p:cNvGrpSpPr/>
            <p:nvPr userDrawn="1"/>
          </p:nvGrpSpPr>
          <p:grpSpPr>
            <a:xfrm>
              <a:off x="1177723" y="1028700"/>
              <a:ext cx="5435599" cy="4371879"/>
              <a:chOff x="1177723" y="1028700"/>
              <a:chExt cx="5435599" cy="4371879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956FB81C-9502-4AC0-ABC7-658A7F66406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177723" y="1028700"/>
                <a:ext cx="5435599" cy="4371879"/>
              </a:xfrm>
              <a:custGeom>
                <a:avLst/>
                <a:gdLst>
                  <a:gd name="T0" fmla="*/ 1554 w 2942"/>
                  <a:gd name="T1" fmla="*/ 0 h 2370"/>
                  <a:gd name="T2" fmla="*/ 0 w 2942"/>
                  <a:gd name="T3" fmla="*/ 1554 h 2370"/>
                  <a:gd name="T4" fmla="*/ 231 w 2942"/>
                  <a:gd name="T5" fmla="*/ 2370 h 2370"/>
                  <a:gd name="T6" fmla="*/ 2942 w 2942"/>
                  <a:gd name="T7" fmla="*/ 854 h 2370"/>
                  <a:gd name="T8" fmla="*/ 1554 w 2942"/>
                  <a:gd name="T9" fmla="*/ 0 h 2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42" h="2370">
                    <a:moveTo>
                      <a:pt x="1554" y="0"/>
                    </a:moveTo>
                    <a:cubicBezTo>
                      <a:pt x="696" y="0"/>
                      <a:pt x="0" y="696"/>
                      <a:pt x="0" y="1554"/>
                    </a:cubicBezTo>
                    <a:cubicBezTo>
                      <a:pt x="0" y="1853"/>
                      <a:pt x="85" y="2133"/>
                      <a:pt x="231" y="2370"/>
                    </a:cubicBezTo>
                    <a:cubicBezTo>
                      <a:pt x="2942" y="854"/>
                      <a:pt x="2942" y="854"/>
                      <a:pt x="2942" y="854"/>
                    </a:cubicBezTo>
                    <a:cubicBezTo>
                      <a:pt x="2686" y="347"/>
                      <a:pt x="2161" y="0"/>
                      <a:pt x="1554" y="0"/>
                    </a:cubicBezTo>
                    <a:close/>
                  </a:path>
                </a:pathLst>
              </a:custGeom>
              <a:solidFill>
                <a:srgbClr val="797D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7CAB3284-A9F2-4107-91EE-51ABF7DE3D9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775842" y="1713970"/>
                <a:ext cx="4151017" cy="3353526"/>
              </a:xfrm>
              <a:custGeom>
                <a:avLst/>
                <a:gdLst>
                  <a:gd name="T0" fmla="*/ 1183 w 2247"/>
                  <a:gd name="T1" fmla="*/ 0 h 1818"/>
                  <a:gd name="T2" fmla="*/ 0 w 2247"/>
                  <a:gd name="T3" fmla="*/ 1183 h 1818"/>
                  <a:gd name="T4" fmla="*/ 184 w 2247"/>
                  <a:gd name="T5" fmla="*/ 1818 h 1818"/>
                  <a:gd name="T6" fmla="*/ 2247 w 2247"/>
                  <a:gd name="T7" fmla="*/ 664 h 1818"/>
                  <a:gd name="T8" fmla="*/ 1183 w 2247"/>
                  <a:gd name="T9" fmla="*/ 0 h 1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7" h="1818">
                    <a:moveTo>
                      <a:pt x="1183" y="0"/>
                    </a:moveTo>
                    <a:cubicBezTo>
                      <a:pt x="530" y="0"/>
                      <a:pt x="0" y="530"/>
                      <a:pt x="0" y="1183"/>
                    </a:cubicBezTo>
                    <a:cubicBezTo>
                      <a:pt x="0" y="1417"/>
                      <a:pt x="68" y="1634"/>
                      <a:pt x="184" y="1818"/>
                    </a:cubicBezTo>
                    <a:cubicBezTo>
                      <a:pt x="2247" y="664"/>
                      <a:pt x="2247" y="664"/>
                      <a:pt x="2247" y="664"/>
                    </a:cubicBezTo>
                    <a:cubicBezTo>
                      <a:pt x="2055" y="271"/>
                      <a:pt x="1651" y="0"/>
                      <a:pt x="1183" y="0"/>
                    </a:cubicBezTo>
                    <a:close/>
                  </a:path>
                </a:pathLst>
              </a:custGeom>
              <a:solidFill>
                <a:srgbClr val="7D82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B11BC2E5-81F4-40C5-B440-EBD54DAFA589}"/>
                </a:ext>
              </a:extLst>
            </p:cNvPr>
            <p:cNvGrpSpPr/>
            <p:nvPr userDrawn="1"/>
          </p:nvGrpSpPr>
          <p:grpSpPr>
            <a:xfrm flipH="1">
              <a:off x="1988347" y="1961097"/>
              <a:ext cx="3342780" cy="4229812"/>
              <a:chOff x="1988347" y="1961097"/>
              <a:chExt cx="3342780" cy="4229812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6F325076-7C43-419A-8162-12555EA18968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017446" y="5539066"/>
                <a:ext cx="1284582" cy="428593"/>
              </a:xfrm>
              <a:custGeom>
                <a:avLst/>
                <a:gdLst>
                  <a:gd name="T0" fmla="*/ 5 w 695"/>
                  <a:gd name="T1" fmla="*/ 66 h 232"/>
                  <a:gd name="T2" fmla="*/ 46 w 695"/>
                  <a:gd name="T3" fmla="*/ 125 h 232"/>
                  <a:gd name="T4" fmla="*/ 627 w 695"/>
                  <a:gd name="T5" fmla="*/ 227 h 232"/>
                  <a:gd name="T6" fmla="*/ 686 w 695"/>
                  <a:gd name="T7" fmla="*/ 186 h 232"/>
                  <a:gd name="T8" fmla="*/ 690 w 695"/>
                  <a:gd name="T9" fmla="*/ 167 h 232"/>
                  <a:gd name="T10" fmla="*/ 648 w 695"/>
                  <a:gd name="T11" fmla="*/ 107 h 232"/>
                  <a:gd name="T12" fmla="*/ 67 w 695"/>
                  <a:gd name="T13" fmla="*/ 5 h 232"/>
                  <a:gd name="T14" fmla="*/ 8 w 695"/>
                  <a:gd name="T15" fmla="*/ 46 h 232"/>
                  <a:gd name="T16" fmla="*/ 5 w 695"/>
                  <a:gd name="T17" fmla="*/ 66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5" h="232">
                    <a:moveTo>
                      <a:pt x="5" y="66"/>
                    </a:moveTo>
                    <a:cubicBezTo>
                      <a:pt x="0" y="93"/>
                      <a:pt x="18" y="120"/>
                      <a:pt x="46" y="125"/>
                    </a:cubicBezTo>
                    <a:cubicBezTo>
                      <a:pt x="627" y="227"/>
                      <a:pt x="627" y="227"/>
                      <a:pt x="627" y="227"/>
                    </a:cubicBezTo>
                    <a:cubicBezTo>
                      <a:pt x="655" y="232"/>
                      <a:pt x="682" y="214"/>
                      <a:pt x="686" y="186"/>
                    </a:cubicBezTo>
                    <a:cubicBezTo>
                      <a:pt x="690" y="167"/>
                      <a:pt x="690" y="167"/>
                      <a:pt x="690" y="167"/>
                    </a:cubicBezTo>
                    <a:cubicBezTo>
                      <a:pt x="695" y="139"/>
                      <a:pt x="676" y="112"/>
                      <a:pt x="648" y="107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39" y="0"/>
                      <a:pt x="13" y="19"/>
                      <a:pt x="8" y="46"/>
                    </a:cubicBezTo>
                    <a:lnTo>
                      <a:pt x="5" y="6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30C772D6-77F1-4577-8E85-91020438DE4A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017446" y="5274031"/>
                <a:ext cx="1284582" cy="427398"/>
              </a:xfrm>
              <a:custGeom>
                <a:avLst/>
                <a:gdLst>
                  <a:gd name="T0" fmla="*/ 5 w 695"/>
                  <a:gd name="T1" fmla="*/ 66 h 232"/>
                  <a:gd name="T2" fmla="*/ 46 w 695"/>
                  <a:gd name="T3" fmla="*/ 125 h 232"/>
                  <a:gd name="T4" fmla="*/ 627 w 695"/>
                  <a:gd name="T5" fmla="*/ 228 h 232"/>
                  <a:gd name="T6" fmla="*/ 686 w 695"/>
                  <a:gd name="T7" fmla="*/ 186 h 232"/>
                  <a:gd name="T8" fmla="*/ 690 w 695"/>
                  <a:gd name="T9" fmla="*/ 167 h 232"/>
                  <a:gd name="T10" fmla="*/ 648 w 695"/>
                  <a:gd name="T11" fmla="*/ 108 h 232"/>
                  <a:gd name="T12" fmla="*/ 67 w 695"/>
                  <a:gd name="T13" fmla="*/ 5 h 232"/>
                  <a:gd name="T14" fmla="*/ 8 w 695"/>
                  <a:gd name="T15" fmla="*/ 47 h 232"/>
                  <a:gd name="T16" fmla="*/ 5 w 695"/>
                  <a:gd name="T17" fmla="*/ 66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5" h="232">
                    <a:moveTo>
                      <a:pt x="5" y="66"/>
                    </a:moveTo>
                    <a:cubicBezTo>
                      <a:pt x="0" y="94"/>
                      <a:pt x="18" y="120"/>
                      <a:pt x="46" y="125"/>
                    </a:cubicBezTo>
                    <a:cubicBezTo>
                      <a:pt x="627" y="228"/>
                      <a:pt x="627" y="228"/>
                      <a:pt x="627" y="228"/>
                    </a:cubicBezTo>
                    <a:cubicBezTo>
                      <a:pt x="655" y="232"/>
                      <a:pt x="682" y="214"/>
                      <a:pt x="686" y="186"/>
                    </a:cubicBezTo>
                    <a:cubicBezTo>
                      <a:pt x="690" y="167"/>
                      <a:pt x="690" y="167"/>
                      <a:pt x="690" y="167"/>
                    </a:cubicBezTo>
                    <a:cubicBezTo>
                      <a:pt x="695" y="139"/>
                      <a:pt x="676" y="112"/>
                      <a:pt x="648" y="108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39" y="0"/>
                      <a:pt x="13" y="19"/>
                      <a:pt x="8" y="47"/>
                    </a:cubicBezTo>
                    <a:lnTo>
                      <a:pt x="5" y="6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" name="Freeform 13">
                <a:extLst>
                  <a:ext uri="{FF2B5EF4-FFF2-40B4-BE49-F238E27FC236}">
                    <a16:creationId xmlns:a16="http://schemas.microsoft.com/office/drawing/2014/main" id="{736E9C0D-A2CF-48E2-8A9F-3350B03CA97D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017446" y="5007804"/>
                <a:ext cx="1284582" cy="429786"/>
              </a:xfrm>
              <a:custGeom>
                <a:avLst/>
                <a:gdLst>
                  <a:gd name="T0" fmla="*/ 5 w 695"/>
                  <a:gd name="T1" fmla="*/ 66 h 233"/>
                  <a:gd name="T2" fmla="*/ 46 w 695"/>
                  <a:gd name="T3" fmla="*/ 125 h 233"/>
                  <a:gd name="T4" fmla="*/ 627 w 695"/>
                  <a:gd name="T5" fmla="*/ 228 h 233"/>
                  <a:gd name="T6" fmla="*/ 686 w 695"/>
                  <a:gd name="T7" fmla="*/ 186 h 233"/>
                  <a:gd name="T8" fmla="*/ 690 w 695"/>
                  <a:gd name="T9" fmla="*/ 167 h 233"/>
                  <a:gd name="T10" fmla="*/ 648 w 695"/>
                  <a:gd name="T11" fmla="*/ 108 h 233"/>
                  <a:gd name="T12" fmla="*/ 67 w 695"/>
                  <a:gd name="T13" fmla="*/ 5 h 233"/>
                  <a:gd name="T14" fmla="*/ 8 w 695"/>
                  <a:gd name="T15" fmla="*/ 47 h 233"/>
                  <a:gd name="T16" fmla="*/ 5 w 695"/>
                  <a:gd name="T17" fmla="*/ 66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5" h="233">
                    <a:moveTo>
                      <a:pt x="5" y="66"/>
                    </a:moveTo>
                    <a:cubicBezTo>
                      <a:pt x="0" y="94"/>
                      <a:pt x="18" y="120"/>
                      <a:pt x="46" y="125"/>
                    </a:cubicBezTo>
                    <a:cubicBezTo>
                      <a:pt x="627" y="228"/>
                      <a:pt x="627" y="228"/>
                      <a:pt x="627" y="228"/>
                    </a:cubicBezTo>
                    <a:cubicBezTo>
                      <a:pt x="655" y="233"/>
                      <a:pt x="682" y="214"/>
                      <a:pt x="686" y="186"/>
                    </a:cubicBezTo>
                    <a:cubicBezTo>
                      <a:pt x="690" y="167"/>
                      <a:pt x="690" y="167"/>
                      <a:pt x="690" y="167"/>
                    </a:cubicBezTo>
                    <a:cubicBezTo>
                      <a:pt x="695" y="139"/>
                      <a:pt x="676" y="113"/>
                      <a:pt x="648" y="108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39" y="0"/>
                      <a:pt x="13" y="19"/>
                      <a:pt x="8" y="47"/>
                    </a:cubicBezTo>
                    <a:lnTo>
                      <a:pt x="5" y="6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" name="Freeform 14">
                <a:extLst>
                  <a:ext uri="{FF2B5EF4-FFF2-40B4-BE49-F238E27FC236}">
                    <a16:creationId xmlns:a16="http://schemas.microsoft.com/office/drawing/2014/main" id="{60DFB215-4900-4254-A060-585D66142CCC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318296" y="5845886"/>
                <a:ext cx="684076" cy="345023"/>
              </a:xfrm>
              <a:custGeom>
                <a:avLst/>
                <a:gdLst>
                  <a:gd name="T0" fmla="*/ 0 w 370"/>
                  <a:gd name="T1" fmla="*/ 28 h 187"/>
                  <a:gd name="T2" fmla="*/ 188 w 370"/>
                  <a:gd name="T3" fmla="*/ 187 h 187"/>
                  <a:gd name="T4" fmla="*/ 370 w 370"/>
                  <a:gd name="T5" fmla="*/ 65 h 187"/>
                  <a:gd name="T6" fmla="*/ 3 w 370"/>
                  <a:gd name="T7" fmla="*/ 0 h 187"/>
                  <a:gd name="T8" fmla="*/ 0 w 370"/>
                  <a:gd name="T9" fmla="*/ 28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0" h="187">
                    <a:moveTo>
                      <a:pt x="0" y="28"/>
                    </a:moveTo>
                    <a:cubicBezTo>
                      <a:pt x="0" y="116"/>
                      <a:pt x="84" y="187"/>
                      <a:pt x="188" y="187"/>
                    </a:cubicBezTo>
                    <a:cubicBezTo>
                      <a:pt x="276" y="187"/>
                      <a:pt x="351" y="135"/>
                      <a:pt x="370" y="65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9"/>
                      <a:pt x="0" y="18"/>
                      <a:pt x="0" y="28"/>
                    </a:cubicBezTo>
                    <a:close/>
                  </a:path>
                </a:pathLst>
              </a:custGeom>
              <a:solidFill>
                <a:srgbClr val="4655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" name="Freeform 15">
                <a:extLst>
                  <a:ext uri="{FF2B5EF4-FFF2-40B4-BE49-F238E27FC236}">
                    <a16:creationId xmlns:a16="http://schemas.microsoft.com/office/drawing/2014/main" id="{8B93DDA2-7892-443E-B414-7BFAAD81FCD0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665707" y="2429087"/>
                <a:ext cx="1456497" cy="2165644"/>
              </a:xfrm>
              <a:custGeom>
                <a:avLst/>
                <a:gdLst>
                  <a:gd name="T0" fmla="*/ 496 w 788"/>
                  <a:gd name="T1" fmla="*/ 1174 h 1174"/>
                  <a:gd name="T2" fmla="*/ 354 w 788"/>
                  <a:gd name="T3" fmla="*/ 1127 h 1174"/>
                  <a:gd name="T4" fmla="*/ 108 w 788"/>
                  <a:gd name="T5" fmla="*/ 1076 h 1174"/>
                  <a:gd name="T6" fmla="*/ 12 w 788"/>
                  <a:gd name="T7" fmla="*/ 803 h 1174"/>
                  <a:gd name="T8" fmla="*/ 97 w 788"/>
                  <a:gd name="T9" fmla="*/ 656 h 1174"/>
                  <a:gd name="T10" fmla="*/ 214 w 788"/>
                  <a:gd name="T11" fmla="*/ 607 h 1174"/>
                  <a:gd name="T12" fmla="*/ 254 w 788"/>
                  <a:gd name="T13" fmla="*/ 476 h 1174"/>
                  <a:gd name="T14" fmla="*/ 364 w 788"/>
                  <a:gd name="T15" fmla="*/ 428 h 1174"/>
                  <a:gd name="T16" fmla="*/ 515 w 788"/>
                  <a:gd name="T17" fmla="*/ 587 h 1174"/>
                  <a:gd name="T18" fmla="*/ 483 w 788"/>
                  <a:gd name="T19" fmla="*/ 620 h 1174"/>
                  <a:gd name="T20" fmla="*/ 450 w 788"/>
                  <a:gd name="T21" fmla="*/ 588 h 1174"/>
                  <a:gd name="T22" fmla="*/ 365 w 788"/>
                  <a:gd name="T23" fmla="*/ 493 h 1174"/>
                  <a:gd name="T24" fmla="*/ 304 w 788"/>
                  <a:gd name="T25" fmla="*/ 518 h 1174"/>
                  <a:gd name="T26" fmla="*/ 280 w 788"/>
                  <a:gd name="T27" fmla="*/ 634 h 1174"/>
                  <a:gd name="T28" fmla="*/ 272 w 788"/>
                  <a:gd name="T29" fmla="*/ 661 h 1174"/>
                  <a:gd name="T30" fmla="*/ 245 w 788"/>
                  <a:gd name="T31" fmla="*/ 671 h 1174"/>
                  <a:gd name="T32" fmla="*/ 137 w 788"/>
                  <a:gd name="T33" fmla="*/ 707 h 1174"/>
                  <a:gd name="T34" fmla="*/ 77 w 788"/>
                  <a:gd name="T35" fmla="*/ 809 h 1174"/>
                  <a:gd name="T36" fmla="*/ 151 w 788"/>
                  <a:gd name="T37" fmla="*/ 1027 h 1174"/>
                  <a:gd name="T38" fmla="*/ 350 w 788"/>
                  <a:gd name="T39" fmla="*/ 1061 h 1174"/>
                  <a:gd name="T40" fmla="*/ 384 w 788"/>
                  <a:gd name="T41" fmla="*/ 1068 h 1174"/>
                  <a:gd name="T42" fmla="*/ 516 w 788"/>
                  <a:gd name="T43" fmla="*/ 1108 h 1174"/>
                  <a:gd name="T44" fmla="*/ 656 w 788"/>
                  <a:gd name="T45" fmla="*/ 1037 h 1174"/>
                  <a:gd name="T46" fmla="*/ 716 w 788"/>
                  <a:gd name="T47" fmla="*/ 816 h 1174"/>
                  <a:gd name="T48" fmla="*/ 716 w 788"/>
                  <a:gd name="T49" fmla="*/ 813 h 1174"/>
                  <a:gd name="T50" fmla="*/ 716 w 788"/>
                  <a:gd name="T51" fmla="*/ 33 h 1174"/>
                  <a:gd name="T52" fmla="*/ 748 w 788"/>
                  <a:gd name="T53" fmla="*/ 0 h 1174"/>
                  <a:gd name="T54" fmla="*/ 781 w 788"/>
                  <a:gd name="T55" fmla="*/ 33 h 1174"/>
                  <a:gd name="T56" fmla="*/ 781 w 788"/>
                  <a:gd name="T57" fmla="*/ 812 h 1174"/>
                  <a:gd name="T58" fmla="*/ 709 w 788"/>
                  <a:gd name="T59" fmla="*/ 1075 h 1174"/>
                  <a:gd name="T60" fmla="*/ 523 w 788"/>
                  <a:gd name="T61" fmla="*/ 1173 h 1174"/>
                  <a:gd name="T62" fmla="*/ 496 w 788"/>
                  <a:gd name="T63" fmla="*/ 1174 h 1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88" h="1174">
                    <a:moveTo>
                      <a:pt x="496" y="1174"/>
                    </a:moveTo>
                    <a:cubicBezTo>
                      <a:pt x="442" y="1174"/>
                      <a:pt x="393" y="1158"/>
                      <a:pt x="354" y="1127"/>
                    </a:cubicBezTo>
                    <a:cubicBezTo>
                      <a:pt x="310" y="1138"/>
                      <a:pt x="201" y="1155"/>
                      <a:pt x="108" y="1076"/>
                    </a:cubicBezTo>
                    <a:cubicBezTo>
                      <a:pt x="31" y="1010"/>
                      <a:pt x="0" y="920"/>
                      <a:pt x="12" y="803"/>
                    </a:cubicBezTo>
                    <a:cubicBezTo>
                      <a:pt x="18" y="748"/>
                      <a:pt x="49" y="695"/>
                      <a:pt x="97" y="656"/>
                    </a:cubicBezTo>
                    <a:cubicBezTo>
                      <a:pt x="132" y="628"/>
                      <a:pt x="173" y="611"/>
                      <a:pt x="214" y="607"/>
                    </a:cubicBezTo>
                    <a:cubicBezTo>
                      <a:pt x="214" y="570"/>
                      <a:pt x="220" y="516"/>
                      <a:pt x="254" y="476"/>
                    </a:cubicBezTo>
                    <a:cubicBezTo>
                      <a:pt x="280" y="445"/>
                      <a:pt x="317" y="429"/>
                      <a:pt x="364" y="428"/>
                    </a:cubicBezTo>
                    <a:cubicBezTo>
                      <a:pt x="419" y="427"/>
                      <a:pt x="512" y="447"/>
                      <a:pt x="515" y="587"/>
                    </a:cubicBezTo>
                    <a:cubicBezTo>
                      <a:pt x="515" y="604"/>
                      <a:pt x="501" y="619"/>
                      <a:pt x="483" y="620"/>
                    </a:cubicBezTo>
                    <a:cubicBezTo>
                      <a:pt x="465" y="620"/>
                      <a:pt x="450" y="606"/>
                      <a:pt x="450" y="588"/>
                    </a:cubicBezTo>
                    <a:cubicBezTo>
                      <a:pt x="449" y="521"/>
                      <a:pt x="423" y="492"/>
                      <a:pt x="365" y="493"/>
                    </a:cubicBezTo>
                    <a:cubicBezTo>
                      <a:pt x="337" y="493"/>
                      <a:pt x="317" y="501"/>
                      <a:pt x="304" y="518"/>
                    </a:cubicBezTo>
                    <a:cubicBezTo>
                      <a:pt x="275" y="551"/>
                      <a:pt x="277" y="613"/>
                      <a:pt x="280" y="634"/>
                    </a:cubicBezTo>
                    <a:cubicBezTo>
                      <a:pt x="282" y="644"/>
                      <a:pt x="279" y="654"/>
                      <a:pt x="272" y="661"/>
                    </a:cubicBezTo>
                    <a:cubicBezTo>
                      <a:pt x="265" y="669"/>
                      <a:pt x="255" y="672"/>
                      <a:pt x="245" y="671"/>
                    </a:cubicBezTo>
                    <a:cubicBezTo>
                      <a:pt x="210" y="667"/>
                      <a:pt x="170" y="680"/>
                      <a:pt x="137" y="707"/>
                    </a:cubicBezTo>
                    <a:cubicBezTo>
                      <a:pt x="103" y="734"/>
                      <a:pt x="81" y="772"/>
                      <a:pt x="77" y="809"/>
                    </a:cubicBezTo>
                    <a:cubicBezTo>
                      <a:pt x="66" y="907"/>
                      <a:pt x="89" y="974"/>
                      <a:pt x="151" y="1027"/>
                    </a:cubicBezTo>
                    <a:cubicBezTo>
                      <a:pt x="237" y="1101"/>
                      <a:pt x="346" y="1063"/>
                      <a:pt x="350" y="1061"/>
                    </a:cubicBezTo>
                    <a:cubicBezTo>
                      <a:pt x="362" y="1057"/>
                      <a:pt x="375" y="1059"/>
                      <a:pt x="384" y="1068"/>
                    </a:cubicBezTo>
                    <a:cubicBezTo>
                      <a:pt x="417" y="1099"/>
                      <a:pt x="464" y="1113"/>
                      <a:pt x="516" y="1108"/>
                    </a:cubicBezTo>
                    <a:cubicBezTo>
                      <a:pt x="574" y="1103"/>
                      <a:pt x="629" y="1075"/>
                      <a:pt x="656" y="1037"/>
                    </a:cubicBezTo>
                    <a:cubicBezTo>
                      <a:pt x="725" y="942"/>
                      <a:pt x="716" y="817"/>
                      <a:pt x="716" y="816"/>
                    </a:cubicBezTo>
                    <a:cubicBezTo>
                      <a:pt x="716" y="815"/>
                      <a:pt x="716" y="814"/>
                      <a:pt x="716" y="813"/>
                    </a:cubicBezTo>
                    <a:cubicBezTo>
                      <a:pt x="716" y="33"/>
                      <a:pt x="716" y="33"/>
                      <a:pt x="716" y="33"/>
                    </a:cubicBezTo>
                    <a:cubicBezTo>
                      <a:pt x="716" y="15"/>
                      <a:pt x="730" y="0"/>
                      <a:pt x="748" y="0"/>
                    </a:cubicBezTo>
                    <a:cubicBezTo>
                      <a:pt x="766" y="0"/>
                      <a:pt x="781" y="15"/>
                      <a:pt x="781" y="33"/>
                    </a:cubicBezTo>
                    <a:cubicBezTo>
                      <a:pt x="781" y="812"/>
                      <a:pt x="781" y="812"/>
                      <a:pt x="781" y="812"/>
                    </a:cubicBezTo>
                    <a:cubicBezTo>
                      <a:pt x="782" y="828"/>
                      <a:pt x="788" y="966"/>
                      <a:pt x="709" y="1075"/>
                    </a:cubicBezTo>
                    <a:cubicBezTo>
                      <a:pt x="670" y="1128"/>
                      <a:pt x="599" y="1166"/>
                      <a:pt x="523" y="1173"/>
                    </a:cubicBezTo>
                    <a:cubicBezTo>
                      <a:pt x="514" y="1174"/>
                      <a:pt x="505" y="1174"/>
                      <a:pt x="496" y="1174"/>
                    </a:cubicBezTo>
                    <a:close/>
                  </a:path>
                </a:pathLst>
              </a:custGeom>
              <a:solidFill>
                <a:srgbClr val="CEBA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Freeform 16">
                <a:extLst>
                  <a:ext uri="{FF2B5EF4-FFF2-40B4-BE49-F238E27FC236}">
                    <a16:creationId xmlns:a16="http://schemas.microsoft.com/office/drawing/2014/main" id="{7D617D02-83F8-43E3-95E3-2A964C3C87C5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440515" y="2547277"/>
                <a:ext cx="890612" cy="1427845"/>
              </a:xfrm>
              <a:custGeom>
                <a:avLst/>
                <a:gdLst>
                  <a:gd name="T0" fmla="*/ 157 w 482"/>
                  <a:gd name="T1" fmla="*/ 774 h 774"/>
                  <a:gd name="T2" fmla="*/ 150 w 482"/>
                  <a:gd name="T3" fmla="*/ 774 h 774"/>
                  <a:gd name="T4" fmla="*/ 0 w 482"/>
                  <a:gd name="T5" fmla="*/ 557 h 774"/>
                  <a:gd name="T6" fmla="*/ 113 w 482"/>
                  <a:gd name="T7" fmla="*/ 363 h 774"/>
                  <a:gd name="T8" fmla="*/ 58 w 482"/>
                  <a:gd name="T9" fmla="*/ 259 h 774"/>
                  <a:gd name="T10" fmla="*/ 98 w 482"/>
                  <a:gd name="T11" fmla="*/ 95 h 774"/>
                  <a:gd name="T12" fmla="*/ 338 w 482"/>
                  <a:gd name="T13" fmla="*/ 23 h 774"/>
                  <a:gd name="T14" fmla="*/ 480 w 482"/>
                  <a:gd name="T15" fmla="*/ 172 h 774"/>
                  <a:gd name="T16" fmla="*/ 452 w 482"/>
                  <a:gd name="T17" fmla="*/ 208 h 774"/>
                  <a:gd name="T18" fmla="*/ 416 w 482"/>
                  <a:gd name="T19" fmla="*/ 180 h 774"/>
                  <a:gd name="T20" fmla="*/ 322 w 482"/>
                  <a:gd name="T21" fmla="*/ 86 h 774"/>
                  <a:gd name="T22" fmla="*/ 152 w 482"/>
                  <a:gd name="T23" fmla="*/ 132 h 774"/>
                  <a:gd name="T24" fmla="*/ 122 w 482"/>
                  <a:gd name="T25" fmla="*/ 246 h 774"/>
                  <a:gd name="T26" fmla="*/ 193 w 482"/>
                  <a:gd name="T27" fmla="*/ 347 h 774"/>
                  <a:gd name="T28" fmla="*/ 207 w 482"/>
                  <a:gd name="T29" fmla="*/ 381 h 774"/>
                  <a:gd name="T30" fmla="*/ 180 w 482"/>
                  <a:gd name="T31" fmla="*/ 406 h 774"/>
                  <a:gd name="T32" fmla="*/ 65 w 482"/>
                  <a:gd name="T33" fmla="*/ 557 h 774"/>
                  <a:gd name="T34" fmla="*/ 164 w 482"/>
                  <a:gd name="T35" fmla="*/ 710 h 774"/>
                  <a:gd name="T36" fmla="*/ 189 w 482"/>
                  <a:gd name="T37" fmla="*/ 749 h 774"/>
                  <a:gd name="T38" fmla="*/ 157 w 482"/>
                  <a:gd name="T39" fmla="*/ 774 h 7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82" h="774">
                    <a:moveTo>
                      <a:pt x="157" y="774"/>
                    </a:moveTo>
                    <a:cubicBezTo>
                      <a:pt x="155" y="774"/>
                      <a:pt x="153" y="774"/>
                      <a:pt x="150" y="774"/>
                    </a:cubicBezTo>
                    <a:cubicBezTo>
                      <a:pt x="98" y="762"/>
                      <a:pt x="0" y="702"/>
                      <a:pt x="0" y="557"/>
                    </a:cubicBezTo>
                    <a:cubicBezTo>
                      <a:pt x="0" y="460"/>
                      <a:pt x="56" y="394"/>
                      <a:pt x="113" y="363"/>
                    </a:cubicBezTo>
                    <a:cubicBezTo>
                      <a:pt x="91" y="338"/>
                      <a:pt x="67" y="303"/>
                      <a:pt x="58" y="259"/>
                    </a:cubicBezTo>
                    <a:cubicBezTo>
                      <a:pt x="48" y="205"/>
                      <a:pt x="61" y="150"/>
                      <a:pt x="98" y="95"/>
                    </a:cubicBezTo>
                    <a:cubicBezTo>
                      <a:pt x="142" y="32"/>
                      <a:pt x="245" y="0"/>
                      <a:pt x="338" y="23"/>
                    </a:cubicBezTo>
                    <a:cubicBezTo>
                      <a:pt x="418" y="42"/>
                      <a:pt x="470" y="97"/>
                      <a:pt x="480" y="172"/>
                    </a:cubicBezTo>
                    <a:cubicBezTo>
                      <a:pt x="482" y="190"/>
                      <a:pt x="470" y="206"/>
                      <a:pt x="452" y="208"/>
                    </a:cubicBezTo>
                    <a:cubicBezTo>
                      <a:pt x="434" y="211"/>
                      <a:pt x="418" y="198"/>
                      <a:pt x="416" y="180"/>
                    </a:cubicBezTo>
                    <a:cubicBezTo>
                      <a:pt x="407" y="116"/>
                      <a:pt x="354" y="93"/>
                      <a:pt x="322" y="86"/>
                    </a:cubicBezTo>
                    <a:cubicBezTo>
                      <a:pt x="256" y="70"/>
                      <a:pt x="180" y="91"/>
                      <a:pt x="152" y="132"/>
                    </a:cubicBezTo>
                    <a:cubicBezTo>
                      <a:pt x="125" y="171"/>
                      <a:pt x="115" y="209"/>
                      <a:pt x="122" y="246"/>
                    </a:cubicBezTo>
                    <a:cubicBezTo>
                      <a:pt x="134" y="307"/>
                      <a:pt x="192" y="347"/>
                      <a:pt x="193" y="347"/>
                    </a:cubicBezTo>
                    <a:cubicBezTo>
                      <a:pt x="204" y="354"/>
                      <a:pt x="209" y="368"/>
                      <a:pt x="207" y="381"/>
                    </a:cubicBezTo>
                    <a:cubicBezTo>
                      <a:pt x="204" y="394"/>
                      <a:pt x="193" y="404"/>
                      <a:pt x="180" y="406"/>
                    </a:cubicBezTo>
                    <a:cubicBezTo>
                      <a:pt x="132" y="414"/>
                      <a:pt x="65" y="466"/>
                      <a:pt x="65" y="557"/>
                    </a:cubicBezTo>
                    <a:cubicBezTo>
                      <a:pt x="65" y="687"/>
                      <a:pt x="163" y="710"/>
                      <a:pt x="164" y="710"/>
                    </a:cubicBezTo>
                    <a:cubicBezTo>
                      <a:pt x="182" y="714"/>
                      <a:pt x="193" y="731"/>
                      <a:pt x="189" y="749"/>
                    </a:cubicBezTo>
                    <a:cubicBezTo>
                      <a:pt x="186" y="764"/>
                      <a:pt x="172" y="774"/>
                      <a:pt x="157" y="774"/>
                    </a:cubicBezTo>
                    <a:close/>
                  </a:path>
                </a:pathLst>
              </a:custGeom>
              <a:solidFill>
                <a:srgbClr val="CEBA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" name="Freeform 17">
                <a:extLst>
                  <a:ext uri="{FF2B5EF4-FFF2-40B4-BE49-F238E27FC236}">
                    <a16:creationId xmlns:a16="http://schemas.microsoft.com/office/drawing/2014/main" id="{9BC3A65F-714E-4113-8646-705C3396009A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668094" y="1961097"/>
                <a:ext cx="1242798" cy="1023130"/>
              </a:xfrm>
              <a:custGeom>
                <a:avLst/>
                <a:gdLst>
                  <a:gd name="T0" fmla="*/ 422 w 673"/>
                  <a:gd name="T1" fmla="*/ 555 h 555"/>
                  <a:gd name="T2" fmla="*/ 401 w 673"/>
                  <a:gd name="T3" fmla="*/ 554 h 555"/>
                  <a:gd name="T4" fmla="*/ 279 w 673"/>
                  <a:gd name="T5" fmla="*/ 438 h 555"/>
                  <a:gd name="T6" fmla="*/ 346 w 673"/>
                  <a:gd name="T7" fmla="*/ 283 h 555"/>
                  <a:gd name="T8" fmla="*/ 443 w 673"/>
                  <a:gd name="T9" fmla="*/ 272 h 555"/>
                  <a:gd name="T10" fmla="*/ 503 w 673"/>
                  <a:gd name="T11" fmla="*/ 328 h 555"/>
                  <a:gd name="T12" fmla="*/ 485 w 673"/>
                  <a:gd name="T13" fmla="*/ 371 h 555"/>
                  <a:gd name="T14" fmla="*/ 443 w 673"/>
                  <a:gd name="T15" fmla="*/ 354 h 555"/>
                  <a:gd name="T16" fmla="*/ 421 w 673"/>
                  <a:gd name="T17" fmla="*/ 333 h 555"/>
                  <a:gd name="T18" fmla="*/ 376 w 673"/>
                  <a:gd name="T19" fmla="*/ 340 h 555"/>
                  <a:gd name="T20" fmla="*/ 343 w 673"/>
                  <a:gd name="T21" fmla="*/ 427 h 555"/>
                  <a:gd name="T22" fmla="*/ 409 w 673"/>
                  <a:gd name="T23" fmla="*/ 490 h 555"/>
                  <a:gd name="T24" fmla="*/ 521 w 673"/>
                  <a:gd name="T25" fmla="*/ 446 h 555"/>
                  <a:gd name="T26" fmla="*/ 602 w 673"/>
                  <a:gd name="T27" fmla="*/ 226 h 555"/>
                  <a:gd name="T28" fmla="*/ 506 w 673"/>
                  <a:gd name="T29" fmla="*/ 90 h 555"/>
                  <a:gd name="T30" fmla="*/ 365 w 673"/>
                  <a:gd name="T31" fmla="*/ 102 h 555"/>
                  <a:gd name="T32" fmla="*/ 334 w 673"/>
                  <a:gd name="T33" fmla="*/ 193 h 555"/>
                  <a:gd name="T34" fmla="*/ 319 w 673"/>
                  <a:gd name="T35" fmla="*/ 228 h 555"/>
                  <a:gd name="T36" fmla="*/ 280 w 673"/>
                  <a:gd name="T37" fmla="*/ 224 h 555"/>
                  <a:gd name="T38" fmla="*/ 138 w 673"/>
                  <a:gd name="T39" fmla="*/ 207 h 555"/>
                  <a:gd name="T40" fmla="*/ 75 w 673"/>
                  <a:gd name="T41" fmla="*/ 362 h 555"/>
                  <a:gd name="T42" fmla="*/ 47 w 673"/>
                  <a:gd name="T43" fmla="*/ 398 h 555"/>
                  <a:gd name="T44" fmla="*/ 11 w 673"/>
                  <a:gd name="T45" fmla="*/ 370 h 555"/>
                  <a:gd name="T46" fmla="*/ 108 w 673"/>
                  <a:gd name="T47" fmla="*/ 150 h 555"/>
                  <a:gd name="T48" fmla="*/ 271 w 673"/>
                  <a:gd name="T49" fmla="*/ 143 h 555"/>
                  <a:gd name="T50" fmla="*/ 322 w 673"/>
                  <a:gd name="T51" fmla="*/ 54 h 555"/>
                  <a:gd name="T52" fmla="*/ 530 w 673"/>
                  <a:gd name="T53" fmla="*/ 30 h 555"/>
                  <a:gd name="T54" fmla="*/ 667 w 673"/>
                  <a:gd name="T55" fmla="*/ 222 h 555"/>
                  <a:gd name="T56" fmla="*/ 566 w 673"/>
                  <a:gd name="T57" fmla="*/ 494 h 555"/>
                  <a:gd name="T58" fmla="*/ 422 w 673"/>
                  <a:gd name="T59" fmla="*/ 555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73" h="555">
                    <a:moveTo>
                      <a:pt x="422" y="555"/>
                    </a:moveTo>
                    <a:cubicBezTo>
                      <a:pt x="415" y="555"/>
                      <a:pt x="408" y="555"/>
                      <a:pt x="401" y="554"/>
                    </a:cubicBezTo>
                    <a:cubicBezTo>
                      <a:pt x="337" y="546"/>
                      <a:pt x="290" y="502"/>
                      <a:pt x="279" y="438"/>
                    </a:cubicBezTo>
                    <a:cubicBezTo>
                      <a:pt x="268" y="374"/>
                      <a:pt x="296" y="308"/>
                      <a:pt x="346" y="283"/>
                    </a:cubicBezTo>
                    <a:cubicBezTo>
                      <a:pt x="381" y="265"/>
                      <a:pt x="414" y="261"/>
                      <a:pt x="443" y="272"/>
                    </a:cubicBezTo>
                    <a:cubicBezTo>
                      <a:pt x="484" y="287"/>
                      <a:pt x="501" y="324"/>
                      <a:pt x="503" y="328"/>
                    </a:cubicBezTo>
                    <a:cubicBezTo>
                      <a:pt x="510" y="345"/>
                      <a:pt x="502" y="364"/>
                      <a:pt x="485" y="371"/>
                    </a:cubicBezTo>
                    <a:cubicBezTo>
                      <a:pt x="469" y="378"/>
                      <a:pt x="450" y="370"/>
                      <a:pt x="443" y="354"/>
                    </a:cubicBezTo>
                    <a:cubicBezTo>
                      <a:pt x="443" y="353"/>
                      <a:pt x="435" y="338"/>
                      <a:pt x="421" y="333"/>
                    </a:cubicBezTo>
                    <a:cubicBezTo>
                      <a:pt x="409" y="329"/>
                      <a:pt x="394" y="331"/>
                      <a:pt x="376" y="340"/>
                    </a:cubicBezTo>
                    <a:cubicBezTo>
                      <a:pt x="351" y="353"/>
                      <a:pt x="337" y="391"/>
                      <a:pt x="343" y="427"/>
                    </a:cubicBezTo>
                    <a:cubicBezTo>
                      <a:pt x="347" y="448"/>
                      <a:pt x="360" y="484"/>
                      <a:pt x="409" y="490"/>
                    </a:cubicBezTo>
                    <a:cubicBezTo>
                      <a:pt x="446" y="494"/>
                      <a:pt x="486" y="479"/>
                      <a:pt x="521" y="446"/>
                    </a:cubicBezTo>
                    <a:cubicBezTo>
                      <a:pt x="576" y="395"/>
                      <a:pt x="607" y="310"/>
                      <a:pt x="602" y="226"/>
                    </a:cubicBezTo>
                    <a:cubicBezTo>
                      <a:pt x="597" y="137"/>
                      <a:pt x="533" y="101"/>
                      <a:pt x="506" y="90"/>
                    </a:cubicBezTo>
                    <a:cubicBezTo>
                      <a:pt x="455" y="70"/>
                      <a:pt x="396" y="75"/>
                      <a:pt x="365" y="102"/>
                    </a:cubicBezTo>
                    <a:cubicBezTo>
                      <a:pt x="322" y="141"/>
                      <a:pt x="333" y="192"/>
                      <a:pt x="334" y="193"/>
                    </a:cubicBezTo>
                    <a:cubicBezTo>
                      <a:pt x="337" y="206"/>
                      <a:pt x="331" y="221"/>
                      <a:pt x="319" y="228"/>
                    </a:cubicBezTo>
                    <a:cubicBezTo>
                      <a:pt x="306" y="235"/>
                      <a:pt x="291" y="234"/>
                      <a:pt x="280" y="224"/>
                    </a:cubicBezTo>
                    <a:cubicBezTo>
                      <a:pt x="278" y="222"/>
                      <a:pt x="214" y="167"/>
                      <a:pt x="138" y="207"/>
                    </a:cubicBezTo>
                    <a:cubicBezTo>
                      <a:pt x="101" y="227"/>
                      <a:pt x="67" y="292"/>
                      <a:pt x="75" y="362"/>
                    </a:cubicBezTo>
                    <a:cubicBezTo>
                      <a:pt x="77" y="380"/>
                      <a:pt x="65" y="396"/>
                      <a:pt x="47" y="398"/>
                    </a:cubicBezTo>
                    <a:cubicBezTo>
                      <a:pt x="29" y="401"/>
                      <a:pt x="13" y="388"/>
                      <a:pt x="11" y="370"/>
                    </a:cubicBezTo>
                    <a:cubicBezTo>
                      <a:pt x="0" y="280"/>
                      <a:pt x="42" y="186"/>
                      <a:pt x="108" y="150"/>
                    </a:cubicBezTo>
                    <a:cubicBezTo>
                      <a:pt x="173" y="115"/>
                      <a:pt x="231" y="126"/>
                      <a:pt x="271" y="143"/>
                    </a:cubicBezTo>
                    <a:cubicBezTo>
                      <a:pt x="276" y="116"/>
                      <a:pt x="290" y="83"/>
                      <a:pt x="322" y="54"/>
                    </a:cubicBezTo>
                    <a:cubicBezTo>
                      <a:pt x="371" y="9"/>
                      <a:pt x="455" y="0"/>
                      <a:pt x="530" y="30"/>
                    </a:cubicBezTo>
                    <a:cubicBezTo>
                      <a:pt x="611" y="63"/>
                      <a:pt x="661" y="133"/>
                      <a:pt x="667" y="222"/>
                    </a:cubicBezTo>
                    <a:cubicBezTo>
                      <a:pt x="673" y="327"/>
                      <a:pt x="635" y="428"/>
                      <a:pt x="566" y="494"/>
                    </a:cubicBezTo>
                    <a:cubicBezTo>
                      <a:pt x="523" y="534"/>
                      <a:pt x="473" y="555"/>
                      <a:pt x="422" y="555"/>
                    </a:cubicBezTo>
                    <a:close/>
                  </a:path>
                </a:pathLst>
              </a:custGeom>
              <a:solidFill>
                <a:srgbClr val="CEBA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" name="Freeform 18">
                <a:extLst>
                  <a:ext uri="{FF2B5EF4-FFF2-40B4-BE49-F238E27FC236}">
                    <a16:creationId xmlns:a16="http://schemas.microsoft.com/office/drawing/2014/main" id="{5518B361-572B-442F-8EEA-AECC361E477C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654962" y="3714863"/>
                <a:ext cx="924040" cy="553946"/>
              </a:xfrm>
              <a:custGeom>
                <a:avLst/>
                <a:gdLst>
                  <a:gd name="T0" fmla="*/ 434 w 500"/>
                  <a:gd name="T1" fmla="*/ 300 h 300"/>
                  <a:gd name="T2" fmla="*/ 425 w 500"/>
                  <a:gd name="T3" fmla="*/ 299 h 300"/>
                  <a:gd name="T4" fmla="*/ 403 w 500"/>
                  <a:gd name="T5" fmla="*/ 260 h 300"/>
                  <a:gd name="T6" fmla="*/ 403 w 500"/>
                  <a:gd name="T7" fmla="*/ 260 h 300"/>
                  <a:gd name="T8" fmla="*/ 401 w 500"/>
                  <a:gd name="T9" fmla="*/ 101 h 300"/>
                  <a:gd name="T10" fmla="*/ 373 w 500"/>
                  <a:gd name="T11" fmla="*/ 80 h 300"/>
                  <a:gd name="T12" fmla="*/ 302 w 500"/>
                  <a:gd name="T13" fmla="*/ 93 h 300"/>
                  <a:gd name="T14" fmla="*/ 284 w 500"/>
                  <a:gd name="T15" fmla="*/ 162 h 300"/>
                  <a:gd name="T16" fmla="*/ 264 w 500"/>
                  <a:gd name="T17" fmla="*/ 202 h 300"/>
                  <a:gd name="T18" fmla="*/ 223 w 500"/>
                  <a:gd name="T19" fmla="*/ 182 h 300"/>
                  <a:gd name="T20" fmla="*/ 129 w 500"/>
                  <a:gd name="T21" fmla="*/ 120 h 300"/>
                  <a:gd name="T22" fmla="*/ 73 w 500"/>
                  <a:gd name="T23" fmla="*/ 177 h 300"/>
                  <a:gd name="T24" fmla="*/ 91 w 500"/>
                  <a:gd name="T25" fmla="*/ 231 h 300"/>
                  <a:gd name="T26" fmla="*/ 103 w 500"/>
                  <a:gd name="T27" fmla="*/ 275 h 300"/>
                  <a:gd name="T28" fmla="*/ 59 w 500"/>
                  <a:gd name="T29" fmla="*/ 287 h 300"/>
                  <a:gd name="T30" fmla="*/ 9 w 500"/>
                  <a:gd name="T31" fmla="*/ 165 h 300"/>
                  <a:gd name="T32" fmla="*/ 119 w 500"/>
                  <a:gd name="T33" fmla="*/ 56 h 300"/>
                  <a:gd name="T34" fmla="*/ 231 w 500"/>
                  <a:gd name="T35" fmla="*/ 86 h 300"/>
                  <a:gd name="T36" fmla="*/ 255 w 500"/>
                  <a:gd name="T37" fmla="*/ 48 h 300"/>
                  <a:gd name="T38" fmla="*/ 389 w 500"/>
                  <a:gd name="T39" fmla="*/ 17 h 300"/>
                  <a:gd name="T40" fmla="*/ 457 w 500"/>
                  <a:gd name="T41" fmla="*/ 69 h 300"/>
                  <a:gd name="T42" fmla="*/ 465 w 500"/>
                  <a:gd name="T43" fmla="*/ 276 h 300"/>
                  <a:gd name="T44" fmla="*/ 434 w 500"/>
                  <a:gd name="T45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00" h="300">
                    <a:moveTo>
                      <a:pt x="434" y="300"/>
                    </a:moveTo>
                    <a:cubicBezTo>
                      <a:pt x="431" y="300"/>
                      <a:pt x="428" y="300"/>
                      <a:pt x="425" y="299"/>
                    </a:cubicBezTo>
                    <a:cubicBezTo>
                      <a:pt x="408" y="295"/>
                      <a:pt x="398" y="277"/>
                      <a:pt x="403" y="260"/>
                    </a:cubicBezTo>
                    <a:cubicBezTo>
                      <a:pt x="403" y="260"/>
                      <a:pt x="403" y="260"/>
                      <a:pt x="403" y="260"/>
                    </a:cubicBezTo>
                    <a:cubicBezTo>
                      <a:pt x="411" y="230"/>
                      <a:pt x="426" y="144"/>
                      <a:pt x="401" y="101"/>
                    </a:cubicBezTo>
                    <a:cubicBezTo>
                      <a:pt x="394" y="90"/>
                      <a:pt x="386" y="83"/>
                      <a:pt x="373" y="80"/>
                    </a:cubicBezTo>
                    <a:cubicBezTo>
                      <a:pt x="341" y="72"/>
                      <a:pt x="318" y="77"/>
                      <a:pt x="302" y="93"/>
                    </a:cubicBezTo>
                    <a:cubicBezTo>
                      <a:pt x="283" y="113"/>
                      <a:pt x="280" y="148"/>
                      <a:pt x="284" y="162"/>
                    </a:cubicBezTo>
                    <a:cubicBezTo>
                      <a:pt x="290" y="178"/>
                      <a:pt x="280" y="196"/>
                      <a:pt x="264" y="202"/>
                    </a:cubicBezTo>
                    <a:cubicBezTo>
                      <a:pt x="247" y="207"/>
                      <a:pt x="229" y="199"/>
                      <a:pt x="223" y="182"/>
                    </a:cubicBezTo>
                    <a:cubicBezTo>
                      <a:pt x="220" y="175"/>
                      <a:pt x="194" y="110"/>
                      <a:pt x="129" y="120"/>
                    </a:cubicBezTo>
                    <a:cubicBezTo>
                      <a:pt x="85" y="127"/>
                      <a:pt x="75" y="165"/>
                      <a:pt x="73" y="177"/>
                    </a:cubicBezTo>
                    <a:cubicBezTo>
                      <a:pt x="69" y="200"/>
                      <a:pt x="76" y="223"/>
                      <a:pt x="91" y="231"/>
                    </a:cubicBezTo>
                    <a:cubicBezTo>
                      <a:pt x="107" y="240"/>
                      <a:pt x="112" y="259"/>
                      <a:pt x="103" y="275"/>
                    </a:cubicBezTo>
                    <a:cubicBezTo>
                      <a:pt x="95" y="291"/>
                      <a:pt x="75" y="296"/>
                      <a:pt x="59" y="287"/>
                    </a:cubicBezTo>
                    <a:cubicBezTo>
                      <a:pt x="20" y="265"/>
                      <a:pt x="0" y="216"/>
                      <a:pt x="9" y="165"/>
                    </a:cubicBezTo>
                    <a:cubicBezTo>
                      <a:pt x="19" y="107"/>
                      <a:pt x="61" y="66"/>
                      <a:pt x="119" y="56"/>
                    </a:cubicBezTo>
                    <a:cubicBezTo>
                      <a:pt x="166" y="49"/>
                      <a:pt x="203" y="64"/>
                      <a:pt x="231" y="86"/>
                    </a:cubicBezTo>
                    <a:cubicBezTo>
                      <a:pt x="236" y="72"/>
                      <a:pt x="245" y="59"/>
                      <a:pt x="255" y="48"/>
                    </a:cubicBezTo>
                    <a:cubicBezTo>
                      <a:pt x="278" y="24"/>
                      <a:pt x="319" y="0"/>
                      <a:pt x="389" y="17"/>
                    </a:cubicBezTo>
                    <a:cubicBezTo>
                      <a:pt x="418" y="25"/>
                      <a:pt x="442" y="42"/>
                      <a:pt x="457" y="69"/>
                    </a:cubicBezTo>
                    <a:cubicBezTo>
                      <a:pt x="500" y="142"/>
                      <a:pt x="469" y="263"/>
                      <a:pt x="465" y="276"/>
                    </a:cubicBezTo>
                    <a:cubicBezTo>
                      <a:pt x="461" y="291"/>
                      <a:pt x="448" y="300"/>
                      <a:pt x="434" y="300"/>
                    </a:cubicBezTo>
                    <a:close/>
                  </a:path>
                </a:pathLst>
              </a:custGeom>
              <a:solidFill>
                <a:srgbClr val="CEBA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" name="Freeform 19">
                <a:extLst>
                  <a:ext uri="{FF2B5EF4-FFF2-40B4-BE49-F238E27FC236}">
                    <a16:creationId xmlns:a16="http://schemas.microsoft.com/office/drawing/2014/main" id="{D96C66C6-787D-48B1-BCAC-7055B27613CB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677645" y="3163304"/>
                <a:ext cx="404715" cy="553946"/>
              </a:xfrm>
              <a:custGeom>
                <a:avLst/>
                <a:gdLst>
                  <a:gd name="T0" fmla="*/ 186 w 219"/>
                  <a:gd name="T1" fmla="*/ 300 h 300"/>
                  <a:gd name="T2" fmla="*/ 186 w 219"/>
                  <a:gd name="T3" fmla="*/ 300 h 300"/>
                  <a:gd name="T4" fmla="*/ 154 w 219"/>
                  <a:gd name="T5" fmla="*/ 268 h 300"/>
                  <a:gd name="T6" fmla="*/ 131 w 219"/>
                  <a:gd name="T7" fmla="*/ 72 h 300"/>
                  <a:gd name="T8" fmla="*/ 109 w 219"/>
                  <a:gd name="T9" fmla="*/ 65 h 300"/>
                  <a:gd name="T10" fmla="*/ 64 w 219"/>
                  <a:gd name="T11" fmla="*/ 108 h 300"/>
                  <a:gd name="T12" fmla="*/ 32 w 219"/>
                  <a:gd name="T13" fmla="*/ 140 h 300"/>
                  <a:gd name="T14" fmla="*/ 32 w 219"/>
                  <a:gd name="T15" fmla="*/ 140 h 300"/>
                  <a:gd name="T16" fmla="*/ 0 w 219"/>
                  <a:gd name="T17" fmla="*/ 108 h 300"/>
                  <a:gd name="T18" fmla="*/ 109 w 219"/>
                  <a:gd name="T19" fmla="*/ 0 h 300"/>
                  <a:gd name="T20" fmla="*/ 177 w 219"/>
                  <a:gd name="T21" fmla="*/ 26 h 300"/>
                  <a:gd name="T22" fmla="*/ 218 w 219"/>
                  <a:gd name="T23" fmla="*/ 268 h 300"/>
                  <a:gd name="T24" fmla="*/ 186 w 219"/>
                  <a:gd name="T25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9" h="300">
                    <a:moveTo>
                      <a:pt x="186" y="300"/>
                    </a:moveTo>
                    <a:cubicBezTo>
                      <a:pt x="186" y="300"/>
                      <a:pt x="186" y="300"/>
                      <a:pt x="186" y="300"/>
                    </a:cubicBezTo>
                    <a:cubicBezTo>
                      <a:pt x="168" y="300"/>
                      <a:pt x="154" y="286"/>
                      <a:pt x="154" y="268"/>
                    </a:cubicBezTo>
                    <a:cubicBezTo>
                      <a:pt x="154" y="179"/>
                      <a:pt x="154" y="95"/>
                      <a:pt x="131" y="72"/>
                    </a:cubicBezTo>
                    <a:cubicBezTo>
                      <a:pt x="128" y="69"/>
                      <a:pt x="123" y="65"/>
                      <a:pt x="109" y="65"/>
                    </a:cubicBezTo>
                    <a:cubicBezTo>
                      <a:pt x="68" y="65"/>
                      <a:pt x="64" y="98"/>
                      <a:pt x="64" y="108"/>
                    </a:cubicBezTo>
                    <a:cubicBezTo>
                      <a:pt x="64" y="126"/>
                      <a:pt x="50" y="140"/>
                      <a:pt x="32" y="140"/>
                    </a:cubicBezTo>
                    <a:cubicBezTo>
                      <a:pt x="32" y="140"/>
                      <a:pt x="32" y="140"/>
                      <a:pt x="32" y="140"/>
                    </a:cubicBezTo>
                    <a:cubicBezTo>
                      <a:pt x="14" y="140"/>
                      <a:pt x="0" y="126"/>
                      <a:pt x="0" y="108"/>
                    </a:cubicBezTo>
                    <a:cubicBezTo>
                      <a:pt x="0" y="64"/>
                      <a:pt x="29" y="0"/>
                      <a:pt x="109" y="0"/>
                    </a:cubicBezTo>
                    <a:cubicBezTo>
                      <a:pt x="137" y="0"/>
                      <a:pt x="160" y="9"/>
                      <a:pt x="177" y="26"/>
                    </a:cubicBezTo>
                    <a:cubicBezTo>
                      <a:pt x="219" y="69"/>
                      <a:pt x="219" y="152"/>
                      <a:pt x="218" y="268"/>
                    </a:cubicBezTo>
                    <a:cubicBezTo>
                      <a:pt x="218" y="286"/>
                      <a:pt x="204" y="300"/>
                      <a:pt x="186" y="300"/>
                    </a:cubicBezTo>
                    <a:close/>
                  </a:path>
                </a:pathLst>
              </a:custGeom>
              <a:solidFill>
                <a:srgbClr val="CEBA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" name="Freeform 20">
                <a:extLst>
                  <a:ext uri="{FF2B5EF4-FFF2-40B4-BE49-F238E27FC236}">
                    <a16:creationId xmlns:a16="http://schemas.microsoft.com/office/drawing/2014/main" id="{00105899-CD7B-4A75-A3B2-E64FA42FDC1E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197272" y="2429087"/>
                <a:ext cx="1456497" cy="2165644"/>
              </a:xfrm>
              <a:custGeom>
                <a:avLst/>
                <a:gdLst>
                  <a:gd name="T0" fmla="*/ 291 w 788"/>
                  <a:gd name="T1" fmla="*/ 1174 h 1174"/>
                  <a:gd name="T2" fmla="*/ 265 w 788"/>
                  <a:gd name="T3" fmla="*/ 1173 h 1174"/>
                  <a:gd name="T4" fmla="*/ 78 w 788"/>
                  <a:gd name="T5" fmla="*/ 1075 h 1174"/>
                  <a:gd name="T6" fmla="*/ 7 w 788"/>
                  <a:gd name="T7" fmla="*/ 812 h 1174"/>
                  <a:gd name="T8" fmla="*/ 7 w 788"/>
                  <a:gd name="T9" fmla="*/ 33 h 1174"/>
                  <a:gd name="T10" fmla="*/ 39 w 788"/>
                  <a:gd name="T11" fmla="*/ 0 h 1174"/>
                  <a:gd name="T12" fmla="*/ 71 w 788"/>
                  <a:gd name="T13" fmla="*/ 33 h 1174"/>
                  <a:gd name="T14" fmla="*/ 71 w 788"/>
                  <a:gd name="T15" fmla="*/ 813 h 1174"/>
                  <a:gd name="T16" fmla="*/ 71 w 788"/>
                  <a:gd name="T17" fmla="*/ 816 h 1174"/>
                  <a:gd name="T18" fmla="*/ 131 w 788"/>
                  <a:gd name="T19" fmla="*/ 1037 h 1174"/>
                  <a:gd name="T20" fmla="*/ 271 w 788"/>
                  <a:gd name="T21" fmla="*/ 1108 h 1174"/>
                  <a:gd name="T22" fmla="*/ 404 w 788"/>
                  <a:gd name="T23" fmla="*/ 1068 h 1174"/>
                  <a:gd name="T24" fmla="*/ 437 w 788"/>
                  <a:gd name="T25" fmla="*/ 1061 h 1174"/>
                  <a:gd name="T26" fmla="*/ 637 w 788"/>
                  <a:gd name="T27" fmla="*/ 1027 h 1174"/>
                  <a:gd name="T28" fmla="*/ 711 w 788"/>
                  <a:gd name="T29" fmla="*/ 809 h 1174"/>
                  <a:gd name="T30" fmla="*/ 650 w 788"/>
                  <a:gd name="T31" fmla="*/ 707 h 1174"/>
                  <a:gd name="T32" fmla="*/ 543 w 788"/>
                  <a:gd name="T33" fmla="*/ 671 h 1174"/>
                  <a:gd name="T34" fmla="*/ 516 w 788"/>
                  <a:gd name="T35" fmla="*/ 661 h 1174"/>
                  <a:gd name="T36" fmla="*/ 507 w 788"/>
                  <a:gd name="T37" fmla="*/ 634 h 1174"/>
                  <a:gd name="T38" fmla="*/ 484 w 788"/>
                  <a:gd name="T39" fmla="*/ 518 h 1174"/>
                  <a:gd name="T40" fmla="*/ 423 w 788"/>
                  <a:gd name="T41" fmla="*/ 493 h 1174"/>
                  <a:gd name="T42" fmla="*/ 420 w 788"/>
                  <a:gd name="T43" fmla="*/ 493 h 1174"/>
                  <a:gd name="T44" fmla="*/ 337 w 788"/>
                  <a:gd name="T45" fmla="*/ 588 h 1174"/>
                  <a:gd name="T46" fmla="*/ 304 w 788"/>
                  <a:gd name="T47" fmla="*/ 620 h 1174"/>
                  <a:gd name="T48" fmla="*/ 273 w 788"/>
                  <a:gd name="T49" fmla="*/ 587 h 1174"/>
                  <a:gd name="T50" fmla="*/ 424 w 788"/>
                  <a:gd name="T51" fmla="*/ 428 h 1174"/>
                  <a:gd name="T52" fmla="*/ 533 w 788"/>
                  <a:gd name="T53" fmla="*/ 476 h 1174"/>
                  <a:gd name="T54" fmla="*/ 573 w 788"/>
                  <a:gd name="T55" fmla="*/ 607 h 1174"/>
                  <a:gd name="T56" fmla="*/ 691 w 788"/>
                  <a:gd name="T57" fmla="*/ 656 h 1174"/>
                  <a:gd name="T58" fmla="*/ 775 w 788"/>
                  <a:gd name="T59" fmla="*/ 803 h 1174"/>
                  <a:gd name="T60" fmla="*/ 679 w 788"/>
                  <a:gd name="T61" fmla="*/ 1076 h 1174"/>
                  <a:gd name="T62" fmla="*/ 434 w 788"/>
                  <a:gd name="T63" fmla="*/ 1127 h 1174"/>
                  <a:gd name="T64" fmla="*/ 291 w 788"/>
                  <a:gd name="T65" fmla="*/ 1174 h 1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88" h="1174">
                    <a:moveTo>
                      <a:pt x="291" y="1174"/>
                    </a:moveTo>
                    <a:cubicBezTo>
                      <a:pt x="283" y="1174"/>
                      <a:pt x="274" y="1174"/>
                      <a:pt x="265" y="1173"/>
                    </a:cubicBezTo>
                    <a:cubicBezTo>
                      <a:pt x="189" y="1166"/>
                      <a:pt x="117" y="1128"/>
                      <a:pt x="78" y="1075"/>
                    </a:cubicBezTo>
                    <a:cubicBezTo>
                      <a:pt x="0" y="966"/>
                      <a:pt x="6" y="828"/>
                      <a:pt x="7" y="812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7" y="15"/>
                      <a:pt x="21" y="0"/>
                      <a:pt x="39" y="0"/>
                    </a:cubicBezTo>
                    <a:cubicBezTo>
                      <a:pt x="57" y="0"/>
                      <a:pt x="71" y="15"/>
                      <a:pt x="71" y="33"/>
                    </a:cubicBezTo>
                    <a:cubicBezTo>
                      <a:pt x="71" y="813"/>
                      <a:pt x="71" y="813"/>
                      <a:pt x="71" y="813"/>
                    </a:cubicBezTo>
                    <a:cubicBezTo>
                      <a:pt x="71" y="814"/>
                      <a:pt x="71" y="815"/>
                      <a:pt x="71" y="816"/>
                    </a:cubicBezTo>
                    <a:cubicBezTo>
                      <a:pt x="71" y="817"/>
                      <a:pt x="63" y="943"/>
                      <a:pt x="131" y="1037"/>
                    </a:cubicBezTo>
                    <a:cubicBezTo>
                      <a:pt x="159" y="1075"/>
                      <a:pt x="214" y="1103"/>
                      <a:pt x="271" y="1108"/>
                    </a:cubicBezTo>
                    <a:cubicBezTo>
                      <a:pt x="323" y="1113"/>
                      <a:pt x="370" y="1099"/>
                      <a:pt x="404" y="1068"/>
                    </a:cubicBezTo>
                    <a:cubicBezTo>
                      <a:pt x="413" y="1059"/>
                      <a:pt x="426" y="1057"/>
                      <a:pt x="437" y="1061"/>
                    </a:cubicBezTo>
                    <a:cubicBezTo>
                      <a:pt x="442" y="1063"/>
                      <a:pt x="550" y="1101"/>
                      <a:pt x="637" y="1027"/>
                    </a:cubicBezTo>
                    <a:cubicBezTo>
                      <a:pt x="698" y="974"/>
                      <a:pt x="721" y="907"/>
                      <a:pt x="711" y="809"/>
                    </a:cubicBezTo>
                    <a:cubicBezTo>
                      <a:pt x="707" y="772"/>
                      <a:pt x="685" y="734"/>
                      <a:pt x="650" y="707"/>
                    </a:cubicBezTo>
                    <a:cubicBezTo>
                      <a:pt x="617" y="680"/>
                      <a:pt x="578" y="667"/>
                      <a:pt x="543" y="671"/>
                    </a:cubicBezTo>
                    <a:cubicBezTo>
                      <a:pt x="533" y="672"/>
                      <a:pt x="523" y="669"/>
                      <a:pt x="516" y="661"/>
                    </a:cubicBezTo>
                    <a:cubicBezTo>
                      <a:pt x="509" y="654"/>
                      <a:pt x="505" y="644"/>
                      <a:pt x="507" y="634"/>
                    </a:cubicBezTo>
                    <a:cubicBezTo>
                      <a:pt x="510" y="613"/>
                      <a:pt x="512" y="551"/>
                      <a:pt x="484" y="518"/>
                    </a:cubicBezTo>
                    <a:cubicBezTo>
                      <a:pt x="470" y="501"/>
                      <a:pt x="450" y="493"/>
                      <a:pt x="423" y="493"/>
                    </a:cubicBezTo>
                    <a:cubicBezTo>
                      <a:pt x="422" y="493"/>
                      <a:pt x="421" y="493"/>
                      <a:pt x="420" y="493"/>
                    </a:cubicBezTo>
                    <a:cubicBezTo>
                      <a:pt x="364" y="493"/>
                      <a:pt x="339" y="521"/>
                      <a:pt x="337" y="588"/>
                    </a:cubicBezTo>
                    <a:cubicBezTo>
                      <a:pt x="337" y="606"/>
                      <a:pt x="322" y="620"/>
                      <a:pt x="304" y="620"/>
                    </a:cubicBezTo>
                    <a:cubicBezTo>
                      <a:pt x="286" y="619"/>
                      <a:pt x="272" y="604"/>
                      <a:pt x="273" y="587"/>
                    </a:cubicBezTo>
                    <a:cubicBezTo>
                      <a:pt x="275" y="447"/>
                      <a:pt x="368" y="427"/>
                      <a:pt x="424" y="428"/>
                    </a:cubicBezTo>
                    <a:cubicBezTo>
                      <a:pt x="470" y="429"/>
                      <a:pt x="507" y="445"/>
                      <a:pt x="533" y="476"/>
                    </a:cubicBezTo>
                    <a:cubicBezTo>
                      <a:pt x="567" y="516"/>
                      <a:pt x="573" y="570"/>
                      <a:pt x="573" y="607"/>
                    </a:cubicBezTo>
                    <a:cubicBezTo>
                      <a:pt x="614" y="611"/>
                      <a:pt x="655" y="628"/>
                      <a:pt x="691" y="656"/>
                    </a:cubicBezTo>
                    <a:cubicBezTo>
                      <a:pt x="739" y="695"/>
                      <a:pt x="770" y="748"/>
                      <a:pt x="775" y="803"/>
                    </a:cubicBezTo>
                    <a:cubicBezTo>
                      <a:pt x="788" y="920"/>
                      <a:pt x="756" y="1010"/>
                      <a:pt x="679" y="1076"/>
                    </a:cubicBezTo>
                    <a:cubicBezTo>
                      <a:pt x="587" y="1155"/>
                      <a:pt x="477" y="1138"/>
                      <a:pt x="434" y="1127"/>
                    </a:cubicBezTo>
                    <a:cubicBezTo>
                      <a:pt x="394" y="1158"/>
                      <a:pt x="345" y="1174"/>
                      <a:pt x="291" y="1174"/>
                    </a:cubicBezTo>
                    <a:close/>
                  </a:path>
                </a:pathLst>
              </a:custGeom>
              <a:solidFill>
                <a:srgbClr val="CEBA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" name="Freeform 21">
                <a:extLst>
                  <a:ext uri="{FF2B5EF4-FFF2-40B4-BE49-F238E27FC236}">
                    <a16:creationId xmlns:a16="http://schemas.microsoft.com/office/drawing/2014/main" id="{0DF87FFB-2247-47C5-BF11-B5817F9956B1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988347" y="2547277"/>
                <a:ext cx="893000" cy="1427845"/>
              </a:xfrm>
              <a:custGeom>
                <a:avLst/>
                <a:gdLst>
                  <a:gd name="T0" fmla="*/ 325 w 483"/>
                  <a:gd name="T1" fmla="*/ 774 h 774"/>
                  <a:gd name="T2" fmla="*/ 293 w 483"/>
                  <a:gd name="T3" fmla="*/ 749 h 774"/>
                  <a:gd name="T4" fmla="*/ 318 w 483"/>
                  <a:gd name="T5" fmla="*/ 710 h 774"/>
                  <a:gd name="T6" fmla="*/ 418 w 483"/>
                  <a:gd name="T7" fmla="*/ 557 h 774"/>
                  <a:gd name="T8" fmla="*/ 302 w 483"/>
                  <a:gd name="T9" fmla="*/ 406 h 774"/>
                  <a:gd name="T10" fmla="*/ 276 w 483"/>
                  <a:gd name="T11" fmla="*/ 381 h 774"/>
                  <a:gd name="T12" fmla="*/ 290 w 483"/>
                  <a:gd name="T13" fmla="*/ 347 h 774"/>
                  <a:gd name="T14" fmla="*/ 361 w 483"/>
                  <a:gd name="T15" fmla="*/ 246 h 774"/>
                  <a:gd name="T16" fmla="*/ 331 w 483"/>
                  <a:gd name="T17" fmla="*/ 132 h 774"/>
                  <a:gd name="T18" fmla="*/ 160 w 483"/>
                  <a:gd name="T19" fmla="*/ 86 h 774"/>
                  <a:gd name="T20" fmla="*/ 67 w 483"/>
                  <a:gd name="T21" fmla="*/ 180 h 774"/>
                  <a:gd name="T22" fmla="*/ 31 w 483"/>
                  <a:gd name="T23" fmla="*/ 208 h 774"/>
                  <a:gd name="T24" fmla="*/ 3 w 483"/>
                  <a:gd name="T25" fmla="*/ 172 h 774"/>
                  <a:gd name="T26" fmla="*/ 145 w 483"/>
                  <a:gd name="T27" fmla="*/ 23 h 774"/>
                  <a:gd name="T28" fmla="*/ 384 w 483"/>
                  <a:gd name="T29" fmla="*/ 95 h 774"/>
                  <a:gd name="T30" fmla="*/ 424 w 483"/>
                  <a:gd name="T31" fmla="*/ 259 h 774"/>
                  <a:gd name="T32" fmla="*/ 369 w 483"/>
                  <a:gd name="T33" fmla="*/ 363 h 774"/>
                  <a:gd name="T34" fmla="*/ 483 w 483"/>
                  <a:gd name="T35" fmla="*/ 557 h 774"/>
                  <a:gd name="T36" fmla="*/ 332 w 483"/>
                  <a:gd name="T37" fmla="*/ 774 h 774"/>
                  <a:gd name="T38" fmla="*/ 325 w 483"/>
                  <a:gd name="T39" fmla="*/ 774 h 7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83" h="774">
                    <a:moveTo>
                      <a:pt x="325" y="774"/>
                    </a:moveTo>
                    <a:cubicBezTo>
                      <a:pt x="310" y="774"/>
                      <a:pt x="297" y="764"/>
                      <a:pt x="293" y="749"/>
                    </a:cubicBezTo>
                    <a:cubicBezTo>
                      <a:pt x="290" y="732"/>
                      <a:pt x="300" y="714"/>
                      <a:pt x="318" y="710"/>
                    </a:cubicBezTo>
                    <a:cubicBezTo>
                      <a:pt x="323" y="709"/>
                      <a:pt x="418" y="685"/>
                      <a:pt x="418" y="557"/>
                    </a:cubicBezTo>
                    <a:cubicBezTo>
                      <a:pt x="418" y="466"/>
                      <a:pt x="350" y="414"/>
                      <a:pt x="302" y="406"/>
                    </a:cubicBezTo>
                    <a:cubicBezTo>
                      <a:pt x="289" y="404"/>
                      <a:pt x="279" y="394"/>
                      <a:pt x="276" y="381"/>
                    </a:cubicBezTo>
                    <a:cubicBezTo>
                      <a:pt x="273" y="368"/>
                      <a:pt x="279" y="354"/>
                      <a:pt x="290" y="347"/>
                    </a:cubicBezTo>
                    <a:cubicBezTo>
                      <a:pt x="290" y="347"/>
                      <a:pt x="348" y="307"/>
                      <a:pt x="361" y="246"/>
                    </a:cubicBezTo>
                    <a:cubicBezTo>
                      <a:pt x="368" y="209"/>
                      <a:pt x="358" y="171"/>
                      <a:pt x="331" y="132"/>
                    </a:cubicBezTo>
                    <a:cubicBezTo>
                      <a:pt x="303" y="91"/>
                      <a:pt x="226" y="70"/>
                      <a:pt x="160" y="86"/>
                    </a:cubicBezTo>
                    <a:cubicBezTo>
                      <a:pt x="129" y="93"/>
                      <a:pt x="75" y="116"/>
                      <a:pt x="67" y="180"/>
                    </a:cubicBezTo>
                    <a:cubicBezTo>
                      <a:pt x="65" y="198"/>
                      <a:pt x="48" y="211"/>
                      <a:pt x="31" y="208"/>
                    </a:cubicBezTo>
                    <a:cubicBezTo>
                      <a:pt x="13" y="206"/>
                      <a:pt x="0" y="190"/>
                      <a:pt x="3" y="172"/>
                    </a:cubicBezTo>
                    <a:cubicBezTo>
                      <a:pt x="12" y="97"/>
                      <a:pt x="64" y="42"/>
                      <a:pt x="145" y="23"/>
                    </a:cubicBezTo>
                    <a:cubicBezTo>
                      <a:pt x="238" y="0"/>
                      <a:pt x="341" y="32"/>
                      <a:pt x="384" y="95"/>
                    </a:cubicBezTo>
                    <a:cubicBezTo>
                      <a:pt x="421" y="150"/>
                      <a:pt x="435" y="205"/>
                      <a:pt x="424" y="259"/>
                    </a:cubicBezTo>
                    <a:cubicBezTo>
                      <a:pt x="415" y="303"/>
                      <a:pt x="391" y="338"/>
                      <a:pt x="369" y="363"/>
                    </a:cubicBezTo>
                    <a:cubicBezTo>
                      <a:pt x="427" y="394"/>
                      <a:pt x="483" y="460"/>
                      <a:pt x="483" y="557"/>
                    </a:cubicBezTo>
                    <a:cubicBezTo>
                      <a:pt x="483" y="702"/>
                      <a:pt x="384" y="762"/>
                      <a:pt x="332" y="774"/>
                    </a:cubicBezTo>
                    <a:cubicBezTo>
                      <a:pt x="330" y="774"/>
                      <a:pt x="327" y="774"/>
                      <a:pt x="325" y="774"/>
                    </a:cubicBezTo>
                    <a:close/>
                  </a:path>
                </a:pathLst>
              </a:custGeom>
              <a:solidFill>
                <a:srgbClr val="CEBA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" name="Freeform 22">
                <a:extLst>
                  <a:ext uri="{FF2B5EF4-FFF2-40B4-BE49-F238E27FC236}">
                    <a16:creationId xmlns:a16="http://schemas.microsoft.com/office/drawing/2014/main" id="{EE7B1A07-72C8-4D3B-95C7-D12A5ADE3E56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409777" y="1961097"/>
                <a:ext cx="1243992" cy="1023130"/>
              </a:xfrm>
              <a:custGeom>
                <a:avLst/>
                <a:gdLst>
                  <a:gd name="T0" fmla="*/ 251 w 673"/>
                  <a:gd name="T1" fmla="*/ 555 h 555"/>
                  <a:gd name="T2" fmla="*/ 108 w 673"/>
                  <a:gd name="T3" fmla="*/ 494 h 555"/>
                  <a:gd name="T4" fmla="*/ 7 w 673"/>
                  <a:gd name="T5" fmla="*/ 222 h 555"/>
                  <a:gd name="T6" fmla="*/ 143 w 673"/>
                  <a:gd name="T7" fmla="*/ 30 h 555"/>
                  <a:gd name="T8" fmla="*/ 352 w 673"/>
                  <a:gd name="T9" fmla="*/ 54 h 555"/>
                  <a:gd name="T10" fmla="*/ 403 w 673"/>
                  <a:gd name="T11" fmla="*/ 143 h 555"/>
                  <a:gd name="T12" fmla="*/ 566 w 673"/>
                  <a:gd name="T13" fmla="*/ 150 h 555"/>
                  <a:gd name="T14" fmla="*/ 663 w 673"/>
                  <a:gd name="T15" fmla="*/ 370 h 555"/>
                  <a:gd name="T16" fmla="*/ 626 w 673"/>
                  <a:gd name="T17" fmla="*/ 398 h 555"/>
                  <a:gd name="T18" fmla="*/ 598 w 673"/>
                  <a:gd name="T19" fmla="*/ 362 h 555"/>
                  <a:gd name="T20" fmla="*/ 535 w 673"/>
                  <a:gd name="T21" fmla="*/ 207 h 555"/>
                  <a:gd name="T22" fmla="*/ 393 w 673"/>
                  <a:gd name="T23" fmla="*/ 224 h 555"/>
                  <a:gd name="T24" fmla="*/ 355 w 673"/>
                  <a:gd name="T25" fmla="*/ 228 h 555"/>
                  <a:gd name="T26" fmla="*/ 340 w 673"/>
                  <a:gd name="T27" fmla="*/ 193 h 555"/>
                  <a:gd name="T28" fmla="*/ 308 w 673"/>
                  <a:gd name="T29" fmla="*/ 102 h 555"/>
                  <a:gd name="T30" fmla="*/ 168 w 673"/>
                  <a:gd name="T31" fmla="*/ 90 h 555"/>
                  <a:gd name="T32" fmla="*/ 71 w 673"/>
                  <a:gd name="T33" fmla="*/ 226 h 555"/>
                  <a:gd name="T34" fmla="*/ 152 w 673"/>
                  <a:gd name="T35" fmla="*/ 446 h 555"/>
                  <a:gd name="T36" fmla="*/ 265 w 673"/>
                  <a:gd name="T37" fmla="*/ 490 h 555"/>
                  <a:gd name="T38" fmla="*/ 330 w 673"/>
                  <a:gd name="T39" fmla="*/ 427 h 555"/>
                  <a:gd name="T40" fmla="*/ 298 w 673"/>
                  <a:gd name="T41" fmla="*/ 340 h 555"/>
                  <a:gd name="T42" fmla="*/ 253 w 673"/>
                  <a:gd name="T43" fmla="*/ 333 h 555"/>
                  <a:gd name="T44" fmla="*/ 230 w 673"/>
                  <a:gd name="T45" fmla="*/ 354 h 555"/>
                  <a:gd name="T46" fmla="*/ 188 w 673"/>
                  <a:gd name="T47" fmla="*/ 371 h 555"/>
                  <a:gd name="T48" fmla="*/ 171 w 673"/>
                  <a:gd name="T49" fmla="*/ 328 h 555"/>
                  <a:gd name="T50" fmla="*/ 230 w 673"/>
                  <a:gd name="T51" fmla="*/ 272 h 555"/>
                  <a:gd name="T52" fmla="*/ 327 w 673"/>
                  <a:gd name="T53" fmla="*/ 283 h 555"/>
                  <a:gd name="T54" fmla="*/ 394 w 673"/>
                  <a:gd name="T55" fmla="*/ 438 h 555"/>
                  <a:gd name="T56" fmla="*/ 273 w 673"/>
                  <a:gd name="T57" fmla="*/ 554 h 555"/>
                  <a:gd name="T58" fmla="*/ 251 w 673"/>
                  <a:gd name="T59" fmla="*/ 555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73" h="555">
                    <a:moveTo>
                      <a:pt x="251" y="555"/>
                    </a:moveTo>
                    <a:cubicBezTo>
                      <a:pt x="201" y="555"/>
                      <a:pt x="151" y="534"/>
                      <a:pt x="108" y="494"/>
                    </a:cubicBezTo>
                    <a:cubicBezTo>
                      <a:pt x="38" y="428"/>
                      <a:pt x="0" y="327"/>
                      <a:pt x="7" y="222"/>
                    </a:cubicBezTo>
                    <a:cubicBezTo>
                      <a:pt x="12" y="133"/>
                      <a:pt x="62" y="63"/>
                      <a:pt x="143" y="30"/>
                    </a:cubicBezTo>
                    <a:cubicBezTo>
                      <a:pt x="219" y="0"/>
                      <a:pt x="302" y="9"/>
                      <a:pt x="352" y="54"/>
                    </a:cubicBezTo>
                    <a:cubicBezTo>
                      <a:pt x="383" y="83"/>
                      <a:pt x="397" y="116"/>
                      <a:pt x="403" y="143"/>
                    </a:cubicBezTo>
                    <a:cubicBezTo>
                      <a:pt x="442" y="126"/>
                      <a:pt x="501" y="115"/>
                      <a:pt x="566" y="150"/>
                    </a:cubicBezTo>
                    <a:cubicBezTo>
                      <a:pt x="632" y="186"/>
                      <a:pt x="673" y="280"/>
                      <a:pt x="663" y="370"/>
                    </a:cubicBezTo>
                    <a:cubicBezTo>
                      <a:pt x="660" y="388"/>
                      <a:pt x="644" y="401"/>
                      <a:pt x="626" y="398"/>
                    </a:cubicBezTo>
                    <a:cubicBezTo>
                      <a:pt x="609" y="396"/>
                      <a:pt x="596" y="380"/>
                      <a:pt x="598" y="362"/>
                    </a:cubicBezTo>
                    <a:cubicBezTo>
                      <a:pt x="607" y="292"/>
                      <a:pt x="572" y="227"/>
                      <a:pt x="535" y="207"/>
                    </a:cubicBezTo>
                    <a:cubicBezTo>
                      <a:pt x="458" y="166"/>
                      <a:pt x="394" y="224"/>
                      <a:pt x="393" y="224"/>
                    </a:cubicBezTo>
                    <a:cubicBezTo>
                      <a:pt x="383" y="234"/>
                      <a:pt x="367" y="235"/>
                      <a:pt x="355" y="228"/>
                    </a:cubicBezTo>
                    <a:cubicBezTo>
                      <a:pt x="343" y="221"/>
                      <a:pt x="336" y="206"/>
                      <a:pt x="340" y="193"/>
                    </a:cubicBezTo>
                    <a:cubicBezTo>
                      <a:pt x="340" y="191"/>
                      <a:pt x="351" y="141"/>
                      <a:pt x="308" y="102"/>
                    </a:cubicBezTo>
                    <a:cubicBezTo>
                      <a:pt x="278" y="75"/>
                      <a:pt x="219" y="70"/>
                      <a:pt x="168" y="90"/>
                    </a:cubicBezTo>
                    <a:cubicBezTo>
                      <a:pt x="141" y="101"/>
                      <a:pt x="77" y="137"/>
                      <a:pt x="71" y="226"/>
                    </a:cubicBezTo>
                    <a:cubicBezTo>
                      <a:pt x="66" y="310"/>
                      <a:pt x="97" y="395"/>
                      <a:pt x="152" y="446"/>
                    </a:cubicBezTo>
                    <a:cubicBezTo>
                      <a:pt x="187" y="479"/>
                      <a:pt x="227" y="494"/>
                      <a:pt x="265" y="490"/>
                    </a:cubicBezTo>
                    <a:cubicBezTo>
                      <a:pt x="313" y="484"/>
                      <a:pt x="327" y="448"/>
                      <a:pt x="330" y="427"/>
                    </a:cubicBezTo>
                    <a:cubicBezTo>
                      <a:pt x="337" y="391"/>
                      <a:pt x="322" y="353"/>
                      <a:pt x="298" y="340"/>
                    </a:cubicBezTo>
                    <a:cubicBezTo>
                      <a:pt x="280" y="331"/>
                      <a:pt x="265" y="329"/>
                      <a:pt x="253" y="333"/>
                    </a:cubicBezTo>
                    <a:cubicBezTo>
                      <a:pt x="238" y="338"/>
                      <a:pt x="230" y="354"/>
                      <a:pt x="230" y="354"/>
                    </a:cubicBezTo>
                    <a:cubicBezTo>
                      <a:pt x="223" y="370"/>
                      <a:pt x="204" y="378"/>
                      <a:pt x="188" y="371"/>
                    </a:cubicBezTo>
                    <a:cubicBezTo>
                      <a:pt x="171" y="364"/>
                      <a:pt x="164" y="345"/>
                      <a:pt x="171" y="328"/>
                    </a:cubicBezTo>
                    <a:cubicBezTo>
                      <a:pt x="172" y="324"/>
                      <a:pt x="189" y="287"/>
                      <a:pt x="230" y="272"/>
                    </a:cubicBezTo>
                    <a:cubicBezTo>
                      <a:pt x="260" y="261"/>
                      <a:pt x="292" y="265"/>
                      <a:pt x="327" y="283"/>
                    </a:cubicBezTo>
                    <a:cubicBezTo>
                      <a:pt x="377" y="308"/>
                      <a:pt x="405" y="374"/>
                      <a:pt x="394" y="438"/>
                    </a:cubicBezTo>
                    <a:cubicBezTo>
                      <a:pt x="383" y="502"/>
                      <a:pt x="336" y="546"/>
                      <a:pt x="273" y="554"/>
                    </a:cubicBezTo>
                    <a:cubicBezTo>
                      <a:pt x="265" y="555"/>
                      <a:pt x="258" y="555"/>
                      <a:pt x="251" y="555"/>
                    </a:cubicBezTo>
                    <a:close/>
                  </a:path>
                </a:pathLst>
              </a:custGeom>
              <a:solidFill>
                <a:srgbClr val="CEBA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" name="Freeform 23">
                <a:extLst>
                  <a:ext uri="{FF2B5EF4-FFF2-40B4-BE49-F238E27FC236}">
                    <a16:creationId xmlns:a16="http://schemas.microsoft.com/office/drawing/2014/main" id="{9FA8215C-B491-48BE-8ADF-9DEDEC7513FD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742861" y="3714863"/>
                <a:ext cx="922846" cy="553946"/>
              </a:xfrm>
              <a:custGeom>
                <a:avLst/>
                <a:gdLst>
                  <a:gd name="T0" fmla="*/ 67 w 500"/>
                  <a:gd name="T1" fmla="*/ 300 h 300"/>
                  <a:gd name="T2" fmla="*/ 35 w 500"/>
                  <a:gd name="T3" fmla="*/ 276 h 300"/>
                  <a:gd name="T4" fmla="*/ 43 w 500"/>
                  <a:gd name="T5" fmla="*/ 69 h 300"/>
                  <a:gd name="T6" fmla="*/ 111 w 500"/>
                  <a:gd name="T7" fmla="*/ 17 h 300"/>
                  <a:gd name="T8" fmla="*/ 245 w 500"/>
                  <a:gd name="T9" fmla="*/ 48 h 300"/>
                  <a:gd name="T10" fmla="*/ 270 w 500"/>
                  <a:gd name="T11" fmla="*/ 86 h 300"/>
                  <a:gd name="T12" fmla="*/ 382 w 500"/>
                  <a:gd name="T13" fmla="*/ 56 h 300"/>
                  <a:gd name="T14" fmla="*/ 491 w 500"/>
                  <a:gd name="T15" fmla="*/ 165 h 300"/>
                  <a:gd name="T16" fmla="*/ 441 w 500"/>
                  <a:gd name="T17" fmla="*/ 287 h 300"/>
                  <a:gd name="T18" fmla="*/ 397 w 500"/>
                  <a:gd name="T19" fmla="*/ 275 h 300"/>
                  <a:gd name="T20" fmla="*/ 409 w 500"/>
                  <a:gd name="T21" fmla="*/ 231 h 300"/>
                  <a:gd name="T22" fmla="*/ 427 w 500"/>
                  <a:gd name="T23" fmla="*/ 177 h 300"/>
                  <a:gd name="T24" fmla="*/ 371 w 500"/>
                  <a:gd name="T25" fmla="*/ 120 h 300"/>
                  <a:gd name="T26" fmla="*/ 277 w 500"/>
                  <a:gd name="T27" fmla="*/ 182 h 300"/>
                  <a:gd name="T28" fmla="*/ 236 w 500"/>
                  <a:gd name="T29" fmla="*/ 202 h 300"/>
                  <a:gd name="T30" fmla="*/ 216 w 500"/>
                  <a:gd name="T31" fmla="*/ 161 h 300"/>
                  <a:gd name="T32" fmla="*/ 198 w 500"/>
                  <a:gd name="T33" fmla="*/ 93 h 300"/>
                  <a:gd name="T34" fmla="*/ 127 w 500"/>
                  <a:gd name="T35" fmla="*/ 80 h 300"/>
                  <a:gd name="T36" fmla="*/ 99 w 500"/>
                  <a:gd name="T37" fmla="*/ 101 h 300"/>
                  <a:gd name="T38" fmla="*/ 98 w 500"/>
                  <a:gd name="T39" fmla="*/ 259 h 300"/>
                  <a:gd name="T40" fmla="*/ 75 w 500"/>
                  <a:gd name="T41" fmla="*/ 299 h 300"/>
                  <a:gd name="T42" fmla="*/ 67 w 500"/>
                  <a:gd name="T43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00" h="300">
                    <a:moveTo>
                      <a:pt x="67" y="300"/>
                    </a:moveTo>
                    <a:cubicBezTo>
                      <a:pt x="52" y="300"/>
                      <a:pt x="39" y="291"/>
                      <a:pt x="35" y="276"/>
                    </a:cubicBezTo>
                    <a:cubicBezTo>
                      <a:pt x="32" y="263"/>
                      <a:pt x="0" y="142"/>
                      <a:pt x="43" y="69"/>
                    </a:cubicBezTo>
                    <a:cubicBezTo>
                      <a:pt x="59" y="42"/>
                      <a:pt x="82" y="25"/>
                      <a:pt x="111" y="17"/>
                    </a:cubicBezTo>
                    <a:cubicBezTo>
                      <a:pt x="181" y="0"/>
                      <a:pt x="223" y="24"/>
                      <a:pt x="245" y="48"/>
                    </a:cubicBezTo>
                    <a:cubicBezTo>
                      <a:pt x="256" y="59"/>
                      <a:pt x="264" y="72"/>
                      <a:pt x="270" y="86"/>
                    </a:cubicBezTo>
                    <a:cubicBezTo>
                      <a:pt x="297" y="64"/>
                      <a:pt x="334" y="49"/>
                      <a:pt x="382" y="56"/>
                    </a:cubicBezTo>
                    <a:cubicBezTo>
                      <a:pt x="439" y="66"/>
                      <a:pt x="481" y="107"/>
                      <a:pt x="491" y="165"/>
                    </a:cubicBezTo>
                    <a:cubicBezTo>
                      <a:pt x="500" y="216"/>
                      <a:pt x="480" y="265"/>
                      <a:pt x="441" y="287"/>
                    </a:cubicBezTo>
                    <a:cubicBezTo>
                      <a:pt x="426" y="296"/>
                      <a:pt x="406" y="291"/>
                      <a:pt x="397" y="275"/>
                    </a:cubicBezTo>
                    <a:cubicBezTo>
                      <a:pt x="388" y="259"/>
                      <a:pt x="394" y="240"/>
                      <a:pt x="409" y="231"/>
                    </a:cubicBezTo>
                    <a:cubicBezTo>
                      <a:pt x="424" y="223"/>
                      <a:pt x="432" y="200"/>
                      <a:pt x="427" y="177"/>
                    </a:cubicBezTo>
                    <a:cubicBezTo>
                      <a:pt x="425" y="165"/>
                      <a:pt x="415" y="127"/>
                      <a:pt x="371" y="120"/>
                    </a:cubicBezTo>
                    <a:cubicBezTo>
                      <a:pt x="307" y="110"/>
                      <a:pt x="280" y="175"/>
                      <a:pt x="277" y="182"/>
                    </a:cubicBezTo>
                    <a:cubicBezTo>
                      <a:pt x="271" y="199"/>
                      <a:pt x="253" y="207"/>
                      <a:pt x="236" y="202"/>
                    </a:cubicBezTo>
                    <a:cubicBezTo>
                      <a:pt x="220" y="196"/>
                      <a:pt x="211" y="178"/>
                      <a:pt x="216" y="161"/>
                    </a:cubicBezTo>
                    <a:cubicBezTo>
                      <a:pt x="220" y="148"/>
                      <a:pt x="218" y="113"/>
                      <a:pt x="198" y="93"/>
                    </a:cubicBezTo>
                    <a:cubicBezTo>
                      <a:pt x="183" y="77"/>
                      <a:pt x="159" y="72"/>
                      <a:pt x="127" y="80"/>
                    </a:cubicBezTo>
                    <a:cubicBezTo>
                      <a:pt x="115" y="83"/>
                      <a:pt x="106" y="90"/>
                      <a:pt x="99" y="101"/>
                    </a:cubicBezTo>
                    <a:cubicBezTo>
                      <a:pt x="75" y="144"/>
                      <a:pt x="90" y="232"/>
                      <a:pt x="98" y="259"/>
                    </a:cubicBezTo>
                    <a:cubicBezTo>
                      <a:pt x="103" y="277"/>
                      <a:pt x="92" y="295"/>
                      <a:pt x="75" y="299"/>
                    </a:cubicBezTo>
                    <a:cubicBezTo>
                      <a:pt x="72" y="300"/>
                      <a:pt x="69" y="300"/>
                      <a:pt x="67" y="300"/>
                    </a:cubicBezTo>
                    <a:close/>
                  </a:path>
                </a:pathLst>
              </a:custGeom>
              <a:solidFill>
                <a:srgbClr val="CEBA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" name="Freeform 24">
                <a:extLst>
                  <a:ext uri="{FF2B5EF4-FFF2-40B4-BE49-F238E27FC236}">
                    <a16:creationId xmlns:a16="http://schemas.microsoft.com/office/drawing/2014/main" id="{E3D34D59-C5CF-4747-90A6-949C7B9CB4DC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237114" y="3163304"/>
                <a:ext cx="407103" cy="553946"/>
              </a:xfrm>
              <a:custGeom>
                <a:avLst/>
                <a:gdLst>
                  <a:gd name="T0" fmla="*/ 33 w 220"/>
                  <a:gd name="T1" fmla="*/ 300 h 300"/>
                  <a:gd name="T2" fmla="*/ 1 w 220"/>
                  <a:gd name="T3" fmla="*/ 268 h 300"/>
                  <a:gd name="T4" fmla="*/ 42 w 220"/>
                  <a:gd name="T5" fmla="*/ 26 h 300"/>
                  <a:gd name="T6" fmla="*/ 110 w 220"/>
                  <a:gd name="T7" fmla="*/ 0 h 300"/>
                  <a:gd name="T8" fmla="*/ 220 w 220"/>
                  <a:gd name="T9" fmla="*/ 108 h 300"/>
                  <a:gd name="T10" fmla="*/ 187 w 220"/>
                  <a:gd name="T11" fmla="*/ 140 h 300"/>
                  <a:gd name="T12" fmla="*/ 155 w 220"/>
                  <a:gd name="T13" fmla="*/ 108 h 300"/>
                  <a:gd name="T14" fmla="*/ 110 w 220"/>
                  <a:gd name="T15" fmla="*/ 65 h 300"/>
                  <a:gd name="T16" fmla="*/ 88 w 220"/>
                  <a:gd name="T17" fmla="*/ 72 h 300"/>
                  <a:gd name="T18" fmla="*/ 66 w 220"/>
                  <a:gd name="T19" fmla="*/ 268 h 300"/>
                  <a:gd name="T20" fmla="*/ 33 w 220"/>
                  <a:gd name="T21" fmla="*/ 300 h 300"/>
                  <a:gd name="T22" fmla="*/ 33 w 220"/>
                  <a:gd name="T23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0" h="300">
                    <a:moveTo>
                      <a:pt x="33" y="300"/>
                    </a:moveTo>
                    <a:cubicBezTo>
                      <a:pt x="16" y="300"/>
                      <a:pt x="1" y="286"/>
                      <a:pt x="1" y="268"/>
                    </a:cubicBezTo>
                    <a:cubicBezTo>
                      <a:pt x="0" y="152"/>
                      <a:pt x="0" y="69"/>
                      <a:pt x="42" y="26"/>
                    </a:cubicBezTo>
                    <a:cubicBezTo>
                      <a:pt x="59" y="9"/>
                      <a:pt x="82" y="0"/>
                      <a:pt x="110" y="0"/>
                    </a:cubicBezTo>
                    <a:cubicBezTo>
                      <a:pt x="191" y="0"/>
                      <a:pt x="220" y="64"/>
                      <a:pt x="220" y="108"/>
                    </a:cubicBezTo>
                    <a:cubicBezTo>
                      <a:pt x="220" y="126"/>
                      <a:pt x="205" y="140"/>
                      <a:pt x="187" y="140"/>
                    </a:cubicBezTo>
                    <a:cubicBezTo>
                      <a:pt x="170" y="140"/>
                      <a:pt x="155" y="126"/>
                      <a:pt x="155" y="108"/>
                    </a:cubicBezTo>
                    <a:cubicBezTo>
                      <a:pt x="155" y="95"/>
                      <a:pt x="150" y="65"/>
                      <a:pt x="110" y="65"/>
                    </a:cubicBezTo>
                    <a:cubicBezTo>
                      <a:pt x="97" y="65"/>
                      <a:pt x="91" y="69"/>
                      <a:pt x="88" y="72"/>
                    </a:cubicBezTo>
                    <a:cubicBezTo>
                      <a:pt x="65" y="95"/>
                      <a:pt x="65" y="179"/>
                      <a:pt x="66" y="268"/>
                    </a:cubicBezTo>
                    <a:cubicBezTo>
                      <a:pt x="66" y="286"/>
                      <a:pt x="51" y="300"/>
                      <a:pt x="33" y="300"/>
                    </a:cubicBezTo>
                    <a:cubicBezTo>
                      <a:pt x="33" y="300"/>
                      <a:pt x="33" y="300"/>
                      <a:pt x="33" y="300"/>
                    </a:cubicBezTo>
                    <a:close/>
                  </a:path>
                </a:pathLst>
              </a:custGeom>
              <a:solidFill>
                <a:srgbClr val="CEBA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" name="Freeform 25">
                <a:extLst>
                  <a:ext uri="{FF2B5EF4-FFF2-40B4-BE49-F238E27FC236}">
                    <a16:creationId xmlns:a16="http://schemas.microsoft.com/office/drawing/2014/main" id="{D9CC43A6-1E35-424C-AF91-E6C419E7D71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794197" y="4552946"/>
                <a:ext cx="508580" cy="616027"/>
              </a:xfrm>
              <a:custGeom>
                <a:avLst/>
                <a:gdLst>
                  <a:gd name="T0" fmla="*/ 35 w 275"/>
                  <a:gd name="T1" fmla="*/ 334 h 334"/>
                  <a:gd name="T2" fmla="*/ 30 w 275"/>
                  <a:gd name="T3" fmla="*/ 334 h 334"/>
                  <a:gd name="T4" fmla="*/ 3 w 275"/>
                  <a:gd name="T5" fmla="*/ 297 h 334"/>
                  <a:gd name="T6" fmla="*/ 220 w 275"/>
                  <a:gd name="T7" fmla="*/ 9 h 334"/>
                  <a:gd name="T8" fmla="*/ 265 w 275"/>
                  <a:gd name="T9" fmla="*/ 19 h 334"/>
                  <a:gd name="T10" fmla="*/ 255 w 275"/>
                  <a:gd name="T11" fmla="*/ 64 h 334"/>
                  <a:gd name="T12" fmla="*/ 67 w 275"/>
                  <a:gd name="T13" fmla="*/ 307 h 334"/>
                  <a:gd name="T14" fmla="*/ 35 w 275"/>
                  <a:gd name="T15" fmla="*/ 334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5" h="334">
                    <a:moveTo>
                      <a:pt x="35" y="334"/>
                    </a:moveTo>
                    <a:cubicBezTo>
                      <a:pt x="34" y="334"/>
                      <a:pt x="32" y="334"/>
                      <a:pt x="30" y="334"/>
                    </a:cubicBezTo>
                    <a:cubicBezTo>
                      <a:pt x="12" y="331"/>
                      <a:pt x="0" y="314"/>
                      <a:pt x="3" y="297"/>
                    </a:cubicBezTo>
                    <a:cubicBezTo>
                      <a:pt x="4" y="290"/>
                      <a:pt x="33" y="130"/>
                      <a:pt x="220" y="9"/>
                    </a:cubicBezTo>
                    <a:cubicBezTo>
                      <a:pt x="236" y="0"/>
                      <a:pt x="256" y="4"/>
                      <a:pt x="265" y="19"/>
                    </a:cubicBezTo>
                    <a:cubicBezTo>
                      <a:pt x="275" y="34"/>
                      <a:pt x="271" y="54"/>
                      <a:pt x="255" y="64"/>
                    </a:cubicBezTo>
                    <a:cubicBezTo>
                      <a:pt x="92" y="169"/>
                      <a:pt x="67" y="306"/>
                      <a:pt x="67" y="307"/>
                    </a:cubicBezTo>
                    <a:cubicBezTo>
                      <a:pt x="65" y="323"/>
                      <a:pt x="51" y="334"/>
                      <a:pt x="35" y="334"/>
                    </a:cubicBezTo>
                    <a:close/>
                  </a:path>
                </a:pathLst>
              </a:custGeom>
              <a:solidFill>
                <a:srgbClr val="CEBA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" name="Freeform 26">
                <a:extLst>
                  <a:ext uri="{FF2B5EF4-FFF2-40B4-BE49-F238E27FC236}">
                    <a16:creationId xmlns:a16="http://schemas.microsoft.com/office/drawing/2014/main" id="{E34E733F-B4C6-43A6-BC6D-41C98507CD66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062064" y="4552946"/>
                <a:ext cx="450082" cy="445306"/>
              </a:xfrm>
              <a:custGeom>
                <a:avLst/>
                <a:gdLst>
                  <a:gd name="T0" fmla="*/ 207 w 244"/>
                  <a:gd name="T1" fmla="*/ 242 h 242"/>
                  <a:gd name="T2" fmla="*/ 177 w 244"/>
                  <a:gd name="T3" fmla="*/ 222 h 242"/>
                  <a:gd name="T4" fmla="*/ 24 w 244"/>
                  <a:gd name="T5" fmla="*/ 66 h 242"/>
                  <a:gd name="T6" fmla="*/ 7 w 244"/>
                  <a:gd name="T7" fmla="*/ 24 h 242"/>
                  <a:gd name="T8" fmla="*/ 50 w 244"/>
                  <a:gd name="T9" fmla="*/ 7 h 242"/>
                  <a:gd name="T10" fmla="*/ 237 w 244"/>
                  <a:gd name="T11" fmla="*/ 197 h 242"/>
                  <a:gd name="T12" fmla="*/ 219 w 244"/>
                  <a:gd name="T13" fmla="*/ 239 h 242"/>
                  <a:gd name="T14" fmla="*/ 207 w 244"/>
                  <a:gd name="T15" fmla="*/ 242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4" h="242">
                    <a:moveTo>
                      <a:pt x="207" y="242"/>
                    </a:moveTo>
                    <a:cubicBezTo>
                      <a:pt x="194" y="242"/>
                      <a:pt x="182" y="234"/>
                      <a:pt x="177" y="222"/>
                    </a:cubicBezTo>
                    <a:cubicBezTo>
                      <a:pt x="176" y="220"/>
                      <a:pt x="131" y="113"/>
                      <a:pt x="24" y="66"/>
                    </a:cubicBezTo>
                    <a:cubicBezTo>
                      <a:pt x="8" y="59"/>
                      <a:pt x="0" y="40"/>
                      <a:pt x="7" y="24"/>
                    </a:cubicBezTo>
                    <a:cubicBezTo>
                      <a:pt x="14" y="7"/>
                      <a:pt x="33" y="0"/>
                      <a:pt x="50" y="7"/>
                    </a:cubicBezTo>
                    <a:cubicBezTo>
                      <a:pt x="182" y="64"/>
                      <a:pt x="235" y="192"/>
                      <a:pt x="237" y="197"/>
                    </a:cubicBezTo>
                    <a:cubicBezTo>
                      <a:pt x="244" y="214"/>
                      <a:pt x="236" y="233"/>
                      <a:pt x="219" y="239"/>
                    </a:cubicBezTo>
                    <a:cubicBezTo>
                      <a:pt x="215" y="241"/>
                      <a:pt x="211" y="242"/>
                      <a:pt x="207" y="242"/>
                    </a:cubicBezTo>
                    <a:close/>
                  </a:path>
                </a:pathLst>
              </a:custGeom>
              <a:solidFill>
                <a:srgbClr val="CEBA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" name="Freeform 27">
                <a:extLst>
                  <a:ext uri="{FF2B5EF4-FFF2-40B4-BE49-F238E27FC236}">
                    <a16:creationId xmlns:a16="http://schemas.microsoft.com/office/drawing/2014/main" id="{9215C148-7C4C-4A5F-8521-AB281818FBC6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466334" y="4689045"/>
                <a:ext cx="174302" cy="383226"/>
              </a:xfrm>
              <a:custGeom>
                <a:avLst/>
                <a:gdLst>
                  <a:gd name="T0" fmla="*/ 20 w 94"/>
                  <a:gd name="T1" fmla="*/ 208 h 208"/>
                  <a:gd name="T2" fmla="*/ 20 w 94"/>
                  <a:gd name="T3" fmla="*/ 208 h 208"/>
                  <a:gd name="T4" fmla="*/ 0 w 94"/>
                  <a:gd name="T5" fmla="*/ 188 h 208"/>
                  <a:gd name="T6" fmla="*/ 54 w 94"/>
                  <a:gd name="T7" fmla="*/ 11 h 208"/>
                  <a:gd name="T8" fmla="*/ 83 w 94"/>
                  <a:gd name="T9" fmla="*/ 6 h 208"/>
                  <a:gd name="T10" fmla="*/ 87 w 94"/>
                  <a:gd name="T11" fmla="*/ 34 h 208"/>
                  <a:gd name="T12" fmla="*/ 41 w 94"/>
                  <a:gd name="T13" fmla="*/ 188 h 208"/>
                  <a:gd name="T14" fmla="*/ 20 w 94"/>
                  <a:gd name="T15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208">
                    <a:moveTo>
                      <a:pt x="20" y="208"/>
                    </a:moveTo>
                    <a:cubicBezTo>
                      <a:pt x="20" y="208"/>
                      <a:pt x="20" y="208"/>
                      <a:pt x="20" y="208"/>
                    </a:cubicBezTo>
                    <a:cubicBezTo>
                      <a:pt x="9" y="208"/>
                      <a:pt x="0" y="199"/>
                      <a:pt x="0" y="188"/>
                    </a:cubicBezTo>
                    <a:cubicBezTo>
                      <a:pt x="0" y="184"/>
                      <a:pt x="1" y="87"/>
                      <a:pt x="54" y="11"/>
                    </a:cubicBezTo>
                    <a:cubicBezTo>
                      <a:pt x="61" y="2"/>
                      <a:pt x="73" y="0"/>
                      <a:pt x="83" y="6"/>
                    </a:cubicBezTo>
                    <a:cubicBezTo>
                      <a:pt x="92" y="13"/>
                      <a:pt x="94" y="25"/>
                      <a:pt x="87" y="34"/>
                    </a:cubicBezTo>
                    <a:cubicBezTo>
                      <a:pt x="41" y="99"/>
                      <a:pt x="41" y="187"/>
                      <a:pt x="41" y="188"/>
                    </a:cubicBezTo>
                    <a:cubicBezTo>
                      <a:pt x="41" y="199"/>
                      <a:pt x="32" y="208"/>
                      <a:pt x="20" y="208"/>
                    </a:cubicBezTo>
                    <a:close/>
                  </a:path>
                </a:pathLst>
              </a:custGeom>
              <a:solidFill>
                <a:srgbClr val="FEDF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" name="Freeform 28">
                <a:extLst>
                  <a:ext uri="{FF2B5EF4-FFF2-40B4-BE49-F238E27FC236}">
                    <a16:creationId xmlns:a16="http://schemas.microsoft.com/office/drawing/2014/main" id="{00B1DE4E-DAAA-4E49-812F-CBB6318EFEC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H="1">
                <a:off x="3368438" y="4541007"/>
                <a:ext cx="228026" cy="226832"/>
              </a:xfrm>
              <a:custGeom>
                <a:avLst/>
                <a:gdLst>
                  <a:gd name="T0" fmla="*/ 62 w 123"/>
                  <a:gd name="T1" fmla="*/ 123 h 123"/>
                  <a:gd name="T2" fmla="*/ 0 w 123"/>
                  <a:gd name="T3" fmla="*/ 61 h 123"/>
                  <a:gd name="T4" fmla="*/ 62 w 123"/>
                  <a:gd name="T5" fmla="*/ 0 h 123"/>
                  <a:gd name="T6" fmla="*/ 123 w 123"/>
                  <a:gd name="T7" fmla="*/ 61 h 123"/>
                  <a:gd name="T8" fmla="*/ 62 w 123"/>
                  <a:gd name="T9" fmla="*/ 123 h 123"/>
                  <a:gd name="T10" fmla="*/ 62 w 123"/>
                  <a:gd name="T11" fmla="*/ 40 h 123"/>
                  <a:gd name="T12" fmla="*/ 41 w 123"/>
                  <a:gd name="T13" fmla="*/ 61 h 123"/>
                  <a:gd name="T14" fmla="*/ 62 w 123"/>
                  <a:gd name="T15" fmla="*/ 83 h 123"/>
                  <a:gd name="T16" fmla="*/ 83 w 123"/>
                  <a:gd name="T17" fmla="*/ 61 h 123"/>
                  <a:gd name="T18" fmla="*/ 62 w 123"/>
                  <a:gd name="T19" fmla="*/ 4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3" h="123">
                    <a:moveTo>
                      <a:pt x="62" y="123"/>
                    </a:moveTo>
                    <a:cubicBezTo>
                      <a:pt x="28" y="123"/>
                      <a:pt x="0" y="95"/>
                      <a:pt x="0" y="61"/>
                    </a:cubicBezTo>
                    <a:cubicBezTo>
                      <a:pt x="0" y="28"/>
                      <a:pt x="28" y="0"/>
                      <a:pt x="62" y="0"/>
                    </a:cubicBezTo>
                    <a:cubicBezTo>
                      <a:pt x="95" y="0"/>
                      <a:pt x="123" y="28"/>
                      <a:pt x="123" y="61"/>
                    </a:cubicBezTo>
                    <a:cubicBezTo>
                      <a:pt x="123" y="95"/>
                      <a:pt x="95" y="123"/>
                      <a:pt x="62" y="123"/>
                    </a:cubicBezTo>
                    <a:close/>
                    <a:moveTo>
                      <a:pt x="62" y="40"/>
                    </a:moveTo>
                    <a:cubicBezTo>
                      <a:pt x="50" y="40"/>
                      <a:pt x="41" y="50"/>
                      <a:pt x="41" y="61"/>
                    </a:cubicBezTo>
                    <a:cubicBezTo>
                      <a:pt x="41" y="73"/>
                      <a:pt x="50" y="83"/>
                      <a:pt x="62" y="83"/>
                    </a:cubicBezTo>
                    <a:cubicBezTo>
                      <a:pt x="73" y="83"/>
                      <a:pt x="83" y="73"/>
                      <a:pt x="83" y="61"/>
                    </a:cubicBezTo>
                    <a:cubicBezTo>
                      <a:pt x="83" y="50"/>
                      <a:pt x="73" y="40"/>
                      <a:pt x="62" y="40"/>
                    </a:cubicBezTo>
                    <a:close/>
                  </a:path>
                </a:pathLst>
              </a:custGeom>
              <a:solidFill>
                <a:srgbClr val="FEDF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" name="Freeform 29">
                <a:extLst>
                  <a:ext uri="{FF2B5EF4-FFF2-40B4-BE49-F238E27FC236}">
                    <a16:creationId xmlns:a16="http://schemas.microsoft.com/office/drawing/2014/main" id="{4DA2E19C-2A15-42DA-83D0-6EBEA0305F05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688390" y="4689045"/>
                <a:ext cx="171914" cy="383226"/>
              </a:xfrm>
              <a:custGeom>
                <a:avLst/>
                <a:gdLst>
                  <a:gd name="T0" fmla="*/ 73 w 93"/>
                  <a:gd name="T1" fmla="*/ 208 h 208"/>
                  <a:gd name="T2" fmla="*/ 53 w 93"/>
                  <a:gd name="T3" fmla="*/ 188 h 208"/>
                  <a:gd name="T4" fmla="*/ 53 w 93"/>
                  <a:gd name="T5" fmla="*/ 188 h 208"/>
                  <a:gd name="T6" fmla="*/ 6 w 93"/>
                  <a:gd name="T7" fmla="*/ 34 h 208"/>
                  <a:gd name="T8" fmla="*/ 11 w 93"/>
                  <a:gd name="T9" fmla="*/ 6 h 208"/>
                  <a:gd name="T10" fmla="*/ 39 w 93"/>
                  <a:gd name="T11" fmla="*/ 11 h 208"/>
                  <a:gd name="T12" fmla="*/ 93 w 93"/>
                  <a:gd name="T13" fmla="*/ 188 h 208"/>
                  <a:gd name="T14" fmla="*/ 73 w 93"/>
                  <a:gd name="T15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3" h="208">
                    <a:moveTo>
                      <a:pt x="73" y="208"/>
                    </a:moveTo>
                    <a:cubicBezTo>
                      <a:pt x="62" y="208"/>
                      <a:pt x="53" y="199"/>
                      <a:pt x="53" y="188"/>
                    </a:cubicBezTo>
                    <a:cubicBezTo>
                      <a:pt x="53" y="188"/>
                      <a:pt x="53" y="188"/>
                      <a:pt x="53" y="188"/>
                    </a:cubicBezTo>
                    <a:cubicBezTo>
                      <a:pt x="53" y="187"/>
                      <a:pt x="52" y="99"/>
                      <a:pt x="6" y="34"/>
                    </a:cubicBezTo>
                    <a:cubicBezTo>
                      <a:pt x="0" y="25"/>
                      <a:pt x="2" y="13"/>
                      <a:pt x="11" y="6"/>
                    </a:cubicBezTo>
                    <a:cubicBezTo>
                      <a:pt x="20" y="0"/>
                      <a:pt x="33" y="2"/>
                      <a:pt x="39" y="11"/>
                    </a:cubicBezTo>
                    <a:cubicBezTo>
                      <a:pt x="93" y="87"/>
                      <a:pt x="93" y="184"/>
                      <a:pt x="93" y="188"/>
                    </a:cubicBezTo>
                    <a:cubicBezTo>
                      <a:pt x="93" y="199"/>
                      <a:pt x="84" y="208"/>
                      <a:pt x="73" y="208"/>
                    </a:cubicBezTo>
                    <a:close/>
                  </a:path>
                </a:pathLst>
              </a:custGeom>
              <a:solidFill>
                <a:srgbClr val="FEDF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" name="Freeform 30">
                <a:extLst>
                  <a:ext uri="{FF2B5EF4-FFF2-40B4-BE49-F238E27FC236}">
                    <a16:creationId xmlns:a16="http://schemas.microsoft.com/office/drawing/2014/main" id="{E35622C2-4B5B-4212-9877-5B5CA566AE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H="1">
                <a:off x="3725399" y="4541007"/>
                <a:ext cx="226831" cy="226832"/>
              </a:xfrm>
              <a:custGeom>
                <a:avLst/>
                <a:gdLst>
                  <a:gd name="T0" fmla="*/ 62 w 123"/>
                  <a:gd name="T1" fmla="*/ 123 h 123"/>
                  <a:gd name="T2" fmla="*/ 0 w 123"/>
                  <a:gd name="T3" fmla="*/ 61 h 123"/>
                  <a:gd name="T4" fmla="*/ 62 w 123"/>
                  <a:gd name="T5" fmla="*/ 0 h 123"/>
                  <a:gd name="T6" fmla="*/ 123 w 123"/>
                  <a:gd name="T7" fmla="*/ 61 h 123"/>
                  <a:gd name="T8" fmla="*/ 62 w 123"/>
                  <a:gd name="T9" fmla="*/ 123 h 123"/>
                  <a:gd name="T10" fmla="*/ 62 w 123"/>
                  <a:gd name="T11" fmla="*/ 40 h 123"/>
                  <a:gd name="T12" fmla="*/ 41 w 123"/>
                  <a:gd name="T13" fmla="*/ 61 h 123"/>
                  <a:gd name="T14" fmla="*/ 62 w 123"/>
                  <a:gd name="T15" fmla="*/ 83 h 123"/>
                  <a:gd name="T16" fmla="*/ 83 w 123"/>
                  <a:gd name="T17" fmla="*/ 61 h 123"/>
                  <a:gd name="T18" fmla="*/ 62 w 123"/>
                  <a:gd name="T19" fmla="*/ 4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3" h="123">
                    <a:moveTo>
                      <a:pt x="62" y="123"/>
                    </a:moveTo>
                    <a:cubicBezTo>
                      <a:pt x="28" y="123"/>
                      <a:pt x="0" y="95"/>
                      <a:pt x="0" y="61"/>
                    </a:cubicBezTo>
                    <a:cubicBezTo>
                      <a:pt x="0" y="28"/>
                      <a:pt x="28" y="0"/>
                      <a:pt x="62" y="0"/>
                    </a:cubicBezTo>
                    <a:cubicBezTo>
                      <a:pt x="96" y="0"/>
                      <a:pt x="123" y="28"/>
                      <a:pt x="123" y="61"/>
                    </a:cubicBezTo>
                    <a:cubicBezTo>
                      <a:pt x="123" y="95"/>
                      <a:pt x="96" y="123"/>
                      <a:pt x="62" y="123"/>
                    </a:cubicBezTo>
                    <a:close/>
                    <a:moveTo>
                      <a:pt x="62" y="40"/>
                    </a:moveTo>
                    <a:cubicBezTo>
                      <a:pt x="50" y="40"/>
                      <a:pt x="41" y="50"/>
                      <a:pt x="41" y="61"/>
                    </a:cubicBezTo>
                    <a:cubicBezTo>
                      <a:pt x="41" y="73"/>
                      <a:pt x="50" y="83"/>
                      <a:pt x="62" y="83"/>
                    </a:cubicBezTo>
                    <a:cubicBezTo>
                      <a:pt x="73" y="83"/>
                      <a:pt x="83" y="73"/>
                      <a:pt x="83" y="61"/>
                    </a:cubicBezTo>
                    <a:cubicBezTo>
                      <a:pt x="83" y="50"/>
                      <a:pt x="73" y="40"/>
                      <a:pt x="62" y="40"/>
                    </a:cubicBezTo>
                    <a:close/>
                  </a:path>
                </a:pathLst>
              </a:custGeom>
              <a:solidFill>
                <a:srgbClr val="FEDF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" name="Freeform 31">
                <a:extLst>
                  <a:ext uri="{FF2B5EF4-FFF2-40B4-BE49-F238E27FC236}">
                    <a16:creationId xmlns:a16="http://schemas.microsoft.com/office/drawing/2014/main" id="{3ED44A17-7E3C-4B0C-83F9-6943692DE316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105345" y="2084064"/>
                <a:ext cx="1430232" cy="2403221"/>
              </a:xfrm>
              <a:custGeom>
                <a:avLst/>
                <a:gdLst>
                  <a:gd name="T0" fmla="*/ 632 w 774"/>
                  <a:gd name="T1" fmla="*/ 631 h 1303"/>
                  <a:gd name="T2" fmla="*/ 717 w 774"/>
                  <a:gd name="T3" fmla="*/ 497 h 1303"/>
                  <a:gd name="T4" fmla="*/ 513 w 774"/>
                  <a:gd name="T5" fmla="*/ 334 h 1303"/>
                  <a:gd name="T6" fmla="*/ 385 w 774"/>
                  <a:gd name="T7" fmla="*/ 457 h 1303"/>
                  <a:gd name="T8" fmla="*/ 499 w 774"/>
                  <a:gd name="T9" fmla="*/ 276 h 1303"/>
                  <a:gd name="T10" fmla="*/ 472 w 774"/>
                  <a:gd name="T11" fmla="*/ 138 h 1303"/>
                  <a:gd name="T12" fmla="*/ 292 w 774"/>
                  <a:gd name="T13" fmla="*/ 159 h 1303"/>
                  <a:gd name="T14" fmla="*/ 246 w 774"/>
                  <a:gd name="T15" fmla="*/ 33 h 1303"/>
                  <a:gd name="T16" fmla="*/ 5 w 774"/>
                  <a:gd name="T17" fmla="*/ 159 h 1303"/>
                  <a:gd name="T18" fmla="*/ 201 w 774"/>
                  <a:gd name="T19" fmla="*/ 425 h 1303"/>
                  <a:gd name="T20" fmla="*/ 235 w 774"/>
                  <a:gd name="T21" fmla="*/ 271 h 1303"/>
                  <a:gd name="T22" fmla="*/ 164 w 774"/>
                  <a:gd name="T23" fmla="*/ 286 h 1303"/>
                  <a:gd name="T24" fmla="*/ 109 w 774"/>
                  <a:gd name="T25" fmla="*/ 262 h 1303"/>
                  <a:gd name="T26" fmla="*/ 262 w 774"/>
                  <a:gd name="T27" fmla="*/ 218 h 1303"/>
                  <a:gd name="T28" fmla="*/ 208 w 774"/>
                  <a:gd name="T29" fmla="*/ 485 h 1303"/>
                  <a:gd name="T30" fmla="*/ 45 w 774"/>
                  <a:gd name="T31" fmla="*/ 425 h 1303"/>
                  <a:gd name="T32" fmla="*/ 5 w 774"/>
                  <a:gd name="T33" fmla="*/ 598 h 1303"/>
                  <a:gd name="T34" fmla="*/ 158 w 774"/>
                  <a:gd name="T35" fmla="*/ 693 h 1303"/>
                  <a:gd name="T36" fmla="*/ 98 w 774"/>
                  <a:gd name="T37" fmla="*/ 693 h 1303"/>
                  <a:gd name="T38" fmla="*/ 27 w 774"/>
                  <a:gd name="T39" fmla="*/ 655 h 1303"/>
                  <a:gd name="T40" fmla="*/ 5 w 774"/>
                  <a:gd name="T41" fmla="*/ 920 h 1303"/>
                  <a:gd name="T42" fmla="*/ 172 w 774"/>
                  <a:gd name="T43" fmla="*/ 934 h 1303"/>
                  <a:gd name="T44" fmla="*/ 310 w 774"/>
                  <a:gd name="T45" fmla="*/ 943 h 1303"/>
                  <a:gd name="T46" fmla="*/ 369 w 774"/>
                  <a:gd name="T47" fmla="*/ 1169 h 1303"/>
                  <a:gd name="T48" fmla="*/ 340 w 774"/>
                  <a:gd name="T49" fmla="*/ 1117 h 1303"/>
                  <a:gd name="T50" fmla="*/ 301 w 774"/>
                  <a:gd name="T51" fmla="*/ 1002 h 1303"/>
                  <a:gd name="T52" fmla="*/ 166 w 774"/>
                  <a:gd name="T53" fmla="*/ 1083 h 1303"/>
                  <a:gd name="T54" fmla="*/ 129 w 774"/>
                  <a:gd name="T55" fmla="*/ 975 h 1303"/>
                  <a:gd name="T56" fmla="*/ 26 w 774"/>
                  <a:gd name="T57" fmla="*/ 984 h 1303"/>
                  <a:gd name="T58" fmla="*/ 65 w 774"/>
                  <a:gd name="T59" fmla="*/ 1225 h 1303"/>
                  <a:gd name="T60" fmla="*/ 341 w 774"/>
                  <a:gd name="T61" fmla="*/ 1256 h 1303"/>
                  <a:gd name="T62" fmla="*/ 574 w 774"/>
                  <a:gd name="T63" fmla="*/ 1215 h 1303"/>
                  <a:gd name="T64" fmla="*/ 588 w 774"/>
                  <a:gd name="T65" fmla="*/ 892 h 1303"/>
                  <a:gd name="T66" fmla="*/ 453 w 774"/>
                  <a:gd name="T67" fmla="*/ 847 h 1303"/>
                  <a:gd name="T68" fmla="*/ 422 w 774"/>
                  <a:gd name="T69" fmla="*/ 703 h 1303"/>
                  <a:gd name="T70" fmla="*/ 271 w 774"/>
                  <a:gd name="T71" fmla="*/ 775 h 1303"/>
                  <a:gd name="T72" fmla="*/ 211 w 774"/>
                  <a:gd name="T73" fmla="*/ 774 h 1303"/>
                  <a:gd name="T74" fmla="*/ 468 w 774"/>
                  <a:gd name="T75" fmla="*/ 664 h 1303"/>
                  <a:gd name="T76" fmla="*/ 625 w 774"/>
                  <a:gd name="T77" fmla="*/ 845 h 1303"/>
                  <a:gd name="T78" fmla="*/ 774 w 774"/>
                  <a:gd name="T79" fmla="*/ 808 h 1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74" h="1303">
                    <a:moveTo>
                      <a:pt x="657" y="655"/>
                    </a:moveTo>
                    <a:cubicBezTo>
                      <a:pt x="644" y="653"/>
                      <a:pt x="635" y="643"/>
                      <a:pt x="632" y="631"/>
                    </a:cubicBezTo>
                    <a:cubicBezTo>
                      <a:pt x="630" y="619"/>
                      <a:pt x="635" y="607"/>
                      <a:pt x="645" y="600"/>
                    </a:cubicBezTo>
                    <a:cubicBezTo>
                      <a:pt x="646" y="600"/>
                      <a:pt x="704" y="560"/>
                      <a:pt x="717" y="497"/>
                    </a:cubicBezTo>
                    <a:cubicBezTo>
                      <a:pt x="724" y="460"/>
                      <a:pt x="714" y="421"/>
                      <a:pt x="687" y="382"/>
                    </a:cubicBezTo>
                    <a:cubicBezTo>
                      <a:pt x="658" y="340"/>
                      <a:pt x="580" y="318"/>
                      <a:pt x="513" y="334"/>
                    </a:cubicBezTo>
                    <a:cubicBezTo>
                      <a:pt x="482" y="342"/>
                      <a:pt x="427" y="365"/>
                      <a:pt x="418" y="431"/>
                    </a:cubicBezTo>
                    <a:cubicBezTo>
                      <a:pt x="416" y="448"/>
                      <a:pt x="401" y="459"/>
                      <a:pt x="385" y="457"/>
                    </a:cubicBezTo>
                    <a:cubicBezTo>
                      <a:pt x="368" y="455"/>
                      <a:pt x="357" y="440"/>
                      <a:pt x="359" y="424"/>
                    </a:cubicBezTo>
                    <a:cubicBezTo>
                      <a:pt x="368" y="349"/>
                      <a:pt x="419" y="295"/>
                      <a:pt x="499" y="276"/>
                    </a:cubicBezTo>
                    <a:cubicBezTo>
                      <a:pt x="512" y="273"/>
                      <a:pt x="525" y="271"/>
                      <a:pt x="538" y="270"/>
                    </a:cubicBezTo>
                    <a:cubicBezTo>
                      <a:pt x="537" y="209"/>
                      <a:pt x="505" y="156"/>
                      <a:pt x="472" y="138"/>
                    </a:cubicBezTo>
                    <a:cubicBezTo>
                      <a:pt x="395" y="97"/>
                      <a:pt x="330" y="153"/>
                      <a:pt x="327" y="156"/>
                    </a:cubicBezTo>
                    <a:cubicBezTo>
                      <a:pt x="318" y="164"/>
                      <a:pt x="303" y="166"/>
                      <a:pt x="292" y="159"/>
                    </a:cubicBezTo>
                    <a:cubicBezTo>
                      <a:pt x="281" y="152"/>
                      <a:pt x="275" y="139"/>
                      <a:pt x="278" y="126"/>
                    </a:cubicBezTo>
                    <a:cubicBezTo>
                      <a:pt x="279" y="124"/>
                      <a:pt x="289" y="73"/>
                      <a:pt x="246" y="33"/>
                    </a:cubicBezTo>
                    <a:cubicBezTo>
                      <a:pt x="215" y="5"/>
                      <a:pt x="155" y="0"/>
                      <a:pt x="103" y="21"/>
                    </a:cubicBezTo>
                    <a:cubicBezTo>
                      <a:pt x="45" y="45"/>
                      <a:pt x="9" y="95"/>
                      <a:pt x="5" y="159"/>
                    </a:cubicBezTo>
                    <a:cubicBezTo>
                      <a:pt x="0" y="245"/>
                      <a:pt x="30" y="328"/>
                      <a:pt x="86" y="381"/>
                    </a:cubicBezTo>
                    <a:cubicBezTo>
                      <a:pt x="122" y="414"/>
                      <a:pt x="162" y="430"/>
                      <a:pt x="201" y="425"/>
                    </a:cubicBezTo>
                    <a:cubicBezTo>
                      <a:pt x="251" y="419"/>
                      <a:pt x="265" y="382"/>
                      <a:pt x="269" y="360"/>
                    </a:cubicBezTo>
                    <a:cubicBezTo>
                      <a:pt x="275" y="323"/>
                      <a:pt x="260" y="284"/>
                      <a:pt x="235" y="271"/>
                    </a:cubicBezTo>
                    <a:cubicBezTo>
                      <a:pt x="216" y="262"/>
                      <a:pt x="200" y="259"/>
                      <a:pt x="188" y="264"/>
                    </a:cubicBezTo>
                    <a:cubicBezTo>
                      <a:pt x="172" y="269"/>
                      <a:pt x="164" y="285"/>
                      <a:pt x="164" y="286"/>
                    </a:cubicBezTo>
                    <a:cubicBezTo>
                      <a:pt x="158" y="301"/>
                      <a:pt x="140" y="308"/>
                      <a:pt x="125" y="302"/>
                    </a:cubicBezTo>
                    <a:cubicBezTo>
                      <a:pt x="110" y="295"/>
                      <a:pt x="102" y="278"/>
                      <a:pt x="109" y="262"/>
                    </a:cubicBezTo>
                    <a:cubicBezTo>
                      <a:pt x="111" y="258"/>
                      <a:pt x="127" y="222"/>
                      <a:pt x="167" y="207"/>
                    </a:cubicBezTo>
                    <a:cubicBezTo>
                      <a:pt x="196" y="197"/>
                      <a:pt x="228" y="200"/>
                      <a:pt x="262" y="218"/>
                    </a:cubicBezTo>
                    <a:cubicBezTo>
                      <a:pt x="311" y="243"/>
                      <a:pt x="339" y="307"/>
                      <a:pt x="328" y="371"/>
                    </a:cubicBezTo>
                    <a:cubicBezTo>
                      <a:pt x="317" y="433"/>
                      <a:pt x="271" y="477"/>
                      <a:pt x="208" y="485"/>
                    </a:cubicBezTo>
                    <a:cubicBezTo>
                      <a:pt x="201" y="486"/>
                      <a:pt x="194" y="486"/>
                      <a:pt x="187" y="486"/>
                    </a:cubicBezTo>
                    <a:cubicBezTo>
                      <a:pt x="137" y="486"/>
                      <a:pt x="88" y="465"/>
                      <a:pt x="45" y="425"/>
                    </a:cubicBezTo>
                    <a:cubicBezTo>
                      <a:pt x="30" y="411"/>
                      <a:pt x="17" y="395"/>
                      <a:pt x="5" y="378"/>
                    </a:cubicBezTo>
                    <a:cubicBezTo>
                      <a:pt x="5" y="598"/>
                      <a:pt x="5" y="598"/>
                      <a:pt x="5" y="598"/>
                    </a:cubicBezTo>
                    <a:cubicBezTo>
                      <a:pt x="18" y="591"/>
                      <a:pt x="34" y="587"/>
                      <a:pt x="51" y="587"/>
                    </a:cubicBezTo>
                    <a:cubicBezTo>
                      <a:pt x="130" y="587"/>
                      <a:pt x="158" y="650"/>
                      <a:pt x="158" y="693"/>
                    </a:cubicBezTo>
                    <a:cubicBezTo>
                      <a:pt x="158" y="709"/>
                      <a:pt x="145" y="723"/>
                      <a:pt x="128" y="723"/>
                    </a:cubicBezTo>
                    <a:cubicBezTo>
                      <a:pt x="112" y="723"/>
                      <a:pt x="98" y="709"/>
                      <a:pt x="98" y="693"/>
                    </a:cubicBezTo>
                    <a:cubicBezTo>
                      <a:pt x="98" y="679"/>
                      <a:pt x="93" y="648"/>
                      <a:pt x="51" y="648"/>
                    </a:cubicBezTo>
                    <a:cubicBezTo>
                      <a:pt x="37" y="648"/>
                      <a:pt x="31" y="652"/>
                      <a:pt x="27" y="655"/>
                    </a:cubicBezTo>
                    <a:cubicBezTo>
                      <a:pt x="12" y="671"/>
                      <a:pt x="7" y="712"/>
                      <a:pt x="5" y="763"/>
                    </a:cubicBezTo>
                    <a:cubicBezTo>
                      <a:pt x="5" y="920"/>
                      <a:pt x="5" y="920"/>
                      <a:pt x="5" y="920"/>
                    </a:cubicBezTo>
                    <a:cubicBezTo>
                      <a:pt x="16" y="913"/>
                      <a:pt x="28" y="907"/>
                      <a:pt x="41" y="904"/>
                    </a:cubicBezTo>
                    <a:cubicBezTo>
                      <a:pt x="110" y="887"/>
                      <a:pt x="150" y="911"/>
                      <a:pt x="172" y="934"/>
                    </a:cubicBezTo>
                    <a:cubicBezTo>
                      <a:pt x="184" y="945"/>
                      <a:pt x="192" y="959"/>
                      <a:pt x="198" y="974"/>
                    </a:cubicBezTo>
                    <a:cubicBezTo>
                      <a:pt x="225" y="951"/>
                      <a:pt x="262" y="935"/>
                      <a:pt x="310" y="943"/>
                    </a:cubicBezTo>
                    <a:cubicBezTo>
                      <a:pt x="367" y="952"/>
                      <a:pt x="408" y="993"/>
                      <a:pt x="418" y="1050"/>
                    </a:cubicBezTo>
                    <a:cubicBezTo>
                      <a:pt x="427" y="1100"/>
                      <a:pt x="407" y="1148"/>
                      <a:pt x="369" y="1169"/>
                    </a:cubicBezTo>
                    <a:cubicBezTo>
                      <a:pt x="354" y="1178"/>
                      <a:pt x="336" y="1172"/>
                      <a:pt x="328" y="1158"/>
                    </a:cubicBezTo>
                    <a:cubicBezTo>
                      <a:pt x="320" y="1143"/>
                      <a:pt x="325" y="1125"/>
                      <a:pt x="340" y="1117"/>
                    </a:cubicBezTo>
                    <a:cubicBezTo>
                      <a:pt x="355" y="1108"/>
                      <a:pt x="363" y="1085"/>
                      <a:pt x="359" y="1060"/>
                    </a:cubicBezTo>
                    <a:cubicBezTo>
                      <a:pt x="357" y="1048"/>
                      <a:pt x="346" y="1009"/>
                      <a:pt x="301" y="1002"/>
                    </a:cubicBezTo>
                    <a:cubicBezTo>
                      <a:pt x="232" y="991"/>
                      <a:pt x="205" y="1062"/>
                      <a:pt x="204" y="1065"/>
                    </a:cubicBezTo>
                    <a:cubicBezTo>
                      <a:pt x="199" y="1081"/>
                      <a:pt x="182" y="1089"/>
                      <a:pt x="166" y="1083"/>
                    </a:cubicBezTo>
                    <a:cubicBezTo>
                      <a:pt x="151" y="1078"/>
                      <a:pt x="142" y="1062"/>
                      <a:pt x="147" y="1046"/>
                    </a:cubicBezTo>
                    <a:cubicBezTo>
                      <a:pt x="152" y="1030"/>
                      <a:pt x="148" y="996"/>
                      <a:pt x="129" y="975"/>
                    </a:cubicBezTo>
                    <a:cubicBezTo>
                      <a:pt x="113" y="958"/>
                      <a:pt x="88" y="954"/>
                      <a:pt x="56" y="962"/>
                    </a:cubicBezTo>
                    <a:cubicBezTo>
                      <a:pt x="43" y="965"/>
                      <a:pt x="33" y="972"/>
                      <a:pt x="26" y="984"/>
                    </a:cubicBezTo>
                    <a:cubicBezTo>
                      <a:pt x="1" y="1027"/>
                      <a:pt x="17" y="1114"/>
                      <a:pt x="24" y="1143"/>
                    </a:cubicBezTo>
                    <a:cubicBezTo>
                      <a:pt x="33" y="1170"/>
                      <a:pt x="46" y="1199"/>
                      <a:pt x="65" y="1225"/>
                    </a:cubicBezTo>
                    <a:cubicBezTo>
                      <a:pt x="93" y="1264"/>
                      <a:pt x="149" y="1292"/>
                      <a:pt x="207" y="1298"/>
                    </a:cubicBezTo>
                    <a:cubicBezTo>
                      <a:pt x="260" y="1303"/>
                      <a:pt x="308" y="1288"/>
                      <a:pt x="341" y="1256"/>
                    </a:cubicBezTo>
                    <a:cubicBezTo>
                      <a:pt x="350" y="1249"/>
                      <a:pt x="362" y="1246"/>
                      <a:pt x="372" y="1250"/>
                    </a:cubicBezTo>
                    <a:cubicBezTo>
                      <a:pt x="377" y="1252"/>
                      <a:pt x="487" y="1290"/>
                      <a:pt x="574" y="1215"/>
                    </a:cubicBezTo>
                    <a:cubicBezTo>
                      <a:pt x="636" y="1163"/>
                      <a:pt x="659" y="1093"/>
                      <a:pt x="649" y="996"/>
                    </a:cubicBezTo>
                    <a:cubicBezTo>
                      <a:pt x="645" y="958"/>
                      <a:pt x="623" y="920"/>
                      <a:pt x="588" y="892"/>
                    </a:cubicBezTo>
                    <a:cubicBezTo>
                      <a:pt x="554" y="865"/>
                      <a:pt x="514" y="852"/>
                      <a:pt x="478" y="856"/>
                    </a:cubicBezTo>
                    <a:cubicBezTo>
                      <a:pt x="469" y="857"/>
                      <a:pt x="460" y="854"/>
                      <a:pt x="453" y="847"/>
                    </a:cubicBezTo>
                    <a:cubicBezTo>
                      <a:pt x="447" y="840"/>
                      <a:pt x="444" y="831"/>
                      <a:pt x="445" y="821"/>
                    </a:cubicBezTo>
                    <a:cubicBezTo>
                      <a:pt x="449" y="800"/>
                      <a:pt x="450" y="737"/>
                      <a:pt x="422" y="703"/>
                    </a:cubicBezTo>
                    <a:cubicBezTo>
                      <a:pt x="407" y="686"/>
                      <a:pt x="387" y="678"/>
                      <a:pt x="359" y="678"/>
                    </a:cubicBezTo>
                    <a:cubicBezTo>
                      <a:pt x="298" y="677"/>
                      <a:pt x="272" y="706"/>
                      <a:pt x="271" y="775"/>
                    </a:cubicBezTo>
                    <a:cubicBezTo>
                      <a:pt x="271" y="791"/>
                      <a:pt x="257" y="805"/>
                      <a:pt x="240" y="804"/>
                    </a:cubicBezTo>
                    <a:cubicBezTo>
                      <a:pt x="224" y="804"/>
                      <a:pt x="211" y="790"/>
                      <a:pt x="211" y="774"/>
                    </a:cubicBezTo>
                    <a:cubicBezTo>
                      <a:pt x="214" y="636"/>
                      <a:pt x="305" y="617"/>
                      <a:pt x="360" y="618"/>
                    </a:cubicBezTo>
                    <a:cubicBezTo>
                      <a:pt x="405" y="618"/>
                      <a:pt x="442" y="634"/>
                      <a:pt x="468" y="664"/>
                    </a:cubicBezTo>
                    <a:cubicBezTo>
                      <a:pt x="501" y="704"/>
                      <a:pt x="507" y="760"/>
                      <a:pt x="507" y="796"/>
                    </a:cubicBezTo>
                    <a:cubicBezTo>
                      <a:pt x="548" y="799"/>
                      <a:pt x="590" y="816"/>
                      <a:pt x="625" y="845"/>
                    </a:cubicBezTo>
                    <a:cubicBezTo>
                      <a:pt x="661" y="874"/>
                      <a:pt x="688" y="912"/>
                      <a:pt x="701" y="952"/>
                    </a:cubicBezTo>
                    <a:cubicBezTo>
                      <a:pt x="731" y="934"/>
                      <a:pt x="774" y="895"/>
                      <a:pt x="774" y="808"/>
                    </a:cubicBezTo>
                    <a:cubicBezTo>
                      <a:pt x="774" y="716"/>
                      <a:pt x="705" y="663"/>
                      <a:pt x="657" y="6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" name="Oval 32">
                <a:extLst>
                  <a:ext uri="{FF2B5EF4-FFF2-40B4-BE49-F238E27FC236}">
                    <a16:creationId xmlns:a16="http://schemas.microsoft.com/office/drawing/2014/main" id="{E250DF1A-0F8A-4AB3-B387-4C548E9FDB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797030" y="4613833"/>
                <a:ext cx="83569" cy="82376"/>
              </a:xfrm>
              <a:prstGeom prst="ellipse">
                <a:avLst/>
              </a:prstGeom>
              <a:solidFill>
                <a:srgbClr val="CEBA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" name="Oval 33">
                <a:extLst>
                  <a:ext uri="{FF2B5EF4-FFF2-40B4-BE49-F238E27FC236}">
                    <a16:creationId xmlns:a16="http://schemas.microsoft.com/office/drawing/2014/main" id="{89C061A7-7F81-4B87-8892-8C62868659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441262" y="4613833"/>
                <a:ext cx="82376" cy="82376"/>
              </a:xfrm>
              <a:prstGeom prst="ellipse">
                <a:avLst/>
              </a:prstGeom>
              <a:solidFill>
                <a:srgbClr val="CEBA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" name="Freeform 34">
                <a:extLst>
                  <a:ext uri="{FF2B5EF4-FFF2-40B4-BE49-F238E27FC236}">
                    <a16:creationId xmlns:a16="http://schemas.microsoft.com/office/drawing/2014/main" id="{18AA0440-5FF6-4377-84EE-0C28EF38515E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783898" y="2084064"/>
                <a:ext cx="1432620" cy="2403221"/>
              </a:xfrm>
              <a:custGeom>
                <a:avLst/>
                <a:gdLst>
                  <a:gd name="T0" fmla="*/ 610 w 775"/>
                  <a:gd name="T1" fmla="*/ 286 h 1303"/>
                  <a:gd name="T2" fmla="*/ 540 w 775"/>
                  <a:gd name="T3" fmla="*/ 271 h 1303"/>
                  <a:gd name="T4" fmla="*/ 573 w 775"/>
                  <a:gd name="T5" fmla="*/ 425 h 1303"/>
                  <a:gd name="T6" fmla="*/ 769 w 775"/>
                  <a:gd name="T7" fmla="*/ 159 h 1303"/>
                  <a:gd name="T8" fmla="*/ 529 w 775"/>
                  <a:gd name="T9" fmla="*/ 33 h 1303"/>
                  <a:gd name="T10" fmla="*/ 482 w 775"/>
                  <a:gd name="T11" fmla="*/ 159 h 1303"/>
                  <a:gd name="T12" fmla="*/ 302 w 775"/>
                  <a:gd name="T13" fmla="*/ 138 h 1303"/>
                  <a:gd name="T14" fmla="*/ 275 w 775"/>
                  <a:gd name="T15" fmla="*/ 276 h 1303"/>
                  <a:gd name="T16" fmla="*/ 390 w 775"/>
                  <a:gd name="T17" fmla="*/ 457 h 1303"/>
                  <a:gd name="T18" fmla="*/ 261 w 775"/>
                  <a:gd name="T19" fmla="*/ 334 h 1303"/>
                  <a:gd name="T20" fmla="*/ 58 w 775"/>
                  <a:gd name="T21" fmla="*/ 497 h 1303"/>
                  <a:gd name="T22" fmla="*/ 142 w 775"/>
                  <a:gd name="T23" fmla="*/ 631 h 1303"/>
                  <a:gd name="T24" fmla="*/ 0 w 775"/>
                  <a:gd name="T25" fmla="*/ 808 h 1303"/>
                  <a:gd name="T26" fmla="*/ 149 w 775"/>
                  <a:gd name="T27" fmla="*/ 845 h 1303"/>
                  <a:gd name="T28" fmla="*/ 307 w 775"/>
                  <a:gd name="T29" fmla="*/ 664 h 1303"/>
                  <a:gd name="T30" fmla="*/ 563 w 775"/>
                  <a:gd name="T31" fmla="*/ 774 h 1303"/>
                  <a:gd name="T32" fmla="*/ 503 w 775"/>
                  <a:gd name="T33" fmla="*/ 775 h 1303"/>
                  <a:gd name="T34" fmla="*/ 353 w 775"/>
                  <a:gd name="T35" fmla="*/ 703 h 1303"/>
                  <a:gd name="T36" fmla="*/ 321 w 775"/>
                  <a:gd name="T37" fmla="*/ 847 h 1303"/>
                  <a:gd name="T38" fmla="*/ 187 w 775"/>
                  <a:gd name="T39" fmla="*/ 892 h 1303"/>
                  <a:gd name="T40" fmla="*/ 200 w 775"/>
                  <a:gd name="T41" fmla="*/ 1215 h 1303"/>
                  <a:gd name="T42" fmla="*/ 433 w 775"/>
                  <a:gd name="T43" fmla="*/ 1256 h 1303"/>
                  <a:gd name="T44" fmla="*/ 709 w 775"/>
                  <a:gd name="T45" fmla="*/ 1225 h 1303"/>
                  <a:gd name="T46" fmla="*/ 748 w 775"/>
                  <a:gd name="T47" fmla="*/ 984 h 1303"/>
                  <a:gd name="T48" fmla="*/ 645 w 775"/>
                  <a:gd name="T49" fmla="*/ 975 h 1303"/>
                  <a:gd name="T50" fmla="*/ 608 w 775"/>
                  <a:gd name="T51" fmla="*/ 1083 h 1303"/>
                  <a:gd name="T52" fmla="*/ 474 w 775"/>
                  <a:gd name="T53" fmla="*/ 1002 h 1303"/>
                  <a:gd name="T54" fmla="*/ 435 w 775"/>
                  <a:gd name="T55" fmla="*/ 1117 h 1303"/>
                  <a:gd name="T56" fmla="*/ 405 w 775"/>
                  <a:gd name="T57" fmla="*/ 1169 h 1303"/>
                  <a:gd name="T58" fmla="*/ 464 w 775"/>
                  <a:gd name="T59" fmla="*/ 943 h 1303"/>
                  <a:gd name="T60" fmla="*/ 602 w 775"/>
                  <a:gd name="T61" fmla="*/ 934 h 1303"/>
                  <a:gd name="T62" fmla="*/ 769 w 775"/>
                  <a:gd name="T63" fmla="*/ 920 h 1303"/>
                  <a:gd name="T64" fmla="*/ 747 w 775"/>
                  <a:gd name="T65" fmla="*/ 655 h 1303"/>
                  <a:gd name="T66" fmla="*/ 676 w 775"/>
                  <a:gd name="T67" fmla="*/ 693 h 1303"/>
                  <a:gd name="T68" fmla="*/ 646 w 775"/>
                  <a:gd name="T69" fmla="*/ 723 h 1303"/>
                  <a:gd name="T70" fmla="*/ 723 w 775"/>
                  <a:gd name="T71" fmla="*/ 587 h 1303"/>
                  <a:gd name="T72" fmla="*/ 769 w 775"/>
                  <a:gd name="T73" fmla="*/ 378 h 1303"/>
                  <a:gd name="T74" fmla="*/ 587 w 775"/>
                  <a:gd name="T75" fmla="*/ 486 h 1303"/>
                  <a:gd name="T76" fmla="*/ 447 w 775"/>
                  <a:gd name="T77" fmla="*/ 371 h 1303"/>
                  <a:gd name="T78" fmla="*/ 607 w 775"/>
                  <a:gd name="T79" fmla="*/ 207 h 1303"/>
                  <a:gd name="T80" fmla="*/ 650 w 775"/>
                  <a:gd name="T81" fmla="*/ 302 h 1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75" h="1303">
                    <a:moveTo>
                      <a:pt x="650" y="302"/>
                    </a:moveTo>
                    <a:cubicBezTo>
                      <a:pt x="634" y="308"/>
                      <a:pt x="617" y="301"/>
                      <a:pt x="610" y="286"/>
                    </a:cubicBezTo>
                    <a:cubicBezTo>
                      <a:pt x="610" y="285"/>
                      <a:pt x="602" y="269"/>
                      <a:pt x="586" y="263"/>
                    </a:cubicBezTo>
                    <a:cubicBezTo>
                      <a:pt x="574" y="259"/>
                      <a:pt x="558" y="262"/>
                      <a:pt x="540" y="271"/>
                    </a:cubicBezTo>
                    <a:cubicBezTo>
                      <a:pt x="514" y="284"/>
                      <a:pt x="499" y="323"/>
                      <a:pt x="506" y="360"/>
                    </a:cubicBezTo>
                    <a:cubicBezTo>
                      <a:pt x="510" y="382"/>
                      <a:pt x="523" y="419"/>
                      <a:pt x="573" y="425"/>
                    </a:cubicBezTo>
                    <a:cubicBezTo>
                      <a:pt x="612" y="430"/>
                      <a:pt x="653" y="414"/>
                      <a:pt x="688" y="381"/>
                    </a:cubicBezTo>
                    <a:cubicBezTo>
                      <a:pt x="744" y="328"/>
                      <a:pt x="775" y="245"/>
                      <a:pt x="769" y="159"/>
                    </a:cubicBezTo>
                    <a:cubicBezTo>
                      <a:pt x="765" y="95"/>
                      <a:pt x="730" y="45"/>
                      <a:pt x="671" y="21"/>
                    </a:cubicBezTo>
                    <a:cubicBezTo>
                      <a:pt x="620" y="0"/>
                      <a:pt x="560" y="5"/>
                      <a:pt x="529" y="33"/>
                    </a:cubicBezTo>
                    <a:cubicBezTo>
                      <a:pt x="485" y="73"/>
                      <a:pt x="496" y="124"/>
                      <a:pt x="496" y="126"/>
                    </a:cubicBezTo>
                    <a:cubicBezTo>
                      <a:pt x="499" y="139"/>
                      <a:pt x="493" y="152"/>
                      <a:pt x="482" y="159"/>
                    </a:cubicBezTo>
                    <a:cubicBezTo>
                      <a:pt x="471" y="166"/>
                      <a:pt x="457" y="164"/>
                      <a:pt x="447" y="155"/>
                    </a:cubicBezTo>
                    <a:cubicBezTo>
                      <a:pt x="444" y="153"/>
                      <a:pt x="379" y="97"/>
                      <a:pt x="302" y="138"/>
                    </a:cubicBezTo>
                    <a:cubicBezTo>
                      <a:pt x="269" y="156"/>
                      <a:pt x="238" y="209"/>
                      <a:pt x="237" y="270"/>
                    </a:cubicBezTo>
                    <a:cubicBezTo>
                      <a:pt x="249" y="271"/>
                      <a:pt x="262" y="273"/>
                      <a:pt x="275" y="276"/>
                    </a:cubicBezTo>
                    <a:cubicBezTo>
                      <a:pt x="355" y="295"/>
                      <a:pt x="406" y="349"/>
                      <a:pt x="416" y="424"/>
                    </a:cubicBezTo>
                    <a:cubicBezTo>
                      <a:pt x="418" y="440"/>
                      <a:pt x="406" y="455"/>
                      <a:pt x="390" y="457"/>
                    </a:cubicBezTo>
                    <a:cubicBezTo>
                      <a:pt x="373" y="459"/>
                      <a:pt x="358" y="448"/>
                      <a:pt x="356" y="431"/>
                    </a:cubicBezTo>
                    <a:cubicBezTo>
                      <a:pt x="348" y="365"/>
                      <a:pt x="293" y="342"/>
                      <a:pt x="261" y="334"/>
                    </a:cubicBezTo>
                    <a:cubicBezTo>
                      <a:pt x="194" y="318"/>
                      <a:pt x="116" y="340"/>
                      <a:pt x="88" y="382"/>
                    </a:cubicBezTo>
                    <a:cubicBezTo>
                      <a:pt x="60" y="421"/>
                      <a:pt x="50" y="460"/>
                      <a:pt x="58" y="497"/>
                    </a:cubicBezTo>
                    <a:cubicBezTo>
                      <a:pt x="70" y="560"/>
                      <a:pt x="129" y="600"/>
                      <a:pt x="129" y="600"/>
                    </a:cubicBezTo>
                    <a:cubicBezTo>
                      <a:pt x="140" y="607"/>
                      <a:pt x="145" y="619"/>
                      <a:pt x="142" y="631"/>
                    </a:cubicBezTo>
                    <a:cubicBezTo>
                      <a:pt x="140" y="643"/>
                      <a:pt x="130" y="653"/>
                      <a:pt x="118" y="655"/>
                    </a:cubicBezTo>
                    <a:cubicBezTo>
                      <a:pt x="69" y="663"/>
                      <a:pt x="0" y="716"/>
                      <a:pt x="0" y="808"/>
                    </a:cubicBezTo>
                    <a:cubicBezTo>
                      <a:pt x="0" y="895"/>
                      <a:pt x="44" y="934"/>
                      <a:pt x="74" y="952"/>
                    </a:cubicBezTo>
                    <a:cubicBezTo>
                      <a:pt x="87" y="912"/>
                      <a:pt x="113" y="874"/>
                      <a:pt x="149" y="845"/>
                    </a:cubicBezTo>
                    <a:cubicBezTo>
                      <a:pt x="185" y="816"/>
                      <a:pt x="226" y="799"/>
                      <a:pt x="267" y="796"/>
                    </a:cubicBezTo>
                    <a:cubicBezTo>
                      <a:pt x="267" y="760"/>
                      <a:pt x="273" y="704"/>
                      <a:pt x="307" y="664"/>
                    </a:cubicBezTo>
                    <a:cubicBezTo>
                      <a:pt x="333" y="634"/>
                      <a:pt x="369" y="618"/>
                      <a:pt x="415" y="618"/>
                    </a:cubicBezTo>
                    <a:cubicBezTo>
                      <a:pt x="469" y="617"/>
                      <a:pt x="561" y="636"/>
                      <a:pt x="563" y="774"/>
                    </a:cubicBezTo>
                    <a:cubicBezTo>
                      <a:pt x="564" y="790"/>
                      <a:pt x="551" y="804"/>
                      <a:pt x="534" y="804"/>
                    </a:cubicBezTo>
                    <a:cubicBezTo>
                      <a:pt x="517" y="804"/>
                      <a:pt x="504" y="791"/>
                      <a:pt x="503" y="775"/>
                    </a:cubicBezTo>
                    <a:cubicBezTo>
                      <a:pt x="502" y="706"/>
                      <a:pt x="475" y="677"/>
                      <a:pt x="416" y="678"/>
                    </a:cubicBezTo>
                    <a:cubicBezTo>
                      <a:pt x="388" y="678"/>
                      <a:pt x="367" y="686"/>
                      <a:pt x="353" y="703"/>
                    </a:cubicBezTo>
                    <a:cubicBezTo>
                      <a:pt x="324" y="737"/>
                      <a:pt x="326" y="800"/>
                      <a:pt x="329" y="821"/>
                    </a:cubicBezTo>
                    <a:cubicBezTo>
                      <a:pt x="330" y="831"/>
                      <a:pt x="327" y="840"/>
                      <a:pt x="321" y="847"/>
                    </a:cubicBezTo>
                    <a:cubicBezTo>
                      <a:pt x="314" y="853"/>
                      <a:pt x="305" y="857"/>
                      <a:pt x="296" y="856"/>
                    </a:cubicBezTo>
                    <a:cubicBezTo>
                      <a:pt x="260" y="852"/>
                      <a:pt x="220" y="865"/>
                      <a:pt x="187" y="892"/>
                    </a:cubicBezTo>
                    <a:cubicBezTo>
                      <a:pt x="152" y="920"/>
                      <a:pt x="129" y="958"/>
                      <a:pt x="125" y="996"/>
                    </a:cubicBezTo>
                    <a:cubicBezTo>
                      <a:pt x="115" y="1093"/>
                      <a:pt x="139" y="1163"/>
                      <a:pt x="200" y="1215"/>
                    </a:cubicBezTo>
                    <a:cubicBezTo>
                      <a:pt x="288" y="1291"/>
                      <a:pt x="401" y="1251"/>
                      <a:pt x="402" y="1250"/>
                    </a:cubicBezTo>
                    <a:cubicBezTo>
                      <a:pt x="413" y="1246"/>
                      <a:pt x="425" y="1249"/>
                      <a:pt x="433" y="1256"/>
                    </a:cubicBezTo>
                    <a:cubicBezTo>
                      <a:pt x="467" y="1288"/>
                      <a:pt x="515" y="1303"/>
                      <a:pt x="568" y="1298"/>
                    </a:cubicBezTo>
                    <a:cubicBezTo>
                      <a:pt x="626" y="1292"/>
                      <a:pt x="681" y="1264"/>
                      <a:pt x="709" y="1225"/>
                    </a:cubicBezTo>
                    <a:cubicBezTo>
                      <a:pt x="728" y="1199"/>
                      <a:pt x="741" y="1170"/>
                      <a:pt x="750" y="1143"/>
                    </a:cubicBezTo>
                    <a:cubicBezTo>
                      <a:pt x="758" y="1112"/>
                      <a:pt x="773" y="1027"/>
                      <a:pt x="748" y="984"/>
                    </a:cubicBezTo>
                    <a:cubicBezTo>
                      <a:pt x="741" y="972"/>
                      <a:pt x="732" y="965"/>
                      <a:pt x="719" y="962"/>
                    </a:cubicBezTo>
                    <a:cubicBezTo>
                      <a:pt x="686" y="954"/>
                      <a:pt x="661" y="958"/>
                      <a:pt x="645" y="975"/>
                    </a:cubicBezTo>
                    <a:cubicBezTo>
                      <a:pt x="626" y="996"/>
                      <a:pt x="622" y="1030"/>
                      <a:pt x="627" y="1046"/>
                    </a:cubicBezTo>
                    <a:cubicBezTo>
                      <a:pt x="632" y="1062"/>
                      <a:pt x="623" y="1078"/>
                      <a:pt x="608" y="1083"/>
                    </a:cubicBezTo>
                    <a:cubicBezTo>
                      <a:pt x="593" y="1089"/>
                      <a:pt x="576" y="1081"/>
                      <a:pt x="570" y="1065"/>
                    </a:cubicBezTo>
                    <a:cubicBezTo>
                      <a:pt x="569" y="1062"/>
                      <a:pt x="541" y="991"/>
                      <a:pt x="474" y="1002"/>
                    </a:cubicBezTo>
                    <a:cubicBezTo>
                      <a:pt x="428" y="1009"/>
                      <a:pt x="418" y="1048"/>
                      <a:pt x="416" y="1060"/>
                    </a:cubicBezTo>
                    <a:cubicBezTo>
                      <a:pt x="411" y="1085"/>
                      <a:pt x="419" y="1108"/>
                      <a:pt x="435" y="1117"/>
                    </a:cubicBezTo>
                    <a:cubicBezTo>
                      <a:pt x="449" y="1125"/>
                      <a:pt x="454" y="1143"/>
                      <a:pt x="446" y="1158"/>
                    </a:cubicBezTo>
                    <a:cubicBezTo>
                      <a:pt x="438" y="1172"/>
                      <a:pt x="420" y="1178"/>
                      <a:pt x="405" y="1169"/>
                    </a:cubicBezTo>
                    <a:cubicBezTo>
                      <a:pt x="367" y="1148"/>
                      <a:pt x="347" y="1100"/>
                      <a:pt x="356" y="1050"/>
                    </a:cubicBezTo>
                    <a:cubicBezTo>
                      <a:pt x="367" y="993"/>
                      <a:pt x="408" y="952"/>
                      <a:pt x="464" y="943"/>
                    </a:cubicBezTo>
                    <a:cubicBezTo>
                      <a:pt x="512" y="935"/>
                      <a:pt x="549" y="951"/>
                      <a:pt x="576" y="974"/>
                    </a:cubicBezTo>
                    <a:cubicBezTo>
                      <a:pt x="582" y="959"/>
                      <a:pt x="591" y="945"/>
                      <a:pt x="602" y="934"/>
                    </a:cubicBezTo>
                    <a:cubicBezTo>
                      <a:pt x="624" y="911"/>
                      <a:pt x="665" y="887"/>
                      <a:pt x="733" y="904"/>
                    </a:cubicBezTo>
                    <a:cubicBezTo>
                      <a:pt x="747" y="907"/>
                      <a:pt x="759" y="913"/>
                      <a:pt x="769" y="920"/>
                    </a:cubicBezTo>
                    <a:cubicBezTo>
                      <a:pt x="769" y="763"/>
                      <a:pt x="769" y="763"/>
                      <a:pt x="769" y="763"/>
                    </a:cubicBezTo>
                    <a:cubicBezTo>
                      <a:pt x="768" y="712"/>
                      <a:pt x="762" y="671"/>
                      <a:pt x="747" y="655"/>
                    </a:cubicBezTo>
                    <a:cubicBezTo>
                      <a:pt x="743" y="652"/>
                      <a:pt x="737" y="648"/>
                      <a:pt x="723" y="648"/>
                    </a:cubicBezTo>
                    <a:cubicBezTo>
                      <a:pt x="678" y="648"/>
                      <a:pt x="676" y="685"/>
                      <a:pt x="676" y="693"/>
                    </a:cubicBezTo>
                    <a:cubicBezTo>
                      <a:pt x="676" y="709"/>
                      <a:pt x="663" y="723"/>
                      <a:pt x="646" y="723"/>
                    </a:cubicBezTo>
                    <a:cubicBezTo>
                      <a:pt x="646" y="723"/>
                      <a:pt x="646" y="723"/>
                      <a:pt x="646" y="723"/>
                    </a:cubicBezTo>
                    <a:cubicBezTo>
                      <a:pt x="629" y="723"/>
                      <a:pt x="616" y="709"/>
                      <a:pt x="616" y="693"/>
                    </a:cubicBezTo>
                    <a:cubicBezTo>
                      <a:pt x="616" y="650"/>
                      <a:pt x="645" y="587"/>
                      <a:pt x="723" y="587"/>
                    </a:cubicBezTo>
                    <a:cubicBezTo>
                      <a:pt x="741" y="587"/>
                      <a:pt x="756" y="591"/>
                      <a:pt x="769" y="598"/>
                    </a:cubicBezTo>
                    <a:cubicBezTo>
                      <a:pt x="769" y="378"/>
                      <a:pt x="769" y="378"/>
                      <a:pt x="769" y="378"/>
                    </a:cubicBezTo>
                    <a:cubicBezTo>
                      <a:pt x="757" y="395"/>
                      <a:pt x="744" y="411"/>
                      <a:pt x="729" y="425"/>
                    </a:cubicBezTo>
                    <a:cubicBezTo>
                      <a:pt x="687" y="465"/>
                      <a:pt x="637" y="486"/>
                      <a:pt x="587" y="486"/>
                    </a:cubicBezTo>
                    <a:cubicBezTo>
                      <a:pt x="580" y="486"/>
                      <a:pt x="573" y="486"/>
                      <a:pt x="566" y="485"/>
                    </a:cubicBezTo>
                    <a:cubicBezTo>
                      <a:pt x="503" y="477"/>
                      <a:pt x="458" y="433"/>
                      <a:pt x="447" y="371"/>
                    </a:cubicBezTo>
                    <a:cubicBezTo>
                      <a:pt x="436" y="307"/>
                      <a:pt x="463" y="243"/>
                      <a:pt x="512" y="218"/>
                    </a:cubicBezTo>
                    <a:cubicBezTo>
                      <a:pt x="547" y="200"/>
                      <a:pt x="579" y="197"/>
                      <a:pt x="607" y="207"/>
                    </a:cubicBezTo>
                    <a:cubicBezTo>
                      <a:pt x="648" y="222"/>
                      <a:pt x="664" y="258"/>
                      <a:pt x="666" y="262"/>
                    </a:cubicBezTo>
                    <a:cubicBezTo>
                      <a:pt x="672" y="278"/>
                      <a:pt x="665" y="295"/>
                      <a:pt x="650" y="30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18B33F1F-C862-4067-9ACE-46A2D7F1792A}"/>
              </a:ext>
            </a:extLst>
          </p:cNvPr>
          <p:cNvGrpSpPr/>
          <p:nvPr userDrawn="1"/>
        </p:nvGrpSpPr>
        <p:grpSpPr>
          <a:xfrm>
            <a:off x="8614878" y="4782147"/>
            <a:ext cx="2412000" cy="45719"/>
            <a:chOff x="6971505" y="485774"/>
            <a:chExt cx="4768055" cy="55245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E5AF7CA7-F479-4405-B3AF-613568B5E5F4}"/>
                </a:ext>
              </a:extLst>
            </p:cNvPr>
            <p:cNvSpPr/>
            <p:nvPr userDrawn="1"/>
          </p:nvSpPr>
          <p:spPr>
            <a:xfrm>
              <a:off x="6971505" y="485774"/>
              <a:ext cx="862807" cy="5524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8169565A-A6A3-4936-9FA7-26E380C06D9A}"/>
                </a:ext>
              </a:extLst>
            </p:cNvPr>
            <p:cNvSpPr/>
            <p:nvPr userDrawn="1"/>
          </p:nvSpPr>
          <p:spPr>
            <a:xfrm>
              <a:off x="7947817" y="485774"/>
              <a:ext cx="862807" cy="552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A98CF622-0983-4770-A82F-ED73EFB86419}"/>
                </a:ext>
              </a:extLst>
            </p:cNvPr>
            <p:cNvSpPr/>
            <p:nvPr userDrawn="1"/>
          </p:nvSpPr>
          <p:spPr>
            <a:xfrm>
              <a:off x="8924129" y="485774"/>
              <a:ext cx="862807" cy="5524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D8502EC2-573C-4E3D-AD1F-73FDA99FB5B4}"/>
                </a:ext>
              </a:extLst>
            </p:cNvPr>
            <p:cNvSpPr/>
            <p:nvPr userDrawn="1"/>
          </p:nvSpPr>
          <p:spPr>
            <a:xfrm>
              <a:off x="9900441" y="485774"/>
              <a:ext cx="862807" cy="5524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FA6E093F-2678-491A-BFD9-CACD21FB4275}"/>
                </a:ext>
              </a:extLst>
            </p:cNvPr>
            <p:cNvSpPr/>
            <p:nvPr userDrawn="1"/>
          </p:nvSpPr>
          <p:spPr>
            <a:xfrm>
              <a:off x="10876753" y="485774"/>
              <a:ext cx="862807" cy="5524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78658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345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sp>
        <p:nvSpPr>
          <p:cNvPr id="17" name="日期占位符 3">
            <a:extLst>
              <a:ext uri="{FF2B5EF4-FFF2-40B4-BE49-F238E27FC236}">
                <a16:creationId xmlns:a16="http://schemas.microsoft.com/office/drawing/2014/main" id="{B15FB670-1CB8-408A-866E-C402D6C615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01732" y="6252623"/>
            <a:ext cx="138853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3D31F3C-1533-4ADE-ADA4-C66B5AA4B42B}" type="datetime1">
              <a:rPr lang="zh-CN" altLang="en-US" smtClean="0"/>
              <a:pPr/>
              <a:t>2020/1/8</a:t>
            </a:fld>
            <a:endParaRPr lang="zh-CN" altLang="en-US"/>
          </a:p>
        </p:txBody>
      </p:sp>
      <p:sp>
        <p:nvSpPr>
          <p:cNvPr id="18" name="页脚占位符 4">
            <a:extLst>
              <a:ext uri="{FF2B5EF4-FFF2-40B4-BE49-F238E27FC236}">
                <a16:creationId xmlns:a16="http://schemas.microsoft.com/office/drawing/2014/main" id="{6B548A66-92E4-46DB-AED4-419A1AE918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924" y="6252623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altLang="zh-CN"/>
              <a:t>www.islide.cc </a:t>
            </a:r>
            <a:endParaRPr lang="zh-CN" altLang="en-US" dirty="0"/>
          </a:p>
        </p:txBody>
      </p:sp>
      <p:sp>
        <p:nvSpPr>
          <p:cNvPr id="19" name="灯片编号占位符 5">
            <a:extLst>
              <a:ext uri="{FF2B5EF4-FFF2-40B4-BE49-F238E27FC236}">
                <a16:creationId xmlns:a16="http://schemas.microsoft.com/office/drawing/2014/main" id="{D280CA3A-9277-4146-B34B-1CE445EEE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52623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02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50" r:id="rId3"/>
    <p:sldLayoutId id="2147483654" r:id="rId4"/>
    <p:sldLayoutId id="2147483655" r:id="rId5"/>
    <p:sldLayoutId id="2147483661" r:id="rId6"/>
    <p:sldLayoutId id="2147483662" r:id="rId7"/>
  </p:sldLayoutIdLs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22" userDrawn="1">
          <p15:clr>
            <a:srgbClr val="F26B43"/>
          </p15:clr>
        </p15:guide>
        <p15:guide id="2" pos="7257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08" userDrawn="1">
          <p15:clr>
            <a:srgbClr val="F26B43"/>
          </p15:clr>
        </p15:guide>
        <p15:guide id="5" orient="horz" pos="3931" userDrawn="1">
          <p15:clr>
            <a:srgbClr val="F26B43"/>
          </p15:clr>
        </p15:guide>
        <p15:guide id="6" orient="horz" pos="387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.xml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4.xml"/><Relationship Id="rId4" Type="http://schemas.openxmlformats.org/officeDocument/2006/relationships/image" Target="../media/image52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5.xml"/><Relationship Id="rId4" Type="http://schemas.openxmlformats.org/officeDocument/2006/relationships/image" Target="../media/image54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6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oppingdesign.com.tw/post/view/3118" TargetMode="External"/><Relationship Id="rId2" Type="http://schemas.openxmlformats.org/officeDocument/2006/relationships/hyperlink" Target="https://lsl.sinica.edu.tw/newsfile/move_c.pdf?fbclid=IwAR1yx7ypf6xbGTKWXFU_LFrUFt6tWDtX-C5m_GlQKQ4OaeAnstX-txs5dXU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lsl.sinica.edu.tw/EResources/Database/files/201979_1.pdf" TargetMode="External"/><Relationship Id="rId5" Type="http://schemas.openxmlformats.org/officeDocument/2006/relationships/hyperlink" Target="https://www.facebook.com/pg/AcademiaSinicaLSL/posts/?ref=page_internal" TargetMode="External"/><Relationship Id="rId4" Type="http://schemas.openxmlformats.org/officeDocument/2006/relationships/hyperlink" Target="https://gloriearttravel.wordpress.com/2019/02/16/%E4%B8%AD%E5%A4%AE%E7%A0%94%E7%A9%B6%E9%99%A2-%E7%94%9F%E6%85%8B%E6%99%82%E4%BB%A3%E9%A4%A8/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副标题 38"/>
          <p:cNvSpPr>
            <a:spLocks noGrp="1"/>
          </p:cNvSpPr>
          <p:nvPr>
            <p:ph type="subTitle" idx="1"/>
          </p:nvPr>
        </p:nvSpPr>
        <p:spPr>
          <a:xfrm>
            <a:off x="1598613" y="3302227"/>
            <a:ext cx="5205948" cy="2291051"/>
          </a:xfrm>
        </p:spPr>
        <p:txBody>
          <a:bodyPr>
            <a:normAutofit/>
          </a:bodyPr>
          <a:lstStyle/>
          <a:p>
            <a:r>
              <a:rPr lang="zh-TW" altLang="en-US" sz="1400" dirty="0"/>
              <a:t>圖資四 </a:t>
            </a:r>
            <a:r>
              <a:rPr lang="en-US" altLang="zh-CN" sz="1400" dirty="0"/>
              <a:t>405040453 </a:t>
            </a:r>
            <a:r>
              <a:rPr lang="zh-TW" altLang="en-US" sz="1400" dirty="0"/>
              <a:t>黃明新</a:t>
            </a:r>
            <a:r>
              <a:rPr lang="en-US" altLang="zh-TW" sz="1400" dirty="0"/>
              <a:t>	</a:t>
            </a:r>
            <a:r>
              <a:rPr lang="zh-TW" altLang="en-US" sz="1400" dirty="0"/>
              <a:t>圖資三 </a:t>
            </a:r>
            <a:r>
              <a:rPr lang="en-US" altLang="zh-TW" sz="1400" dirty="0"/>
              <a:t>406012570</a:t>
            </a:r>
            <a:r>
              <a:rPr lang="zh-TW" altLang="en-US" sz="1400" dirty="0"/>
              <a:t> 沈姵妤</a:t>
            </a:r>
            <a:endParaRPr lang="en-US" altLang="zh-TW" sz="1400" dirty="0"/>
          </a:p>
          <a:p>
            <a:r>
              <a:rPr lang="zh-TW" altLang="en-US" sz="1400" dirty="0"/>
              <a:t>圖資三 </a:t>
            </a:r>
            <a:r>
              <a:rPr lang="en-US" altLang="zh-TW" sz="1400" dirty="0"/>
              <a:t>406110451 </a:t>
            </a:r>
            <a:r>
              <a:rPr lang="zh-TW" altLang="en-US" sz="1400" dirty="0"/>
              <a:t>李秀玲</a:t>
            </a:r>
            <a:r>
              <a:rPr lang="en-US" altLang="zh-TW" sz="1400" dirty="0"/>
              <a:t>	</a:t>
            </a:r>
            <a:r>
              <a:rPr lang="zh-TW" altLang="en-US" sz="1400" dirty="0"/>
              <a:t>圖資二 </a:t>
            </a:r>
            <a:r>
              <a:rPr lang="en-US" altLang="zh-TW" sz="1400" dirty="0"/>
              <a:t>407040081 </a:t>
            </a:r>
            <a:r>
              <a:rPr lang="zh-TW" altLang="en-US" sz="1400" dirty="0"/>
              <a:t>易宇涵</a:t>
            </a:r>
            <a:endParaRPr lang="en-US" altLang="zh-TW" sz="1400" dirty="0"/>
          </a:p>
          <a:p>
            <a:r>
              <a:rPr lang="zh-TW" altLang="en-US" sz="1400" dirty="0"/>
              <a:t>圖資二 </a:t>
            </a:r>
            <a:r>
              <a:rPr lang="en-US" altLang="zh-TW" sz="1400" dirty="0"/>
              <a:t>407040196 </a:t>
            </a:r>
            <a:r>
              <a:rPr lang="zh-TW" altLang="en-US" sz="1400" dirty="0"/>
              <a:t>葉姿函</a:t>
            </a:r>
            <a:r>
              <a:rPr lang="en-US" altLang="zh-TW" sz="1400" dirty="0"/>
              <a:t>	</a:t>
            </a:r>
            <a:r>
              <a:rPr lang="zh-TW" altLang="en-US" sz="1400" dirty="0"/>
              <a:t>圖資二 </a:t>
            </a:r>
            <a:r>
              <a:rPr lang="en-US" altLang="zh-TW" sz="1400" dirty="0"/>
              <a:t>407040213 </a:t>
            </a:r>
            <a:r>
              <a:rPr lang="zh-TW" altLang="en-US" sz="1400" dirty="0"/>
              <a:t>謝家榆</a:t>
            </a:r>
            <a:endParaRPr lang="en-US" altLang="zh-TW" sz="1400" dirty="0"/>
          </a:p>
          <a:p>
            <a:r>
              <a:rPr lang="zh-TW" altLang="en-US" sz="1400" dirty="0"/>
              <a:t>圖資二 </a:t>
            </a:r>
            <a:r>
              <a:rPr lang="en-US" altLang="zh-TW" sz="1400" dirty="0"/>
              <a:t>407040237 </a:t>
            </a:r>
            <a:r>
              <a:rPr lang="zh-TW" altLang="en-US" sz="1400" dirty="0"/>
              <a:t>王婕瑜</a:t>
            </a:r>
            <a:r>
              <a:rPr lang="en-US" altLang="zh-TW" sz="1400" dirty="0"/>
              <a:t>	</a:t>
            </a:r>
            <a:r>
              <a:rPr lang="zh-TW" altLang="en-US" sz="1400" dirty="0"/>
              <a:t>圖資二 </a:t>
            </a:r>
            <a:r>
              <a:rPr lang="en-US" altLang="zh-TW" sz="1400" dirty="0"/>
              <a:t>407040249 </a:t>
            </a:r>
            <a:r>
              <a:rPr lang="zh-TW" altLang="en-US" sz="1400" dirty="0"/>
              <a:t>戴毅瑈</a:t>
            </a:r>
            <a:endParaRPr lang="en-US" altLang="zh-TW" sz="1400" dirty="0"/>
          </a:p>
          <a:p>
            <a:r>
              <a:rPr lang="zh-TW" altLang="en-US" sz="1400" dirty="0"/>
              <a:t>圖資二 </a:t>
            </a:r>
            <a:r>
              <a:rPr lang="en-US" altLang="zh-TW" sz="1400" dirty="0"/>
              <a:t>407040263 </a:t>
            </a:r>
            <a:r>
              <a:rPr lang="zh-TW" altLang="en-US" sz="1400" dirty="0"/>
              <a:t>游子臨</a:t>
            </a:r>
            <a:r>
              <a:rPr lang="en-US" altLang="zh-TW" sz="1400" dirty="0"/>
              <a:t>	</a:t>
            </a:r>
            <a:r>
              <a:rPr lang="zh-TW" altLang="en-US" sz="1400" dirty="0"/>
              <a:t>圖資二 </a:t>
            </a:r>
            <a:r>
              <a:rPr lang="en-US" altLang="zh-TW" sz="1400" dirty="0"/>
              <a:t>407040263 </a:t>
            </a:r>
            <a:r>
              <a:rPr lang="zh-TW" altLang="en-US" sz="1400" dirty="0"/>
              <a:t>康容賢</a:t>
            </a:r>
            <a:endParaRPr lang="en-US" altLang="zh-TW" sz="1400" dirty="0"/>
          </a:p>
          <a:p>
            <a:r>
              <a:rPr lang="zh-TW" altLang="en-US" sz="1400" dirty="0"/>
              <a:t>圖資二 </a:t>
            </a:r>
            <a:r>
              <a:rPr lang="en-US" altLang="zh-TW" sz="1400" dirty="0"/>
              <a:t>407040500 </a:t>
            </a:r>
            <a:r>
              <a:rPr lang="zh-TW" altLang="en-US" sz="1400" dirty="0"/>
              <a:t>呂庭瑜</a:t>
            </a:r>
            <a:endParaRPr lang="en-US" altLang="zh-TW" sz="1400" dirty="0"/>
          </a:p>
          <a:p>
            <a:endParaRPr lang="en-US" altLang="zh-CN" dirty="0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69925" y="1583267"/>
            <a:ext cx="6728402" cy="1549397"/>
          </a:xfrm>
        </p:spPr>
        <p:txBody>
          <a:bodyPr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TW" altLang="zh-TW" sz="3600" dirty="0"/>
              <a:t>醫學資訊資源與服務</a:t>
            </a:r>
            <a:r>
              <a:rPr lang="zh-TW" altLang="en-US" sz="3600" dirty="0"/>
              <a:t>期末參訪</a:t>
            </a:r>
            <a:r>
              <a:rPr lang="en-US" altLang="zh-TW" sz="3600" dirty="0"/>
              <a:t/>
            </a:r>
            <a:br>
              <a:rPr lang="en-US" altLang="zh-TW" sz="3600" dirty="0"/>
            </a:br>
            <a:r>
              <a:rPr lang="zh-TW" altLang="en-US" sz="3600" dirty="0"/>
              <a:t>中研院生命科學圖書館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1741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A56F34-943B-4203-B6C6-2FF6C3A5B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空間與動線特色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FFCBCB-07DC-4797-82F6-3E2F323BD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10</a:t>
            </a:fld>
            <a:endParaRPr lang="zh-CN" altLang="en-US"/>
          </a:p>
        </p:txBody>
      </p:sp>
      <p:grpSp>
        <p:nvGrpSpPr>
          <p:cNvPr id="5" name="fb450ce9-1188-4399-bf19-b5a55dee3586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12167A7A-38BD-4810-A8E0-1514F90E976C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836498" y="1366003"/>
            <a:ext cx="10850563" cy="777272"/>
            <a:chOff x="669925" y="2899955"/>
            <a:chExt cx="10850563" cy="524208"/>
          </a:xfrm>
        </p:grpSpPr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C3EDB03D-D1CD-43E4-8CF9-5258E44C16C1}"/>
                </a:ext>
              </a:extLst>
            </p:cNvPr>
            <p:cNvCxnSpPr>
              <a:cxnSpLocks/>
            </p:cNvCxnSpPr>
            <p:nvPr/>
          </p:nvCxnSpPr>
          <p:spPr>
            <a:xfrm>
              <a:off x="669925" y="2899955"/>
              <a:ext cx="10850563" cy="0"/>
            </a:xfrm>
            <a:prstGeom prst="line">
              <a:avLst/>
            </a:prstGeom>
            <a:ln w="3175" cap="rnd">
              <a:solidFill>
                <a:schemeClr val="tx1">
                  <a:lumMod val="50000"/>
                  <a:lumOff val="50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išḻíḋé">
              <a:extLst>
                <a:ext uri="{FF2B5EF4-FFF2-40B4-BE49-F238E27FC236}">
                  <a16:creationId xmlns:a16="http://schemas.microsoft.com/office/drawing/2014/main" id="{1482C0F0-02D3-4F10-9539-F1F7E16AFF80}"/>
                </a:ext>
              </a:extLst>
            </p:cNvPr>
            <p:cNvSpPr txBox="1"/>
            <p:nvPr/>
          </p:nvSpPr>
          <p:spPr>
            <a:xfrm>
              <a:off x="1382445" y="3028556"/>
              <a:ext cx="3176074" cy="395607"/>
            </a:xfrm>
            <a:prstGeom prst="rect">
              <a:avLst/>
            </a:prstGeom>
            <a:noFill/>
          </p:spPr>
          <p:txBody>
            <a:bodyPr wrap="none" rtlCol="0" anchor="ctr">
              <a:normAutofit/>
            </a:bodyPr>
            <a:lstStyle/>
            <a:p>
              <a:r>
                <a:rPr lang="zh-TW" altLang="en-US" sz="2800" b="1" dirty="0"/>
                <a:t>新館</a:t>
              </a:r>
              <a:r>
                <a:rPr lang="en-US" altLang="zh-TW" sz="2800" b="1" dirty="0"/>
                <a:t>-</a:t>
              </a:r>
              <a:r>
                <a:rPr lang="zh-TW" altLang="en-US" sz="2800" b="1" dirty="0"/>
                <a:t>新型態圖書館設計 </a:t>
              </a:r>
            </a:p>
          </p:txBody>
        </p:sp>
        <p:sp>
          <p:nvSpPr>
            <p:cNvPr id="10" name="iṣḻiḓê">
              <a:extLst>
                <a:ext uri="{FF2B5EF4-FFF2-40B4-BE49-F238E27FC236}">
                  <a16:creationId xmlns:a16="http://schemas.microsoft.com/office/drawing/2014/main" id="{2820D1AA-0551-45C8-BDC2-E8A3C1A0BC27}"/>
                </a:ext>
              </a:extLst>
            </p:cNvPr>
            <p:cNvSpPr/>
            <p:nvPr/>
          </p:nvSpPr>
          <p:spPr bwMode="auto">
            <a:xfrm>
              <a:off x="746041" y="3058089"/>
              <a:ext cx="478639" cy="282129"/>
            </a:xfrm>
            <a:custGeom>
              <a:avLst/>
              <a:gdLst>
                <a:gd name="connsiteX0" fmla="*/ 20293 w 607639"/>
                <a:gd name="connsiteY0" fmla="*/ 364067 h 414642"/>
                <a:gd name="connsiteX1" fmla="*/ 20293 w 607639"/>
                <a:gd name="connsiteY1" fmla="*/ 384244 h 414642"/>
                <a:gd name="connsiteX2" fmla="*/ 30351 w 607639"/>
                <a:gd name="connsiteY2" fmla="*/ 394377 h 414642"/>
                <a:gd name="connsiteX3" fmla="*/ 577199 w 607639"/>
                <a:gd name="connsiteY3" fmla="*/ 394377 h 414642"/>
                <a:gd name="connsiteX4" fmla="*/ 587346 w 607639"/>
                <a:gd name="connsiteY4" fmla="*/ 384244 h 414642"/>
                <a:gd name="connsiteX5" fmla="*/ 587346 w 607639"/>
                <a:gd name="connsiteY5" fmla="*/ 364067 h 414642"/>
                <a:gd name="connsiteX6" fmla="*/ 556995 w 607639"/>
                <a:gd name="connsiteY6" fmla="*/ 364067 h 414642"/>
                <a:gd name="connsiteX7" fmla="*/ 394916 w 607639"/>
                <a:gd name="connsiteY7" fmla="*/ 364067 h 414642"/>
                <a:gd name="connsiteX8" fmla="*/ 394916 w 607639"/>
                <a:gd name="connsiteY8" fmla="*/ 374200 h 414642"/>
                <a:gd name="connsiteX9" fmla="*/ 384859 w 607639"/>
                <a:gd name="connsiteY9" fmla="*/ 384244 h 414642"/>
                <a:gd name="connsiteX10" fmla="*/ 222780 w 607639"/>
                <a:gd name="connsiteY10" fmla="*/ 384244 h 414642"/>
                <a:gd name="connsiteX11" fmla="*/ 212634 w 607639"/>
                <a:gd name="connsiteY11" fmla="*/ 374200 h 414642"/>
                <a:gd name="connsiteX12" fmla="*/ 212634 w 607639"/>
                <a:gd name="connsiteY12" fmla="*/ 364067 h 414642"/>
                <a:gd name="connsiteX13" fmla="*/ 50644 w 607639"/>
                <a:gd name="connsiteY13" fmla="*/ 364067 h 414642"/>
                <a:gd name="connsiteX14" fmla="*/ 141754 w 607639"/>
                <a:gd name="connsiteY14" fmla="*/ 232583 h 414642"/>
                <a:gd name="connsiteX15" fmla="*/ 161961 w 607639"/>
                <a:gd name="connsiteY15" fmla="*/ 232583 h 414642"/>
                <a:gd name="connsiteX16" fmla="*/ 172110 w 607639"/>
                <a:gd name="connsiteY16" fmla="*/ 242719 h 414642"/>
                <a:gd name="connsiteX17" fmla="*/ 161961 w 607639"/>
                <a:gd name="connsiteY17" fmla="*/ 252765 h 414642"/>
                <a:gd name="connsiteX18" fmla="*/ 141754 w 607639"/>
                <a:gd name="connsiteY18" fmla="*/ 252765 h 414642"/>
                <a:gd name="connsiteX19" fmla="*/ 131605 w 607639"/>
                <a:gd name="connsiteY19" fmla="*/ 242719 h 414642"/>
                <a:gd name="connsiteX20" fmla="*/ 141754 w 607639"/>
                <a:gd name="connsiteY20" fmla="*/ 232583 h 414642"/>
                <a:gd name="connsiteX21" fmla="*/ 141758 w 607639"/>
                <a:gd name="connsiteY21" fmla="*/ 192149 h 414642"/>
                <a:gd name="connsiteX22" fmla="*/ 182279 w 607639"/>
                <a:gd name="connsiteY22" fmla="*/ 192149 h 414642"/>
                <a:gd name="connsiteX23" fmla="*/ 192432 w 607639"/>
                <a:gd name="connsiteY23" fmla="*/ 202196 h 414642"/>
                <a:gd name="connsiteX24" fmla="*/ 182279 w 607639"/>
                <a:gd name="connsiteY24" fmla="*/ 212331 h 414642"/>
                <a:gd name="connsiteX25" fmla="*/ 141758 w 607639"/>
                <a:gd name="connsiteY25" fmla="*/ 212331 h 414642"/>
                <a:gd name="connsiteX26" fmla="*/ 131605 w 607639"/>
                <a:gd name="connsiteY26" fmla="*/ 202196 h 414642"/>
                <a:gd name="connsiteX27" fmla="*/ 141758 w 607639"/>
                <a:gd name="connsiteY27" fmla="*/ 192149 h 414642"/>
                <a:gd name="connsiteX28" fmla="*/ 141754 w 607639"/>
                <a:gd name="connsiteY28" fmla="*/ 151716 h 414642"/>
                <a:gd name="connsiteX29" fmla="*/ 161961 w 607639"/>
                <a:gd name="connsiteY29" fmla="*/ 151716 h 414642"/>
                <a:gd name="connsiteX30" fmla="*/ 172110 w 607639"/>
                <a:gd name="connsiteY30" fmla="*/ 161763 h 414642"/>
                <a:gd name="connsiteX31" fmla="*/ 161961 w 607639"/>
                <a:gd name="connsiteY31" fmla="*/ 171898 h 414642"/>
                <a:gd name="connsiteX32" fmla="*/ 141754 w 607639"/>
                <a:gd name="connsiteY32" fmla="*/ 171898 h 414642"/>
                <a:gd name="connsiteX33" fmla="*/ 131605 w 607639"/>
                <a:gd name="connsiteY33" fmla="*/ 161763 h 414642"/>
                <a:gd name="connsiteX34" fmla="*/ 141754 w 607639"/>
                <a:gd name="connsiteY34" fmla="*/ 151716 h 414642"/>
                <a:gd name="connsiteX35" fmla="*/ 141758 w 607639"/>
                <a:gd name="connsiteY35" fmla="*/ 111211 h 414642"/>
                <a:gd name="connsiteX36" fmla="*/ 182279 w 607639"/>
                <a:gd name="connsiteY36" fmla="*/ 111211 h 414642"/>
                <a:gd name="connsiteX37" fmla="*/ 192432 w 607639"/>
                <a:gd name="connsiteY37" fmla="*/ 121337 h 414642"/>
                <a:gd name="connsiteX38" fmla="*/ 182279 w 607639"/>
                <a:gd name="connsiteY38" fmla="*/ 131463 h 414642"/>
                <a:gd name="connsiteX39" fmla="*/ 141758 w 607639"/>
                <a:gd name="connsiteY39" fmla="*/ 131463 h 414642"/>
                <a:gd name="connsiteX40" fmla="*/ 131605 w 607639"/>
                <a:gd name="connsiteY40" fmla="*/ 121337 h 414642"/>
                <a:gd name="connsiteX41" fmla="*/ 141758 w 607639"/>
                <a:gd name="connsiteY41" fmla="*/ 111211 h 414642"/>
                <a:gd name="connsiteX42" fmla="*/ 425367 w 607639"/>
                <a:gd name="connsiteY42" fmla="*/ 101191 h 414642"/>
                <a:gd name="connsiteX43" fmla="*/ 496228 w 607639"/>
                <a:gd name="connsiteY43" fmla="*/ 101191 h 414642"/>
                <a:gd name="connsiteX44" fmla="*/ 506377 w 607639"/>
                <a:gd name="connsiteY44" fmla="*/ 111231 h 414642"/>
                <a:gd name="connsiteX45" fmla="*/ 506377 w 607639"/>
                <a:gd name="connsiteY45" fmla="*/ 182042 h 414642"/>
                <a:gd name="connsiteX46" fmla="*/ 496228 w 607639"/>
                <a:gd name="connsiteY46" fmla="*/ 192171 h 414642"/>
                <a:gd name="connsiteX47" fmla="*/ 486080 w 607639"/>
                <a:gd name="connsiteY47" fmla="*/ 182042 h 414642"/>
                <a:gd name="connsiteX48" fmla="*/ 486080 w 607639"/>
                <a:gd name="connsiteY48" fmla="*/ 135575 h 414642"/>
                <a:gd name="connsiteX49" fmla="*/ 402043 w 607639"/>
                <a:gd name="connsiteY49" fmla="*/ 219447 h 414642"/>
                <a:gd name="connsiteX50" fmla="*/ 394921 w 607639"/>
                <a:gd name="connsiteY50" fmla="*/ 222468 h 414642"/>
                <a:gd name="connsiteX51" fmla="*/ 387889 w 607639"/>
                <a:gd name="connsiteY51" fmla="*/ 219447 h 414642"/>
                <a:gd name="connsiteX52" fmla="*/ 344268 w 607639"/>
                <a:gd name="connsiteY52" fmla="*/ 176001 h 414642"/>
                <a:gd name="connsiteX53" fmla="*/ 270380 w 607639"/>
                <a:gd name="connsiteY53" fmla="*/ 249744 h 414642"/>
                <a:gd name="connsiteX54" fmla="*/ 263258 w 607639"/>
                <a:gd name="connsiteY54" fmla="*/ 252765 h 414642"/>
                <a:gd name="connsiteX55" fmla="*/ 256225 w 607639"/>
                <a:gd name="connsiteY55" fmla="*/ 249744 h 414642"/>
                <a:gd name="connsiteX56" fmla="*/ 256225 w 607639"/>
                <a:gd name="connsiteY56" fmla="*/ 235617 h 414642"/>
                <a:gd name="connsiteX57" fmla="*/ 337235 w 607639"/>
                <a:gd name="connsiteY57" fmla="*/ 154766 h 414642"/>
                <a:gd name="connsiteX58" fmla="*/ 338837 w 607639"/>
                <a:gd name="connsiteY58" fmla="*/ 153433 h 414642"/>
                <a:gd name="connsiteX59" fmla="*/ 340618 w 607639"/>
                <a:gd name="connsiteY59" fmla="*/ 152456 h 414642"/>
                <a:gd name="connsiteX60" fmla="*/ 341508 w 607639"/>
                <a:gd name="connsiteY60" fmla="*/ 152101 h 414642"/>
                <a:gd name="connsiteX61" fmla="*/ 343378 w 607639"/>
                <a:gd name="connsiteY61" fmla="*/ 151745 h 414642"/>
                <a:gd name="connsiteX62" fmla="*/ 344268 w 607639"/>
                <a:gd name="connsiteY62" fmla="*/ 151745 h 414642"/>
                <a:gd name="connsiteX63" fmla="*/ 346226 w 607639"/>
                <a:gd name="connsiteY63" fmla="*/ 151923 h 414642"/>
                <a:gd name="connsiteX64" fmla="*/ 351390 w 607639"/>
                <a:gd name="connsiteY64" fmla="*/ 154766 h 414642"/>
                <a:gd name="connsiteX65" fmla="*/ 394921 w 607639"/>
                <a:gd name="connsiteY65" fmla="*/ 198213 h 414642"/>
                <a:gd name="connsiteX66" fmla="*/ 471925 w 607639"/>
                <a:gd name="connsiteY66" fmla="*/ 121359 h 414642"/>
                <a:gd name="connsiteX67" fmla="*/ 425367 w 607639"/>
                <a:gd name="connsiteY67" fmla="*/ 121359 h 414642"/>
                <a:gd name="connsiteX68" fmla="*/ 415218 w 607639"/>
                <a:gd name="connsiteY68" fmla="*/ 111231 h 414642"/>
                <a:gd name="connsiteX69" fmla="*/ 425367 w 607639"/>
                <a:gd name="connsiteY69" fmla="*/ 101191 h 414642"/>
                <a:gd name="connsiteX70" fmla="*/ 101297 w 607639"/>
                <a:gd name="connsiteY70" fmla="*/ 91029 h 414642"/>
                <a:gd name="connsiteX71" fmla="*/ 111423 w 607639"/>
                <a:gd name="connsiteY71" fmla="*/ 101159 h 414642"/>
                <a:gd name="connsiteX72" fmla="*/ 111423 w 607639"/>
                <a:gd name="connsiteY72" fmla="*/ 262887 h 414642"/>
                <a:gd name="connsiteX73" fmla="*/ 101297 w 607639"/>
                <a:gd name="connsiteY73" fmla="*/ 273017 h 414642"/>
                <a:gd name="connsiteX74" fmla="*/ 91171 w 607639"/>
                <a:gd name="connsiteY74" fmla="*/ 262887 h 414642"/>
                <a:gd name="connsiteX75" fmla="*/ 91171 w 607639"/>
                <a:gd name="connsiteY75" fmla="*/ 101159 h 414642"/>
                <a:gd name="connsiteX76" fmla="*/ 101297 w 607639"/>
                <a:gd name="connsiteY76" fmla="*/ 91029 h 414642"/>
                <a:gd name="connsiteX77" fmla="*/ 70848 w 607639"/>
                <a:gd name="connsiteY77" fmla="*/ 20177 h 414642"/>
                <a:gd name="connsiteX78" fmla="*/ 60791 w 607639"/>
                <a:gd name="connsiteY78" fmla="*/ 30309 h 414642"/>
                <a:gd name="connsiteX79" fmla="*/ 60791 w 607639"/>
                <a:gd name="connsiteY79" fmla="*/ 343802 h 414642"/>
                <a:gd name="connsiteX80" fmla="*/ 222780 w 607639"/>
                <a:gd name="connsiteY80" fmla="*/ 343802 h 414642"/>
                <a:gd name="connsiteX81" fmla="*/ 232927 w 607639"/>
                <a:gd name="connsiteY81" fmla="*/ 353935 h 414642"/>
                <a:gd name="connsiteX82" fmla="*/ 232927 w 607639"/>
                <a:gd name="connsiteY82" fmla="*/ 364067 h 414642"/>
                <a:gd name="connsiteX83" fmla="*/ 374712 w 607639"/>
                <a:gd name="connsiteY83" fmla="*/ 364067 h 414642"/>
                <a:gd name="connsiteX84" fmla="*/ 374712 w 607639"/>
                <a:gd name="connsiteY84" fmla="*/ 353935 h 414642"/>
                <a:gd name="connsiteX85" fmla="*/ 384859 w 607639"/>
                <a:gd name="connsiteY85" fmla="*/ 343802 h 414642"/>
                <a:gd name="connsiteX86" fmla="*/ 546848 w 607639"/>
                <a:gd name="connsiteY86" fmla="*/ 343802 h 414642"/>
                <a:gd name="connsiteX87" fmla="*/ 546848 w 607639"/>
                <a:gd name="connsiteY87" fmla="*/ 30309 h 414642"/>
                <a:gd name="connsiteX88" fmla="*/ 536702 w 607639"/>
                <a:gd name="connsiteY88" fmla="*/ 20177 h 414642"/>
                <a:gd name="connsiteX89" fmla="*/ 70848 w 607639"/>
                <a:gd name="connsiteY89" fmla="*/ 0 h 414642"/>
                <a:gd name="connsiteX90" fmla="*/ 536702 w 607639"/>
                <a:gd name="connsiteY90" fmla="*/ 0 h 414642"/>
                <a:gd name="connsiteX91" fmla="*/ 567142 w 607639"/>
                <a:gd name="connsiteY91" fmla="*/ 30309 h 414642"/>
                <a:gd name="connsiteX92" fmla="*/ 567142 w 607639"/>
                <a:gd name="connsiteY92" fmla="*/ 343802 h 414642"/>
                <a:gd name="connsiteX93" fmla="*/ 597492 w 607639"/>
                <a:gd name="connsiteY93" fmla="*/ 343802 h 414642"/>
                <a:gd name="connsiteX94" fmla="*/ 607639 w 607639"/>
                <a:gd name="connsiteY94" fmla="*/ 353935 h 414642"/>
                <a:gd name="connsiteX95" fmla="*/ 607639 w 607639"/>
                <a:gd name="connsiteY95" fmla="*/ 384244 h 414642"/>
                <a:gd name="connsiteX96" fmla="*/ 577199 w 607639"/>
                <a:gd name="connsiteY96" fmla="*/ 414642 h 414642"/>
                <a:gd name="connsiteX97" fmla="*/ 30351 w 607639"/>
                <a:gd name="connsiteY97" fmla="*/ 414642 h 414642"/>
                <a:gd name="connsiteX98" fmla="*/ 0 w 607639"/>
                <a:gd name="connsiteY98" fmla="*/ 384244 h 414642"/>
                <a:gd name="connsiteX99" fmla="*/ 0 w 607639"/>
                <a:gd name="connsiteY99" fmla="*/ 353935 h 414642"/>
                <a:gd name="connsiteX100" fmla="*/ 10147 w 607639"/>
                <a:gd name="connsiteY100" fmla="*/ 343802 h 414642"/>
                <a:gd name="connsiteX101" fmla="*/ 40497 w 607639"/>
                <a:gd name="connsiteY101" fmla="*/ 343802 h 414642"/>
                <a:gd name="connsiteX102" fmla="*/ 40497 w 607639"/>
                <a:gd name="connsiteY102" fmla="*/ 30309 h 414642"/>
                <a:gd name="connsiteX103" fmla="*/ 70848 w 607639"/>
                <a:gd name="connsiteY103" fmla="*/ 0 h 41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607639" h="414642">
                  <a:moveTo>
                    <a:pt x="20293" y="364067"/>
                  </a:moveTo>
                  <a:lnTo>
                    <a:pt x="20293" y="384244"/>
                  </a:lnTo>
                  <a:cubicBezTo>
                    <a:pt x="20293" y="390377"/>
                    <a:pt x="24298" y="394377"/>
                    <a:pt x="30351" y="394377"/>
                  </a:cubicBezTo>
                  <a:lnTo>
                    <a:pt x="577199" y="394377"/>
                  </a:lnTo>
                  <a:cubicBezTo>
                    <a:pt x="583341" y="394377"/>
                    <a:pt x="587346" y="390377"/>
                    <a:pt x="587346" y="384244"/>
                  </a:cubicBezTo>
                  <a:lnTo>
                    <a:pt x="587346" y="364067"/>
                  </a:lnTo>
                  <a:lnTo>
                    <a:pt x="556995" y="364067"/>
                  </a:lnTo>
                  <a:lnTo>
                    <a:pt x="394916" y="364067"/>
                  </a:lnTo>
                  <a:lnTo>
                    <a:pt x="394916" y="374200"/>
                  </a:lnTo>
                  <a:cubicBezTo>
                    <a:pt x="394916" y="380244"/>
                    <a:pt x="390911" y="384244"/>
                    <a:pt x="384859" y="384244"/>
                  </a:cubicBezTo>
                  <a:lnTo>
                    <a:pt x="222780" y="384244"/>
                  </a:lnTo>
                  <a:cubicBezTo>
                    <a:pt x="216728" y="384244"/>
                    <a:pt x="212634" y="380244"/>
                    <a:pt x="212634" y="374200"/>
                  </a:cubicBezTo>
                  <a:lnTo>
                    <a:pt x="212634" y="364067"/>
                  </a:lnTo>
                  <a:lnTo>
                    <a:pt x="50644" y="364067"/>
                  </a:lnTo>
                  <a:close/>
                  <a:moveTo>
                    <a:pt x="141754" y="232583"/>
                  </a:moveTo>
                  <a:lnTo>
                    <a:pt x="161961" y="232583"/>
                  </a:lnTo>
                  <a:cubicBezTo>
                    <a:pt x="168104" y="232583"/>
                    <a:pt x="172110" y="236584"/>
                    <a:pt x="172110" y="242719"/>
                  </a:cubicBezTo>
                  <a:cubicBezTo>
                    <a:pt x="172110" y="248764"/>
                    <a:pt x="168104" y="252765"/>
                    <a:pt x="161961" y="252765"/>
                  </a:cubicBezTo>
                  <a:lnTo>
                    <a:pt x="141754" y="252765"/>
                  </a:lnTo>
                  <a:cubicBezTo>
                    <a:pt x="135700" y="252765"/>
                    <a:pt x="131605" y="248764"/>
                    <a:pt x="131605" y="242719"/>
                  </a:cubicBezTo>
                  <a:cubicBezTo>
                    <a:pt x="131605" y="236584"/>
                    <a:pt x="135700" y="232583"/>
                    <a:pt x="141754" y="232583"/>
                  </a:cubicBezTo>
                  <a:close/>
                  <a:moveTo>
                    <a:pt x="141758" y="192149"/>
                  </a:moveTo>
                  <a:lnTo>
                    <a:pt x="182279" y="192149"/>
                  </a:lnTo>
                  <a:cubicBezTo>
                    <a:pt x="188335" y="192149"/>
                    <a:pt x="192432" y="196150"/>
                    <a:pt x="192432" y="202196"/>
                  </a:cubicBezTo>
                  <a:cubicBezTo>
                    <a:pt x="192432" y="208330"/>
                    <a:pt x="188335" y="212331"/>
                    <a:pt x="182279" y="212331"/>
                  </a:cubicBezTo>
                  <a:lnTo>
                    <a:pt x="141758" y="212331"/>
                  </a:lnTo>
                  <a:cubicBezTo>
                    <a:pt x="135702" y="212331"/>
                    <a:pt x="131605" y="208330"/>
                    <a:pt x="131605" y="202196"/>
                  </a:cubicBezTo>
                  <a:cubicBezTo>
                    <a:pt x="131605" y="196150"/>
                    <a:pt x="135702" y="192149"/>
                    <a:pt x="141758" y="192149"/>
                  </a:cubicBezTo>
                  <a:close/>
                  <a:moveTo>
                    <a:pt x="141754" y="151716"/>
                  </a:moveTo>
                  <a:lnTo>
                    <a:pt x="161961" y="151716"/>
                  </a:lnTo>
                  <a:cubicBezTo>
                    <a:pt x="168104" y="151716"/>
                    <a:pt x="172110" y="155717"/>
                    <a:pt x="172110" y="161763"/>
                  </a:cubicBezTo>
                  <a:cubicBezTo>
                    <a:pt x="172110" y="167897"/>
                    <a:pt x="168104" y="171898"/>
                    <a:pt x="161961" y="171898"/>
                  </a:cubicBezTo>
                  <a:lnTo>
                    <a:pt x="141754" y="171898"/>
                  </a:lnTo>
                  <a:cubicBezTo>
                    <a:pt x="135700" y="171898"/>
                    <a:pt x="131605" y="167897"/>
                    <a:pt x="131605" y="161763"/>
                  </a:cubicBezTo>
                  <a:cubicBezTo>
                    <a:pt x="131605" y="155717"/>
                    <a:pt x="135700" y="151716"/>
                    <a:pt x="141754" y="151716"/>
                  </a:cubicBezTo>
                  <a:close/>
                  <a:moveTo>
                    <a:pt x="141758" y="111211"/>
                  </a:moveTo>
                  <a:lnTo>
                    <a:pt x="182279" y="111211"/>
                  </a:lnTo>
                  <a:cubicBezTo>
                    <a:pt x="188335" y="111211"/>
                    <a:pt x="192432" y="115297"/>
                    <a:pt x="192432" y="121337"/>
                  </a:cubicBezTo>
                  <a:cubicBezTo>
                    <a:pt x="192432" y="127377"/>
                    <a:pt x="188335" y="131463"/>
                    <a:pt x="182279" y="131463"/>
                  </a:cubicBezTo>
                  <a:lnTo>
                    <a:pt x="141758" y="131463"/>
                  </a:lnTo>
                  <a:cubicBezTo>
                    <a:pt x="135702" y="131463"/>
                    <a:pt x="131605" y="127377"/>
                    <a:pt x="131605" y="121337"/>
                  </a:cubicBezTo>
                  <a:cubicBezTo>
                    <a:pt x="131605" y="115297"/>
                    <a:pt x="135702" y="111211"/>
                    <a:pt x="141758" y="111211"/>
                  </a:cubicBezTo>
                  <a:close/>
                  <a:moveTo>
                    <a:pt x="425367" y="101191"/>
                  </a:moveTo>
                  <a:lnTo>
                    <a:pt x="496228" y="101191"/>
                  </a:lnTo>
                  <a:cubicBezTo>
                    <a:pt x="502282" y="101191"/>
                    <a:pt x="506377" y="105189"/>
                    <a:pt x="506377" y="111231"/>
                  </a:cubicBezTo>
                  <a:lnTo>
                    <a:pt x="506377" y="182042"/>
                  </a:lnTo>
                  <a:cubicBezTo>
                    <a:pt x="506377" y="188084"/>
                    <a:pt x="502282" y="192171"/>
                    <a:pt x="496228" y="192171"/>
                  </a:cubicBezTo>
                  <a:cubicBezTo>
                    <a:pt x="490175" y="192171"/>
                    <a:pt x="486080" y="188084"/>
                    <a:pt x="486080" y="182042"/>
                  </a:cubicBezTo>
                  <a:lnTo>
                    <a:pt x="486080" y="135575"/>
                  </a:lnTo>
                  <a:lnTo>
                    <a:pt x="402043" y="219447"/>
                  </a:lnTo>
                  <a:cubicBezTo>
                    <a:pt x="399996" y="221491"/>
                    <a:pt x="397948" y="222468"/>
                    <a:pt x="394921" y="222468"/>
                  </a:cubicBezTo>
                  <a:cubicBezTo>
                    <a:pt x="391895" y="222468"/>
                    <a:pt x="389847" y="221491"/>
                    <a:pt x="387889" y="219447"/>
                  </a:cubicBezTo>
                  <a:lnTo>
                    <a:pt x="344268" y="176001"/>
                  </a:lnTo>
                  <a:lnTo>
                    <a:pt x="270380" y="249744"/>
                  </a:lnTo>
                  <a:cubicBezTo>
                    <a:pt x="268332" y="251788"/>
                    <a:pt x="266285" y="252765"/>
                    <a:pt x="263258" y="252765"/>
                  </a:cubicBezTo>
                  <a:cubicBezTo>
                    <a:pt x="260231" y="252765"/>
                    <a:pt x="258184" y="251788"/>
                    <a:pt x="256225" y="249744"/>
                  </a:cubicBezTo>
                  <a:cubicBezTo>
                    <a:pt x="252130" y="245746"/>
                    <a:pt x="252130" y="239616"/>
                    <a:pt x="256225" y="235617"/>
                  </a:cubicBezTo>
                  <a:lnTo>
                    <a:pt x="337235" y="154766"/>
                  </a:lnTo>
                  <a:cubicBezTo>
                    <a:pt x="337769" y="154233"/>
                    <a:pt x="338303" y="153789"/>
                    <a:pt x="338837" y="153433"/>
                  </a:cubicBezTo>
                  <a:cubicBezTo>
                    <a:pt x="339372" y="152989"/>
                    <a:pt x="339995" y="152723"/>
                    <a:pt x="340618" y="152456"/>
                  </a:cubicBezTo>
                  <a:cubicBezTo>
                    <a:pt x="340885" y="152367"/>
                    <a:pt x="341152" y="152190"/>
                    <a:pt x="341508" y="152101"/>
                  </a:cubicBezTo>
                  <a:cubicBezTo>
                    <a:pt x="342131" y="151923"/>
                    <a:pt x="342754" y="151834"/>
                    <a:pt x="343378" y="151745"/>
                  </a:cubicBezTo>
                  <a:cubicBezTo>
                    <a:pt x="343645" y="151745"/>
                    <a:pt x="344001" y="151745"/>
                    <a:pt x="344268" y="151745"/>
                  </a:cubicBezTo>
                  <a:cubicBezTo>
                    <a:pt x="344980" y="151745"/>
                    <a:pt x="345603" y="151745"/>
                    <a:pt x="346226" y="151923"/>
                  </a:cubicBezTo>
                  <a:cubicBezTo>
                    <a:pt x="348096" y="152278"/>
                    <a:pt x="349876" y="153256"/>
                    <a:pt x="351390" y="154766"/>
                  </a:cubicBezTo>
                  <a:lnTo>
                    <a:pt x="394921" y="198213"/>
                  </a:lnTo>
                  <a:lnTo>
                    <a:pt x="471925" y="121359"/>
                  </a:lnTo>
                  <a:lnTo>
                    <a:pt x="425367" y="121359"/>
                  </a:lnTo>
                  <a:cubicBezTo>
                    <a:pt x="419224" y="121359"/>
                    <a:pt x="415218" y="117361"/>
                    <a:pt x="415218" y="111231"/>
                  </a:cubicBezTo>
                  <a:cubicBezTo>
                    <a:pt x="415218" y="105189"/>
                    <a:pt x="419224" y="101191"/>
                    <a:pt x="425367" y="101191"/>
                  </a:cubicBezTo>
                  <a:close/>
                  <a:moveTo>
                    <a:pt x="101297" y="91029"/>
                  </a:moveTo>
                  <a:cubicBezTo>
                    <a:pt x="107337" y="91029"/>
                    <a:pt x="111423" y="95028"/>
                    <a:pt x="111423" y="101159"/>
                  </a:cubicBezTo>
                  <a:lnTo>
                    <a:pt x="111423" y="262887"/>
                  </a:lnTo>
                  <a:cubicBezTo>
                    <a:pt x="111423" y="268929"/>
                    <a:pt x="107337" y="273017"/>
                    <a:pt x="101297" y="273017"/>
                  </a:cubicBezTo>
                  <a:cubicBezTo>
                    <a:pt x="95257" y="273017"/>
                    <a:pt x="91171" y="268929"/>
                    <a:pt x="91171" y="262887"/>
                  </a:cubicBezTo>
                  <a:lnTo>
                    <a:pt x="91171" y="101159"/>
                  </a:lnTo>
                  <a:cubicBezTo>
                    <a:pt x="91171" y="95028"/>
                    <a:pt x="95257" y="91029"/>
                    <a:pt x="101297" y="91029"/>
                  </a:cubicBezTo>
                  <a:close/>
                  <a:moveTo>
                    <a:pt x="70848" y="20177"/>
                  </a:moveTo>
                  <a:cubicBezTo>
                    <a:pt x="64796" y="20177"/>
                    <a:pt x="60791" y="24265"/>
                    <a:pt x="60791" y="30309"/>
                  </a:cubicBezTo>
                  <a:lnTo>
                    <a:pt x="60791" y="343802"/>
                  </a:lnTo>
                  <a:lnTo>
                    <a:pt x="222780" y="343802"/>
                  </a:lnTo>
                  <a:cubicBezTo>
                    <a:pt x="228833" y="343802"/>
                    <a:pt x="232927" y="347890"/>
                    <a:pt x="232927" y="353935"/>
                  </a:cubicBezTo>
                  <a:lnTo>
                    <a:pt x="232927" y="364067"/>
                  </a:lnTo>
                  <a:lnTo>
                    <a:pt x="374712" y="364067"/>
                  </a:lnTo>
                  <a:lnTo>
                    <a:pt x="374712" y="353935"/>
                  </a:lnTo>
                  <a:cubicBezTo>
                    <a:pt x="374712" y="347890"/>
                    <a:pt x="378717" y="343802"/>
                    <a:pt x="384859" y="343802"/>
                  </a:cubicBezTo>
                  <a:lnTo>
                    <a:pt x="546848" y="343802"/>
                  </a:lnTo>
                  <a:lnTo>
                    <a:pt x="546848" y="30309"/>
                  </a:lnTo>
                  <a:cubicBezTo>
                    <a:pt x="546848" y="24265"/>
                    <a:pt x="542754" y="20177"/>
                    <a:pt x="536702" y="20177"/>
                  </a:cubicBezTo>
                  <a:close/>
                  <a:moveTo>
                    <a:pt x="70848" y="0"/>
                  </a:moveTo>
                  <a:lnTo>
                    <a:pt x="536702" y="0"/>
                  </a:lnTo>
                  <a:cubicBezTo>
                    <a:pt x="553969" y="0"/>
                    <a:pt x="567142" y="13155"/>
                    <a:pt x="567142" y="30309"/>
                  </a:cubicBezTo>
                  <a:lnTo>
                    <a:pt x="567142" y="343802"/>
                  </a:lnTo>
                  <a:lnTo>
                    <a:pt x="597492" y="343802"/>
                  </a:lnTo>
                  <a:cubicBezTo>
                    <a:pt x="603545" y="343802"/>
                    <a:pt x="607639" y="347890"/>
                    <a:pt x="607639" y="353935"/>
                  </a:cubicBezTo>
                  <a:lnTo>
                    <a:pt x="607639" y="384244"/>
                  </a:lnTo>
                  <a:cubicBezTo>
                    <a:pt x="607639" y="401487"/>
                    <a:pt x="594466" y="414642"/>
                    <a:pt x="577199" y="414642"/>
                  </a:cubicBezTo>
                  <a:lnTo>
                    <a:pt x="30351" y="414642"/>
                  </a:lnTo>
                  <a:cubicBezTo>
                    <a:pt x="13173" y="414642"/>
                    <a:pt x="0" y="401487"/>
                    <a:pt x="0" y="384244"/>
                  </a:cubicBezTo>
                  <a:lnTo>
                    <a:pt x="0" y="353935"/>
                  </a:lnTo>
                  <a:cubicBezTo>
                    <a:pt x="0" y="347890"/>
                    <a:pt x="4094" y="343802"/>
                    <a:pt x="10147" y="343802"/>
                  </a:cubicBezTo>
                  <a:lnTo>
                    <a:pt x="40497" y="343802"/>
                  </a:lnTo>
                  <a:lnTo>
                    <a:pt x="40497" y="30309"/>
                  </a:lnTo>
                  <a:cubicBezTo>
                    <a:pt x="40497" y="13155"/>
                    <a:pt x="53670" y="0"/>
                    <a:pt x="708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anchor="ctr"/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/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1549018" y="2757752"/>
            <a:ext cx="2933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+mj-ea"/>
                <a:ea typeface="+mj-ea"/>
              </a:rPr>
              <a:t>1F-</a:t>
            </a:r>
            <a:r>
              <a:rPr lang="zh-TW" altLang="en-US" sz="2400" dirty="0">
                <a:latin typeface="+mj-ea"/>
                <a:ea typeface="+mj-ea"/>
              </a:rPr>
              <a:t>資訊檢索區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036" y="1845266"/>
            <a:ext cx="6338292" cy="475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2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A56F34-943B-4203-B6C6-2FF6C3A5B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空間與動線特色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FFCBCB-07DC-4797-82F6-3E2F323BD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11</a:t>
            </a:fld>
            <a:endParaRPr lang="zh-CN" altLang="en-US"/>
          </a:p>
        </p:txBody>
      </p:sp>
      <p:grpSp>
        <p:nvGrpSpPr>
          <p:cNvPr id="5" name="fb450ce9-1188-4399-bf19-b5a55dee3586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12167A7A-38BD-4810-A8E0-1514F90E976C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836498" y="1366003"/>
            <a:ext cx="10850563" cy="777272"/>
            <a:chOff x="669925" y="2899955"/>
            <a:chExt cx="10850563" cy="524208"/>
          </a:xfrm>
        </p:grpSpPr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C3EDB03D-D1CD-43E4-8CF9-5258E44C16C1}"/>
                </a:ext>
              </a:extLst>
            </p:cNvPr>
            <p:cNvCxnSpPr>
              <a:cxnSpLocks/>
            </p:cNvCxnSpPr>
            <p:nvPr/>
          </p:nvCxnSpPr>
          <p:spPr>
            <a:xfrm>
              <a:off x="669925" y="2899955"/>
              <a:ext cx="10850563" cy="0"/>
            </a:xfrm>
            <a:prstGeom prst="line">
              <a:avLst/>
            </a:prstGeom>
            <a:ln w="3175" cap="rnd">
              <a:solidFill>
                <a:schemeClr val="tx1">
                  <a:lumMod val="50000"/>
                  <a:lumOff val="50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išḻíḋé">
              <a:extLst>
                <a:ext uri="{FF2B5EF4-FFF2-40B4-BE49-F238E27FC236}">
                  <a16:creationId xmlns:a16="http://schemas.microsoft.com/office/drawing/2014/main" id="{1482C0F0-02D3-4F10-9539-F1F7E16AFF80}"/>
                </a:ext>
              </a:extLst>
            </p:cNvPr>
            <p:cNvSpPr txBox="1"/>
            <p:nvPr/>
          </p:nvSpPr>
          <p:spPr>
            <a:xfrm>
              <a:off x="1382445" y="3028556"/>
              <a:ext cx="3176074" cy="395607"/>
            </a:xfrm>
            <a:prstGeom prst="rect">
              <a:avLst/>
            </a:prstGeom>
            <a:noFill/>
          </p:spPr>
          <p:txBody>
            <a:bodyPr wrap="none" rtlCol="0" anchor="ctr">
              <a:normAutofit/>
            </a:bodyPr>
            <a:lstStyle/>
            <a:p>
              <a:r>
                <a:rPr lang="zh-TW" altLang="en-US" sz="2800" b="1" dirty="0"/>
                <a:t>新館</a:t>
              </a:r>
              <a:r>
                <a:rPr lang="en-US" altLang="zh-TW" sz="2800" b="1" dirty="0"/>
                <a:t>-</a:t>
              </a:r>
              <a:r>
                <a:rPr lang="zh-TW" altLang="en-US" sz="2800" b="1" dirty="0"/>
                <a:t>新型態圖書館設計 </a:t>
              </a:r>
            </a:p>
          </p:txBody>
        </p:sp>
        <p:sp>
          <p:nvSpPr>
            <p:cNvPr id="10" name="iṣḻiḓê">
              <a:extLst>
                <a:ext uri="{FF2B5EF4-FFF2-40B4-BE49-F238E27FC236}">
                  <a16:creationId xmlns:a16="http://schemas.microsoft.com/office/drawing/2014/main" id="{2820D1AA-0551-45C8-BDC2-E8A3C1A0BC27}"/>
                </a:ext>
              </a:extLst>
            </p:cNvPr>
            <p:cNvSpPr/>
            <p:nvPr/>
          </p:nvSpPr>
          <p:spPr bwMode="auto">
            <a:xfrm>
              <a:off x="746041" y="3058089"/>
              <a:ext cx="478639" cy="282129"/>
            </a:xfrm>
            <a:custGeom>
              <a:avLst/>
              <a:gdLst>
                <a:gd name="connsiteX0" fmla="*/ 20293 w 607639"/>
                <a:gd name="connsiteY0" fmla="*/ 364067 h 414642"/>
                <a:gd name="connsiteX1" fmla="*/ 20293 w 607639"/>
                <a:gd name="connsiteY1" fmla="*/ 384244 h 414642"/>
                <a:gd name="connsiteX2" fmla="*/ 30351 w 607639"/>
                <a:gd name="connsiteY2" fmla="*/ 394377 h 414642"/>
                <a:gd name="connsiteX3" fmla="*/ 577199 w 607639"/>
                <a:gd name="connsiteY3" fmla="*/ 394377 h 414642"/>
                <a:gd name="connsiteX4" fmla="*/ 587346 w 607639"/>
                <a:gd name="connsiteY4" fmla="*/ 384244 h 414642"/>
                <a:gd name="connsiteX5" fmla="*/ 587346 w 607639"/>
                <a:gd name="connsiteY5" fmla="*/ 364067 h 414642"/>
                <a:gd name="connsiteX6" fmla="*/ 556995 w 607639"/>
                <a:gd name="connsiteY6" fmla="*/ 364067 h 414642"/>
                <a:gd name="connsiteX7" fmla="*/ 394916 w 607639"/>
                <a:gd name="connsiteY7" fmla="*/ 364067 h 414642"/>
                <a:gd name="connsiteX8" fmla="*/ 394916 w 607639"/>
                <a:gd name="connsiteY8" fmla="*/ 374200 h 414642"/>
                <a:gd name="connsiteX9" fmla="*/ 384859 w 607639"/>
                <a:gd name="connsiteY9" fmla="*/ 384244 h 414642"/>
                <a:gd name="connsiteX10" fmla="*/ 222780 w 607639"/>
                <a:gd name="connsiteY10" fmla="*/ 384244 h 414642"/>
                <a:gd name="connsiteX11" fmla="*/ 212634 w 607639"/>
                <a:gd name="connsiteY11" fmla="*/ 374200 h 414642"/>
                <a:gd name="connsiteX12" fmla="*/ 212634 w 607639"/>
                <a:gd name="connsiteY12" fmla="*/ 364067 h 414642"/>
                <a:gd name="connsiteX13" fmla="*/ 50644 w 607639"/>
                <a:gd name="connsiteY13" fmla="*/ 364067 h 414642"/>
                <a:gd name="connsiteX14" fmla="*/ 141754 w 607639"/>
                <a:gd name="connsiteY14" fmla="*/ 232583 h 414642"/>
                <a:gd name="connsiteX15" fmla="*/ 161961 w 607639"/>
                <a:gd name="connsiteY15" fmla="*/ 232583 h 414642"/>
                <a:gd name="connsiteX16" fmla="*/ 172110 w 607639"/>
                <a:gd name="connsiteY16" fmla="*/ 242719 h 414642"/>
                <a:gd name="connsiteX17" fmla="*/ 161961 w 607639"/>
                <a:gd name="connsiteY17" fmla="*/ 252765 h 414642"/>
                <a:gd name="connsiteX18" fmla="*/ 141754 w 607639"/>
                <a:gd name="connsiteY18" fmla="*/ 252765 h 414642"/>
                <a:gd name="connsiteX19" fmla="*/ 131605 w 607639"/>
                <a:gd name="connsiteY19" fmla="*/ 242719 h 414642"/>
                <a:gd name="connsiteX20" fmla="*/ 141754 w 607639"/>
                <a:gd name="connsiteY20" fmla="*/ 232583 h 414642"/>
                <a:gd name="connsiteX21" fmla="*/ 141758 w 607639"/>
                <a:gd name="connsiteY21" fmla="*/ 192149 h 414642"/>
                <a:gd name="connsiteX22" fmla="*/ 182279 w 607639"/>
                <a:gd name="connsiteY22" fmla="*/ 192149 h 414642"/>
                <a:gd name="connsiteX23" fmla="*/ 192432 w 607639"/>
                <a:gd name="connsiteY23" fmla="*/ 202196 h 414642"/>
                <a:gd name="connsiteX24" fmla="*/ 182279 w 607639"/>
                <a:gd name="connsiteY24" fmla="*/ 212331 h 414642"/>
                <a:gd name="connsiteX25" fmla="*/ 141758 w 607639"/>
                <a:gd name="connsiteY25" fmla="*/ 212331 h 414642"/>
                <a:gd name="connsiteX26" fmla="*/ 131605 w 607639"/>
                <a:gd name="connsiteY26" fmla="*/ 202196 h 414642"/>
                <a:gd name="connsiteX27" fmla="*/ 141758 w 607639"/>
                <a:gd name="connsiteY27" fmla="*/ 192149 h 414642"/>
                <a:gd name="connsiteX28" fmla="*/ 141754 w 607639"/>
                <a:gd name="connsiteY28" fmla="*/ 151716 h 414642"/>
                <a:gd name="connsiteX29" fmla="*/ 161961 w 607639"/>
                <a:gd name="connsiteY29" fmla="*/ 151716 h 414642"/>
                <a:gd name="connsiteX30" fmla="*/ 172110 w 607639"/>
                <a:gd name="connsiteY30" fmla="*/ 161763 h 414642"/>
                <a:gd name="connsiteX31" fmla="*/ 161961 w 607639"/>
                <a:gd name="connsiteY31" fmla="*/ 171898 h 414642"/>
                <a:gd name="connsiteX32" fmla="*/ 141754 w 607639"/>
                <a:gd name="connsiteY32" fmla="*/ 171898 h 414642"/>
                <a:gd name="connsiteX33" fmla="*/ 131605 w 607639"/>
                <a:gd name="connsiteY33" fmla="*/ 161763 h 414642"/>
                <a:gd name="connsiteX34" fmla="*/ 141754 w 607639"/>
                <a:gd name="connsiteY34" fmla="*/ 151716 h 414642"/>
                <a:gd name="connsiteX35" fmla="*/ 141758 w 607639"/>
                <a:gd name="connsiteY35" fmla="*/ 111211 h 414642"/>
                <a:gd name="connsiteX36" fmla="*/ 182279 w 607639"/>
                <a:gd name="connsiteY36" fmla="*/ 111211 h 414642"/>
                <a:gd name="connsiteX37" fmla="*/ 192432 w 607639"/>
                <a:gd name="connsiteY37" fmla="*/ 121337 h 414642"/>
                <a:gd name="connsiteX38" fmla="*/ 182279 w 607639"/>
                <a:gd name="connsiteY38" fmla="*/ 131463 h 414642"/>
                <a:gd name="connsiteX39" fmla="*/ 141758 w 607639"/>
                <a:gd name="connsiteY39" fmla="*/ 131463 h 414642"/>
                <a:gd name="connsiteX40" fmla="*/ 131605 w 607639"/>
                <a:gd name="connsiteY40" fmla="*/ 121337 h 414642"/>
                <a:gd name="connsiteX41" fmla="*/ 141758 w 607639"/>
                <a:gd name="connsiteY41" fmla="*/ 111211 h 414642"/>
                <a:gd name="connsiteX42" fmla="*/ 425367 w 607639"/>
                <a:gd name="connsiteY42" fmla="*/ 101191 h 414642"/>
                <a:gd name="connsiteX43" fmla="*/ 496228 w 607639"/>
                <a:gd name="connsiteY43" fmla="*/ 101191 h 414642"/>
                <a:gd name="connsiteX44" fmla="*/ 506377 w 607639"/>
                <a:gd name="connsiteY44" fmla="*/ 111231 h 414642"/>
                <a:gd name="connsiteX45" fmla="*/ 506377 w 607639"/>
                <a:gd name="connsiteY45" fmla="*/ 182042 h 414642"/>
                <a:gd name="connsiteX46" fmla="*/ 496228 w 607639"/>
                <a:gd name="connsiteY46" fmla="*/ 192171 h 414642"/>
                <a:gd name="connsiteX47" fmla="*/ 486080 w 607639"/>
                <a:gd name="connsiteY47" fmla="*/ 182042 h 414642"/>
                <a:gd name="connsiteX48" fmla="*/ 486080 w 607639"/>
                <a:gd name="connsiteY48" fmla="*/ 135575 h 414642"/>
                <a:gd name="connsiteX49" fmla="*/ 402043 w 607639"/>
                <a:gd name="connsiteY49" fmla="*/ 219447 h 414642"/>
                <a:gd name="connsiteX50" fmla="*/ 394921 w 607639"/>
                <a:gd name="connsiteY50" fmla="*/ 222468 h 414642"/>
                <a:gd name="connsiteX51" fmla="*/ 387889 w 607639"/>
                <a:gd name="connsiteY51" fmla="*/ 219447 h 414642"/>
                <a:gd name="connsiteX52" fmla="*/ 344268 w 607639"/>
                <a:gd name="connsiteY52" fmla="*/ 176001 h 414642"/>
                <a:gd name="connsiteX53" fmla="*/ 270380 w 607639"/>
                <a:gd name="connsiteY53" fmla="*/ 249744 h 414642"/>
                <a:gd name="connsiteX54" fmla="*/ 263258 w 607639"/>
                <a:gd name="connsiteY54" fmla="*/ 252765 h 414642"/>
                <a:gd name="connsiteX55" fmla="*/ 256225 w 607639"/>
                <a:gd name="connsiteY55" fmla="*/ 249744 h 414642"/>
                <a:gd name="connsiteX56" fmla="*/ 256225 w 607639"/>
                <a:gd name="connsiteY56" fmla="*/ 235617 h 414642"/>
                <a:gd name="connsiteX57" fmla="*/ 337235 w 607639"/>
                <a:gd name="connsiteY57" fmla="*/ 154766 h 414642"/>
                <a:gd name="connsiteX58" fmla="*/ 338837 w 607639"/>
                <a:gd name="connsiteY58" fmla="*/ 153433 h 414642"/>
                <a:gd name="connsiteX59" fmla="*/ 340618 w 607639"/>
                <a:gd name="connsiteY59" fmla="*/ 152456 h 414642"/>
                <a:gd name="connsiteX60" fmla="*/ 341508 w 607639"/>
                <a:gd name="connsiteY60" fmla="*/ 152101 h 414642"/>
                <a:gd name="connsiteX61" fmla="*/ 343378 w 607639"/>
                <a:gd name="connsiteY61" fmla="*/ 151745 h 414642"/>
                <a:gd name="connsiteX62" fmla="*/ 344268 w 607639"/>
                <a:gd name="connsiteY62" fmla="*/ 151745 h 414642"/>
                <a:gd name="connsiteX63" fmla="*/ 346226 w 607639"/>
                <a:gd name="connsiteY63" fmla="*/ 151923 h 414642"/>
                <a:gd name="connsiteX64" fmla="*/ 351390 w 607639"/>
                <a:gd name="connsiteY64" fmla="*/ 154766 h 414642"/>
                <a:gd name="connsiteX65" fmla="*/ 394921 w 607639"/>
                <a:gd name="connsiteY65" fmla="*/ 198213 h 414642"/>
                <a:gd name="connsiteX66" fmla="*/ 471925 w 607639"/>
                <a:gd name="connsiteY66" fmla="*/ 121359 h 414642"/>
                <a:gd name="connsiteX67" fmla="*/ 425367 w 607639"/>
                <a:gd name="connsiteY67" fmla="*/ 121359 h 414642"/>
                <a:gd name="connsiteX68" fmla="*/ 415218 w 607639"/>
                <a:gd name="connsiteY68" fmla="*/ 111231 h 414642"/>
                <a:gd name="connsiteX69" fmla="*/ 425367 w 607639"/>
                <a:gd name="connsiteY69" fmla="*/ 101191 h 414642"/>
                <a:gd name="connsiteX70" fmla="*/ 101297 w 607639"/>
                <a:gd name="connsiteY70" fmla="*/ 91029 h 414642"/>
                <a:gd name="connsiteX71" fmla="*/ 111423 w 607639"/>
                <a:gd name="connsiteY71" fmla="*/ 101159 h 414642"/>
                <a:gd name="connsiteX72" fmla="*/ 111423 w 607639"/>
                <a:gd name="connsiteY72" fmla="*/ 262887 h 414642"/>
                <a:gd name="connsiteX73" fmla="*/ 101297 w 607639"/>
                <a:gd name="connsiteY73" fmla="*/ 273017 h 414642"/>
                <a:gd name="connsiteX74" fmla="*/ 91171 w 607639"/>
                <a:gd name="connsiteY74" fmla="*/ 262887 h 414642"/>
                <a:gd name="connsiteX75" fmla="*/ 91171 w 607639"/>
                <a:gd name="connsiteY75" fmla="*/ 101159 h 414642"/>
                <a:gd name="connsiteX76" fmla="*/ 101297 w 607639"/>
                <a:gd name="connsiteY76" fmla="*/ 91029 h 414642"/>
                <a:gd name="connsiteX77" fmla="*/ 70848 w 607639"/>
                <a:gd name="connsiteY77" fmla="*/ 20177 h 414642"/>
                <a:gd name="connsiteX78" fmla="*/ 60791 w 607639"/>
                <a:gd name="connsiteY78" fmla="*/ 30309 h 414642"/>
                <a:gd name="connsiteX79" fmla="*/ 60791 w 607639"/>
                <a:gd name="connsiteY79" fmla="*/ 343802 h 414642"/>
                <a:gd name="connsiteX80" fmla="*/ 222780 w 607639"/>
                <a:gd name="connsiteY80" fmla="*/ 343802 h 414642"/>
                <a:gd name="connsiteX81" fmla="*/ 232927 w 607639"/>
                <a:gd name="connsiteY81" fmla="*/ 353935 h 414642"/>
                <a:gd name="connsiteX82" fmla="*/ 232927 w 607639"/>
                <a:gd name="connsiteY82" fmla="*/ 364067 h 414642"/>
                <a:gd name="connsiteX83" fmla="*/ 374712 w 607639"/>
                <a:gd name="connsiteY83" fmla="*/ 364067 h 414642"/>
                <a:gd name="connsiteX84" fmla="*/ 374712 w 607639"/>
                <a:gd name="connsiteY84" fmla="*/ 353935 h 414642"/>
                <a:gd name="connsiteX85" fmla="*/ 384859 w 607639"/>
                <a:gd name="connsiteY85" fmla="*/ 343802 h 414642"/>
                <a:gd name="connsiteX86" fmla="*/ 546848 w 607639"/>
                <a:gd name="connsiteY86" fmla="*/ 343802 h 414642"/>
                <a:gd name="connsiteX87" fmla="*/ 546848 w 607639"/>
                <a:gd name="connsiteY87" fmla="*/ 30309 h 414642"/>
                <a:gd name="connsiteX88" fmla="*/ 536702 w 607639"/>
                <a:gd name="connsiteY88" fmla="*/ 20177 h 414642"/>
                <a:gd name="connsiteX89" fmla="*/ 70848 w 607639"/>
                <a:gd name="connsiteY89" fmla="*/ 0 h 414642"/>
                <a:gd name="connsiteX90" fmla="*/ 536702 w 607639"/>
                <a:gd name="connsiteY90" fmla="*/ 0 h 414642"/>
                <a:gd name="connsiteX91" fmla="*/ 567142 w 607639"/>
                <a:gd name="connsiteY91" fmla="*/ 30309 h 414642"/>
                <a:gd name="connsiteX92" fmla="*/ 567142 w 607639"/>
                <a:gd name="connsiteY92" fmla="*/ 343802 h 414642"/>
                <a:gd name="connsiteX93" fmla="*/ 597492 w 607639"/>
                <a:gd name="connsiteY93" fmla="*/ 343802 h 414642"/>
                <a:gd name="connsiteX94" fmla="*/ 607639 w 607639"/>
                <a:gd name="connsiteY94" fmla="*/ 353935 h 414642"/>
                <a:gd name="connsiteX95" fmla="*/ 607639 w 607639"/>
                <a:gd name="connsiteY95" fmla="*/ 384244 h 414642"/>
                <a:gd name="connsiteX96" fmla="*/ 577199 w 607639"/>
                <a:gd name="connsiteY96" fmla="*/ 414642 h 414642"/>
                <a:gd name="connsiteX97" fmla="*/ 30351 w 607639"/>
                <a:gd name="connsiteY97" fmla="*/ 414642 h 414642"/>
                <a:gd name="connsiteX98" fmla="*/ 0 w 607639"/>
                <a:gd name="connsiteY98" fmla="*/ 384244 h 414642"/>
                <a:gd name="connsiteX99" fmla="*/ 0 w 607639"/>
                <a:gd name="connsiteY99" fmla="*/ 353935 h 414642"/>
                <a:gd name="connsiteX100" fmla="*/ 10147 w 607639"/>
                <a:gd name="connsiteY100" fmla="*/ 343802 h 414642"/>
                <a:gd name="connsiteX101" fmla="*/ 40497 w 607639"/>
                <a:gd name="connsiteY101" fmla="*/ 343802 h 414642"/>
                <a:gd name="connsiteX102" fmla="*/ 40497 w 607639"/>
                <a:gd name="connsiteY102" fmla="*/ 30309 h 414642"/>
                <a:gd name="connsiteX103" fmla="*/ 70848 w 607639"/>
                <a:gd name="connsiteY103" fmla="*/ 0 h 41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607639" h="414642">
                  <a:moveTo>
                    <a:pt x="20293" y="364067"/>
                  </a:moveTo>
                  <a:lnTo>
                    <a:pt x="20293" y="384244"/>
                  </a:lnTo>
                  <a:cubicBezTo>
                    <a:pt x="20293" y="390377"/>
                    <a:pt x="24298" y="394377"/>
                    <a:pt x="30351" y="394377"/>
                  </a:cubicBezTo>
                  <a:lnTo>
                    <a:pt x="577199" y="394377"/>
                  </a:lnTo>
                  <a:cubicBezTo>
                    <a:pt x="583341" y="394377"/>
                    <a:pt x="587346" y="390377"/>
                    <a:pt x="587346" y="384244"/>
                  </a:cubicBezTo>
                  <a:lnTo>
                    <a:pt x="587346" y="364067"/>
                  </a:lnTo>
                  <a:lnTo>
                    <a:pt x="556995" y="364067"/>
                  </a:lnTo>
                  <a:lnTo>
                    <a:pt x="394916" y="364067"/>
                  </a:lnTo>
                  <a:lnTo>
                    <a:pt x="394916" y="374200"/>
                  </a:lnTo>
                  <a:cubicBezTo>
                    <a:pt x="394916" y="380244"/>
                    <a:pt x="390911" y="384244"/>
                    <a:pt x="384859" y="384244"/>
                  </a:cubicBezTo>
                  <a:lnTo>
                    <a:pt x="222780" y="384244"/>
                  </a:lnTo>
                  <a:cubicBezTo>
                    <a:pt x="216728" y="384244"/>
                    <a:pt x="212634" y="380244"/>
                    <a:pt x="212634" y="374200"/>
                  </a:cubicBezTo>
                  <a:lnTo>
                    <a:pt x="212634" y="364067"/>
                  </a:lnTo>
                  <a:lnTo>
                    <a:pt x="50644" y="364067"/>
                  </a:lnTo>
                  <a:close/>
                  <a:moveTo>
                    <a:pt x="141754" y="232583"/>
                  </a:moveTo>
                  <a:lnTo>
                    <a:pt x="161961" y="232583"/>
                  </a:lnTo>
                  <a:cubicBezTo>
                    <a:pt x="168104" y="232583"/>
                    <a:pt x="172110" y="236584"/>
                    <a:pt x="172110" y="242719"/>
                  </a:cubicBezTo>
                  <a:cubicBezTo>
                    <a:pt x="172110" y="248764"/>
                    <a:pt x="168104" y="252765"/>
                    <a:pt x="161961" y="252765"/>
                  </a:cubicBezTo>
                  <a:lnTo>
                    <a:pt x="141754" y="252765"/>
                  </a:lnTo>
                  <a:cubicBezTo>
                    <a:pt x="135700" y="252765"/>
                    <a:pt x="131605" y="248764"/>
                    <a:pt x="131605" y="242719"/>
                  </a:cubicBezTo>
                  <a:cubicBezTo>
                    <a:pt x="131605" y="236584"/>
                    <a:pt x="135700" y="232583"/>
                    <a:pt x="141754" y="232583"/>
                  </a:cubicBezTo>
                  <a:close/>
                  <a:moveTo>
                    <a:pt x="141758" y="192149"/>
                  </a:moveTo>
                  <a:lnTo>
                    <a:pt x="182279" y="192149"/>
                  </a:lnTo>
                  <a:cubicBezTo>
                    <a:pt x="188335" y="192149"/>
                    <a:pt x="192432" y="196150"/>
                    <a:pt x="192432" y="202196"/>
                  </a:cubicBezTo>
                  <a:cubicBezTo>
                    <a:pt x="192432" y="208330"/>
                    <a:pt x="188335" y="212331"/>
                    <a:pt x="182279" y="212331"/>
                  </a:cubicBezTo>
                  <a:lnTo>
                    <a:pt x="141758" y="212331"/>
                  </a:lnTo>
                  <a:cubicBezTo>
                    <a:pt x="135702" y="212331"/>
                    <a:pt x="131605" y="208330"/>
                    <a:pt x="131605" y="202196"/>
                  </a:cubicBezTo>
                  <a:cubicBezTo>
                    <a:pt x="131605" y="196150"/>
                    <a:pt x="135702" y="192149"/>
                    <a:pt x="141758" y="192149"/>
                  </a:cubicBezTo>
                  <a:close/>
                  <a:moveTo>
                    <a:pt x="141754" y="151716"/>
                  </a:moveTo>
                  <a:lnTo>
                    <a:pt x="161961" y="151716"/>
                  </a:lnTo>
                  <a:cubicBezTo>
                    <a:pt x="168104" y="151716"/>
                    <a:pt x="172110" y="155717"/>
                    <a:pt x="172110" y="161763"/>
                  </a:cubicBezTo>
                  <a:cubicBezTo>
                    <a:pt x="172110" y="167897"/>
                    <a:pt x="168104" y="171898"/>
                    <a:pt x="161961" y="171898"/>
                  </a:cubicBezTo>
                  <a:lnTo>
                    <a:pt x="141754" y="171898"/>
                  </a:lnTo>
                  <a:cubicBezTo>
                    <a:pt x="135700" y="171898"/>
                    <a:pt x="131605" y="167897"/>
                    <a:pt x="131605" y="161763"/>
                  </a:cubicBezTo>
                  <a:cubicBezTo>
                    <a:pt x="131605" y="155717"/>
                    <a:pt x="135700" y="151716"/>
                    <a:pt x="141754" y="151716"/>
                  </a:cubicBezTo>
                  <a:close/>
                  <a:moveTo>
                    <a:pt x="141758" y="111211"/>
                  </a:moveTo>
                  <a:lnTo>
                    <a:pt x="182279" y="111211"/>
                  </a:lnTo>
                  <a:cubicBezTo>
                    <a:pt x="188335" y="111211"/>
                    <a:pt x="192432" y="115297"/>
                    <a:pt x="192432" y="121337"/>
                  </a:cubicBezTo>
                  <a:cubicBezTo>
                    <a:pt x="192432" y="127377"/>
                    <a:pt x="188335" y="131463"/>
                    <a:pt x="182279" y="131463"/>
                  </a:cubicBezTo>
                  <a:lnTo>
                    <a:pt x="141758" y="131463"/>
                  </a:lnTo>
                  <a:cubicBezTo>
                    <a:pt x="135702" y="131463"/>
                    <a:pt x="131605" y="127377"/>
                    <a:pt x="131605" y="121337"/>
                  </a:cubicBezTo>
                  <a:cubicBezTo>
                    <a:pt x="131605" y="115297"/>
                    <a:pt x="135702" y="111211"/>
                    <a:pt x="141758" y="111211"/>
                  </a:cubicBezTo>
                  <a:close/>
                  <a:moveTo>
                    <a:pt x="425367" y="101191"/>
                  </a:moveTo>
                  <a:lnTo>
                    <a:pt x="496228" y="101191"/>
                  </a:lnTo>
                  <a:cubicBezTo>
                    <a:pt x="502282" y="101191"/>
                    <a:pt x="506377" y="105189"/>
                    <a:pt x="506377" y="111231"/>
                  </a:cubicBezTo>
                  <a:lnTo>
                    <a:pt x="506377" y="182042"/>
                  </a:lnTo>
                  <a:cubicBezTo>
                    <a:pt x="506377" y="188084"/>
                    <a:pt x="502282" y="192171"/>
                    <a:pt x="496228" y="192171"/>
                  </a:cubicBezTo>
                  <a:cubicBezTo>
                    <a:pt x="490175" y="192171"/>
                    <a:pt x="486080" y="188084"/>
                    <a:pt x="486080" y="182042"/>
                  </a:cubicBezTo>
                  <a:lnTo>
                    <a:pt x="486080" y="135575"/>
                  </a:lnTo>
                  <a:lnTo>
                    <a:pt x="402043" y="219447"/>
                  </a:lnTo>
                  <a:cubicBezTo>
                    <a:pt x="399996" y="221491"/>
                    <a:pt x="397948" y="222468"/>
                    <a:pt x="394921" y="222468"/>
                  </a:cubicBezTo>
                  <a:cubicBezTo>
                    <a:pt x="391895" y="222468"/>
                    <a:pt x="389847" y="221491"/>
                    <a:pt x="387889" y="219447"/>
                  </a:cubicBezTo>
                  <a:lnTo>
                    <a:pt x="344268" y="176001"/>
                  </a:lnTo>
                  <a:lnTo>
                    <a:pt x="270380" y="249744"/>
                  </a:lnTo>
                  <a:cubicBezTo>
                    <a:pt x="268332" y="251788"/>
                    <a:pt x="266285" y="252765"/>
                    <a:pt x="263258" y="252765"/>
                  </a:cubicBezTo>
                  <a:cubicBezTo>
                    <a:pt x="260231" y="252765"/>
                    <a:pt x="258184" y="251788"/>
                    <a:pt x="256225" y="249744"/>
                  </a:cubicBezTo>
                  <a:cubicBezTo>
                    <a:pt x="252130" y="245746"/>
                    <a:pt x="252130" y="239616"/>
                    <a:pt x="256225" y="235617"/>
                  </a:cubicBezTo>
                  <a:lnTo>
                    <a:pt x="337235" y="154766"/>
                  </a:lnTo>
                  <a:cubicBezTo>
                    <a:pt x="337769" y="154233"/>
                    <a:pt x="338303" y="153789"/>
                    <a:pt x="338837" y="153433"/>
                  </a:cubicBezTo>
                  <a:cubicBezTo>
                    <a:pt x="339372" y="152989"/>
                    <a:pt x="339995" y="152723"/>
                    <a:pt x="340618" y="152456"/>
                  </a:cubicBezTo>
                  <a:cubicBezTo>
                    <a:pt x="340885" y="152367"/>
                    <a:pt x="341152" y="152190"/>
                    <a:pt x="341508" y="152101"/>
                  </a:cubicBezTo>
                  <a:cubicBezTo>
                    <a:pt x="342131" y="151923"/>
                    <a:pt x="342754" y="151834"/>
                    <a:pt x="343378" y="151745"/>
                  </a:cubicBezTo>
                  <a:cubicBezTo>
                    <a:pt x="343645" y="151745"/>
                    <a:pt x="344001" y="151745"/>
                    <a:pt x="344268" y="151745"/>
                  </a:cubicBezTo>
                  <a:cubicBezTo>
                    <a:pt x="344980" y="151745"/>
                    <a:pt x="345603" y="151745"/>
                    <a:pt x="346226" y="151923"/>
                  </a:cubicBezTo>
                  <a:cubicBezTo>
                    <a:pt x="348096" y="152278"/>
                    <a:pt x="349876" y="153256"/>
                    <a:pt x="351390" y="154766"/>
                  </a:cubicBezTo>
                  <a:lnTo>
                    <a:pt x="394921" y="198213"/>
                  </a:lnTo>
                  <a:lnTo>
                    <a:pt x="471925" y="121359"/>
                  </a:lnTo>
                  <a:lnTo>
                    <a:pt x="425367" y="121359"/>
                  </a:lnTo>
                  <a:cubicBezTo>
                    <a:pt x="419224" y="121359"/>
                    <a:pt x="415218" y="117361"/>
                    <a:pt x="415218" y="111231"/>
                  </a:cubicBezTo>
                  <a:cubicBezTo>
                    <a:pt x="415218" y="105189"/>
                    <a:pt x="419224" y="101191"/>
                    <a:pt x="425367" y="101191"/>
                  </a:cubicBezTo>
                  <a:close/>
                  <a:moveTo>
                    <a:pt x="101297" y="91029"/>
                  </a:moveTo>
                  <a:cubicBezTo>
                    <a:pt x="107337" y="91029"/>
                    <a:pt x="111423" y="95028"/>
                    <a:pt x="111423" y="101159"/>
                  </a:cubicBezTo>
                  <a:lnTo>
                    <a:pt x="111423" y="262887"/>
                  </a:lnTo>
                  <a:cubicBezTo>
                    <a:pt x="111423" y="268929"/>
                    <a:pt x="107337" y="273017"/>
                    <a:pt x="101297" y="273017"/>
                  </a:cubicBezTo>
                  <a:cubicBezTo>
                    <a:pt x="95257" y="273017"/>
                    <a:pt x="91171" y="268929"/>
                    <a:pt x="91171" y="262887"/>
                  </a:cubicBezTo>
                  <a:lnTo>
                    <a:pt x="91171" y="101159"/>
                  </a:lnTo>
                  <a:cubicBezTo>
                    <a:pt x="91171" y="95028"/>
                    <a:pt x="95257" y="91029"/>
                    <a:pt x="101297" y="91029"/>
                  </a:cubicBezTo>
                  <a:close/>
                  <a:moveTo>
                    <a:pt x="70848" y="20177"/>
                  </a:moveTo>
                  <a:cubicBezTo>
                    <a:pt x="64796" y="20177"/>
                    <a:pt x="60791" y="24265"/>
                    <a:pt x="60791" y="30309"/>
                  </a:cubicBezTo>
                  <a:lnTo>
                    <a:pt x="60791" y="343802"/>
                  </a:lnTo>
                  <a:lnTo>
                    <a:pt x="222780" y="343802"/>
                  </a:lnTo>
                  <a:cubicBezTo>
                    <a:pt x="228833" y="343802"/>
                    <a:pt x="232927" y="347890"/>
                    <a:pt x="232927" y="353935"/>
                  </a:cubicBezTo>
                  <a:lnTo>
                    <a:pt x="232927" y="364067"/>
                  </a:lnTo>
                  <a:lnTo>
                    <a:pt x="374712" y="364067"/>
                  </a:lnTo>
                  <a:lnTo>
                    <a:pt x="374712" y="353935"/>
                  </a:lnTo>
                  <a:cubicBezTo>
                    <a:pt x="374712" y="347890"/>
                    <a:pt x="378717" y="343802"/>
                    <a:pt x="384859" y="343802"/>
                  </a:cubicBezTo>
                  <a:lnTo>
                    <a:pt x="546848" y="343802"/>
                  </a:lnTo>
                  <a:lnTo>
                    <a:pt x="546848" y="30309"/>
                  </a:lnTo>
                  <a:cubicBezTo>
                    <a:pt x="546848" y="24265"/>
                    <a:pt x="542754" y="20177"/>
                    <a:pt x="536702" y="20177"/>
                  </a:cubicBezTo>
                  <a:close/>
                  <a:moveTo>
                    <a:pt x="70848" y="0"/>
                  </a:moveTo>
                  <a:lnTo>
                    <a:pt x="536702" y="0"/>
                  </a:lnTo>
                  <a:cubicBezTo>
                    <a:pt x="553969" y="0"/>
                    <a:pt x="567142" y="13155"/>
                    <a:pt x="567142" y="30309"/>
                  </a:cubicBezTo>
                  <a:lnTo>
                    <a:pt x="567142" y="343802"/>
                  </a:lnTo>
                  <a:lnTo>
                    <a:pt x="597492" y="343802"/>
                  </a:lnTo>
                  <a:cubicBezTo>
                    <a:pt x="603545" y="343802"/>
                    <a:pt x="607639" y="347890"/>
                    <a:pt x="607639" y="353935"/>
                  </a:cubicBezTo>
                  <a:lnTo>
                    <a:pt x="607639" y="384244"/>
                  </a:lnTo>
                  <a:cubicBezTo>
                    <a:pt x="607639" y="401487"/>
                    <a:pt x="594466" y="414642"/>
                    <a:pt x="577199" y="414642"/>
                  </a:cubicBezTo>
                  <a:lnTo>
                    <a:pt x="30351" y="414642"/>
                  </a:lnTo>
                  <a:cubicBezTo>
                    <a:pt x="13173" y="414642"/>
                    <a:pt x="0" y="401487"/>
                    <a:pt x="0" y="384244"/>
                  </a:cubicBezTo>
                  <a:lnTo>
                    <a:pt x="0" y="353935"/>
                  </a:lnTo>
                  <a:cubicBezTo>
                    <a:pt x="0" y="347890"/>
                    <a:pt x="4094" y="343802"/>
                    <a:pt x="10147" y="343802"/>
                  </a:cubicBezTo>
                  <a:lnTo>
                    <a:pt x="40497" y="343802"/>
                  </a:lnTo>
                  <a:lnTo>
                    <a:pt x="40497" y="30309"/>
                  </a:lnTo>
                  <a:cubicBezTo>
                    <a:pt x="40497" y="13155"/>
                    <a:pt x="53670" y="0"/>
                    <a:pt x="708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anchor="ctr"/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/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1549018" y="2757752"/>
            <a:ext cx="2933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+mj-ea"/>
                <a:ea typeface="+mj-ea"/>
              </a:rPr>
              <a:t>1F-</a:t>
            </a:r>
            <a:r>
              <a:rPr lang="zh-TW" altLang="en-US" sz="2400" dirty="0">
                <a:latin typeface="+mj-ea"/>
                <a:ea typeface="+mj-ea"/>
              </a:rPr>
              <a:t>雜誌區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430" y="1849981"/>
            <a:ext cx="6067515" cy="4550636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34" y="2248621"/>
            <a:ext cx="5801591" cy="4351193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779" y="2248621"/>
            <a:ext cx="5808518" cy="435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A56F34-943B-4203-B6C6-2FF6C3A5B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空間與動線特色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FFCBCB-07DC-4797-82F6-3E2F323BD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12</a:t>
            </a:fld>
            <a:endParaRPr lang="zh-CN" altLang="en-US"/>
          </a:p>
        </p:txBody>
      </p:sp>
      <p:grpSp>
        <p:nvGrpSpPr>
          <p:cNvPr id="5" name="fb450ce9-1188-4399-bf19-b5a55dee3586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12167A7A-38BD-4810-A8E0-1514F90E976C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836498" y="1366003"/>
            <a:ext cx="10850563" cy="777272"/>
            <a:chOff x="669925" y="2899955"/>
            <a:chExt cx="10850563" cy="524208"/>
          </a:xfrm>
        </p:grpSpPr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C3EDB03D-D1CD-43E4-8CF9-5258E44C16C1}"/>
                </a:ext>
              </a:extLst>
            </p:cNvPr>
            <p:cNvCxnSpPr>
              <a:cxnSpLocks/>
            </p:cNvCxnSpPr>
            <p:nvPr/>
          </p:nvCxnSpPr>
          <p:spPr>
            <a:xfrm>
              <a:off x="669925" y="2899955"/>
              <a:ext cx="10850563" cy="0"/>
            </a:xfrm>
            <a:prstGeom prst="line">
              <a:avLst/>
            </a:prstGeom>
            <a:ln w="3175" cap="rnd">
              <a:solidFill>
                <a:schemeClr val="tx1">
                  <a:lumMod val="50000"/>
                  <a:lumOff val="50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išḻíḋé">
              <a:extLst>
                <a:ext uri="{FF2B5EF4-FFF2-40B4-BE49-F238E27FC236}">
                  <a16:creationId xmlns:a16="http://schemas.microsoft.com/office/drawing/2014/main" id="{1482C0F0-02D3-4F10-9539-F1F7E16AFF80}"/>
                </a:ext>
              </a:extLst>
            </p:cNvPr>
            <p:cNvSpPr txBox="1"/>
            <p:nvPr/>
          </p:nvSpPr>
          <p:spPr>
            <a:xfrm>
              <a:off x="1382445" y="3028556"/>
              <a:ext cx="3176074" cy="395607"/>
            </a:xfrm>
            <a:prstGeom prst="rect">
              <a:avLst/>
            </a:prstGeom>
            <a:noFill/>
          </p:spPr>
          <p:txBody>
            <a:bodyPr wrap="none" rtlCol="0" anchor="ctr">
              <a:normAutofit/>
            </a:bodyPr>
            <a:lstStyle/>
            <a:p>
              <a:r>
                <a:rPr lang="zh-TW" altLang="en-US" sz="2800" b="1" dirty="0"/>
                <a:t>新館</a:t>
              </a:r>
              <a:r>
                <a:rPr lang="en-US" altLang="zh-TW" sz="2800" b="1" dirty="0"/>
                <a:t>-</a:t>
              </a:r>
              <a:r>
                <a:rPr lang="zh-TW" altLang="en-US" sz="2800" b="1" dirty="0"/>
                <a:t>新型態圖書館設計 </a:t>
              </a:r>
            </a:p>
          </p:txBody>
        </p:sp>
        <p:sp>
          <p:nvSpPr>
            <p:cNvPr id="10" name="iṣḻiḓê">
              <a:extLst>
                <a:ext uri="{FF2B5EF4-FFF2-40B4-BE49-F238E27FC236}">
                  <a16:creationId xmlns:a16="http://schemas.microsoft.com/office/drawing/2014/main" id="{2820D1AA-0551-45C8-BDC2-E8A3C1A0BC27}"/>
                </a:ext>
              </a:extLst>
            </p:cNvPr>
            <p:cNvSpPr/>
            <p:nvPr/>
          </p:nvSpPr>
          <p:spPr bwMode="auto">
            <a:xfrm>
              <a:off x="746041" y="3058089"/>
              <a:ext cx="478639" cy="282129"/>
            </a:xfrm>
            <a:custGeom>
              <a:avLst/>
              <a:gdLst>
                <a:gd name="connsiteX0" fmla="*/ 20293 w 607639"/>
                <a:gd name="connsiteY0" fmla="*/ 364067 h 414642"/>
                <a:gd name="connsiteX1" fmla="*/ 20293 w 607639"/>
                <a:gd name="connsiteY1" fmla="*/ 384244 h 414642"/>
                <a:gd name="connsiteX2" fmla="*/ 30351 w 607639"/>
                <a:gd name="connsiteY2" fmla="*/ 394377 h 414642"/>
                <a:gd name="connsiteX3" fmla="*/ 577199 w 607639"/>
                <a:gd name="connsiteY3" fmla="*/ 394377 h 414642"/>
                <a:gd name="connsiteX4" fmla="*/ 587346 w 607639"/>
                <a:gd name="connsiteY4" fmla="*/ 384244 h 414642"/>
                <a:gd name="connsiteX5" fmla="*/ 587346 w 607639"/>
                <a:gd name="connsiteY5" fmla="*/ 364067 h 414642"/>
                <a:gd name="connsiteX6" fmla="*/ 556995 w 607639"/>
                <a:gd name="connsiteY6" fmla="*/ 364067 h 414642"/>
                <a:gd name="connsiteX7" fmla="*/ 394916 w 607639"/>
                <a:gd name="connsiteY7" fmla="*/ 364067 h 414642"/>
                <a:gd name="connsiteX8" fmla="*/ 394916 w 607639"/>
                <a:gd name="connsiteY8" fmla="*/ 374200 h 414642"/>
                <a:gd name="connsiteX9" fmla="*/ 384859 w 607639"/>
                <a:gd name="connsiteY9" fmla="*/ 384244 h 414642"/>
                <a:gd name="connsiteX10" fmla="*/ 222780 w 607639"/>
                <a:gd name="connsiteY10" fmla="*/ 384244 h 414642"/>
                <a:gd name="connsiteX11" fmla="*/ 212634 w 607639"/>
                <a:gd name="connsiteY11" fmla="*/ 374200 h 414642"/>
                <a:gd name="connsiteX12" fmla="*/ 212634 w 607639"/>
                <a:gd name="connsiteY12" fmla="*/ 364067 h 414642"/>
                <a:gd name="connsiteX13" fmla="*/ 50644 w 607639"/>
                <a:gd name="connsiteY13" fmla="*/ 364067 h 414642"/>
                <a:gd name="connsiteX14" fmla="*/ 141754 w 607639"/>
                <a:gd name="connsiteY14" fmla="*/ 232583 h 414642"/>
                <a:gd name="connsiteX15" fmla="*/ 161961 w 607639"/>
                <a:gd name="connsiteY15" fmla="*/ 232583 h 414642"/>
                <a:gd name="connsiteX16" fmla="*/ 172110 w 607639"/>
                <a:gd name="connsiteY16" fmla="*/ 242719 h 414642"/>
                <a:gd name="connsiteX17" fmla="*/ 161961 w 607639"/>
                <a:gd name="connsiteY17" fmla="*/ 252765 h 414642"/>
                <a:gd name="connsiteX18" fmla="*/ 141754 w 607639"/>
                <a:gd name="connsiteY18" fmla="*/ 252765 h 414642"/>
                <a:gd name="connsiteX19" fmla="*/ 131605 w 607639"/>
                <a:gd name="connsiteY19" fmla="*/ 242719 h 414642"/>
                <a:gd name="connsiteX20" fmla="*/ 141754 w 607639"/>
                <a:gd name="connsiteY20" fmla="*/ 232583 h 414642"/>
                <a:gd name="connsiteX21" fmla="*/ 141758 w 607639"/>
                <a:gd name="connsiteY21" fmla="*/ 192149 h 414642"/>
                <a:gd name="connsiteX22" fmla="*/ 182279 w 607639"/>
                <a:gd name="connsiteY22" fmla="*/ 192149 h 414642"/>
                <a:gd name="connsiteX23" fmla="*/ 192432 w 607639"/>
                <a:gd name="connsiteY23" fmla="*/ 202196 h 414642"/>
                <a:gd name="connsiteX24" fmla="*/ 182279 w 607639"/>
                <a:gd name="connsiteY24" fmla="*/ 212331 h 414642"/>
                <a:gd name="connsiteX25" fmla="*/ 141758 w 607639"/>
                <a:gd name="connsiteY25" fmla="*/ 212331 h 414642"/>
                <a:gd name="connsiteX26" fmla="*/ 131605 w 607639"/>
                <a:gd name="connsiteY26" fmla="*/ 202196 h 414642"/>
                <a:gd name="connsiteX27" fmla="*/ 141758 w 607639"/>
                <a:gd name="connsiteY27" fmla="*/ 192149 h 414642"/>
                <a:gd name="connsiteX28" fmla="*/ 141754 w 607639"/>
                <a:gd name="connsiteY28" fmla="*/ 151716 h 414642"/>
                <a:gd name="connsiteX29" fmla="*/ 161961 w 607639"/>
                <a:gd name="connsiteY29" fmla="*/ 151716 h 414642"/>
                <a:gd name="connsiteX30" fmla="*/ 172110 w 607639"/>
                <a:gd name="connsiteY30" fmla="*/ 161763 h 414642"/>
                <a:gd name="connsiteX31" fmla="*/ 161961 w 607639"/>
                <a:gd name="connsiteY31" fmla="*/ 171898 h 414642"/>
                <a:gd name="connsiteX32" fmla="*/ 141754 w 607639"/>
                <a:gd name="connsiteY32" fmla="*/ 171898 h 414642"/>
                <a:gd name="connsiteX33" fmla="*/ 131605 w 607639"/>
                <a:gd name="connsiteY33" fmla="*/ 161763 h 414642"/>
                <a:gd name="connsiteX34" fmla="*/ 141754 w 607639"/>
                <a:gd name="connsiteY34" fmla="*/ 151716 h 414642"/>
                <a:gd name="connsiteX35" fmla="*/ 141758 w 607639"/>
                <a:gd name="connsiteY35" fmla="*/ 111211 h 414642"/>
                <a:gd name="connsiteX36" fmla="*/ 182279 w 607639"/>
                <a:gd name="connsiteY36" fmla="*/ 111211 h 414642"/>
                <a:gd name="connsiteX37" fmla="*/ 192432 w 607639"/>
                <a:gd name="connsiteY37" fmla="*/ 121337 h 414642"/>
                <a:gd name="connsiteX38" fmla="*/ 182279 w 607639"/>
                <a:gd name="connsiteY38" fmla="*/ 131463 h 414642"/>
                <a:gd name="connsiteX39" fmla="*/ 141758 w 607639"/>
                <a:gd name="connsiteY39" fmla="*/ 131463 h 414642"/>
                <a:gd name="connsiteX40" fmla="*/ 131605 w 607639"/>
                <a:gd name="connsiteY40" fmla="*/ 121337 h 414642"/>
                <a:gd name="connsiteX41" fmla="*/ 141758 w 607639"/>
                <a:gd name="connsiteY41" fmla="*/ 111211 h 414642"/>
                <a:gd name="connsiteX42" fmla="*/ 425367 w 607639"/>
                <a:gd name="connsiteY42" fmla="*/ 101191 h 414642"/>
                <a:gd name="connsiteX43" fmla="*/ 496228 w 607639"/>
                <a:gd name="connsiteY43" fmla="*/ 101191 h 414642"/>
                <a:gd name="connsiteX44" fmla="*/ 506377 w 607639"/>
                <a:gd name="connsiteY44" fmla="*/ 111231 h 414642"/>
                <a:gd name="connsiteX45" fmla="*/ 506377 w 607639"/>
                <a:gd name="connsiteY45" fmla="*/ 182042 h 414642"/>
                <a:gd name="connsiteX46" fmla="*/ 496228 w 607639"/>
                <a:gd name="connsiteY46" fmla="*/ 192171 h 414642"/>
                <a:gd name="connsiteX47" fmla="*/ 486080 w 607639"/>
                <a:gd name="connsiteY47" fmla="*/ 182042 h 414642"/>
                <a:gd name="connsiteX48" fmla="*/ 486080 w 607639"/>
                <a:gd name="connsiteY48" fmla="*/ 135575 h 414642"/>
                <a:gd name="connsiteX49" fmla="*/ 402043 w 607639"/>
                <a:gd name="connsiteY49" fmla="*/ 219447 h 414642"/>
                <a:gd name="connsiteX50" fmla="*/ 394921 w 607639"/>
                <a:gd name="connsiteY50" fmla="*/ 222468 h 414642"/>
                <a:gd name="connsiteX51" fmla="*/ 387889 w 607639"/>
                <a:gd name="connsiteY51" fmla="*/ 219447 h 414642"/>
                <a:gd name="connsiteX52" fmla="*/ 344268 w 607639"/>
                <a:gd name="connsiteY52" fmla="*/ 176001 h 414642"/>
                <a:gd name="connsiteX53" fmla="*/ 270380 w 607639"/>
                <a:gd name="connsiteY53" fmla="*/ 249744 h 414642"/>
                <a:gd name="connsiteX54" fmla="*/ 263258 w 607639"/>
                <a:gd name="connsiteY54" fmla="*/ 252765 h 414642"/>
                <a:gd name="connsiteX55" fmla="*/ 256225 w 607639"/>
                <a:gd name="connsiteY55" fmla="*/ 249744 h 414642"/>
                <a:gd name="connsiteX56" fmla="*/ 256225 w 607639"/>
                <a:gd name="connsiteY56" fmla="*/ 235617 h 414642"/>
                <a:gd name="connsiteX57" fmla="*/ 337235 w 607639"/>
                <a:gd name="connsiteY57" fmla="*/ 154766 h 414642"/>
                <a:gd name="connsiteX58" fmla="*/ 338837 w 607639"/>
                <a:gd name="connsiteY58" fmla="*/ 153433 h 414642"/>
                <a:gd name="connsiteX59" fmla="*/ 340618 w 607639"/>
                <a:gd name="connsiteY59" fmla="*/ 152456 h 414642"/>
                <a:gd name="connsiteX60" fmla="*/ 341508 w 607639"/>
                <a:gd name="connsiteY60" fmla="*/ 152101 h 414642"/>
                <a:gd name="connsiteX61" fmla="*/ 343378 w 607639"/>
                <a:gd name="connsiteY61" fmla="*/ 151745 h 414642"/>
                <a:gd name="connsiteX62" fmla="*/ 344268 w 607639"/>
                <a:gd name="connsiteY62" fmla="*/ 151745 h 414642"/>
                <a:gd name="connsiteX63" fmla="*/ 346226 w 607639"/>
                <a:gd name="connsiteY63" fmla="*/ 151923 h 414642"/>
                <a:gd name="connsiteX64" fmla="*/ 351390 w 607639"/>
                <a:gd name="connsiteY64" fmla="*/ 154766 h 414642"/>
                <a:gd name="connsiteX65" fmla="*/ 394921 w 607639"/>
                <a:gd name="connsiteY65" fmla="*/ 198213 h 414642"/>
                <a:gd name="connsiteX66" fmla="*/ 471925 w 607639"/>
                <a:gd name="connsiteY66" fmla="*/ 121359 h 414642"/>
                <a:gd name="connsiteX67" fmla="*/ 425367 w 607639"/>
                <a:gd name="connsiteY67" fmla="*/ 121359 h 414642"/>
                <a:gd name="connsiteX68" fmla="*/ 415218 w 607639"/>
                <a:gd name="connsiteY68" fmla="*/ 111231 h 414642"/>
                <a:gd name="connsiteX69" fmla="*/ 425367 w 607639"/>
                <a:gd name="connsiteY69" fmla="*/ 101191 h 414642"/>
                <a:gd name="connsiteX70" fmla="*/ 101297 w 607639"/>
                <a:gd name="connsiteY70" fmla="*/ 91029 h 414642"/>
                <a:gd name="connsiteX71" fmla="*/ 111423 w 607639"/>
                <a:gd name="connsiteY71" fmla="*/ 101159 h 414642"/>
                <a:gd name="connsiteX72" fmla="*/ 111423 w 607639"/>
                <a:gd name="connsiteY72" fmla="*/ 262887 h 414642"/>
                <a:gd name="connsiteX73" fmla="*/ 101297 w 607639"/>
                <a:gd name="connsiteY73" fmla="*/ 273017 h 414642"/>
                <a:gd name="connsiteX74" fmla="*/ 91171 w 607639"/>
                <a:gd name="connsiteY74" fmla="*/ 262887 h 414642"/>
                <a:gd name="connsiteX75" fmla="*/ 91171 w 607639"/>
                <a:gd name="connsiteY75" fmla="*/ 101159 h 414642"/>
                <a:gd name="connsiteX76" fmla="*/ 101297 w 607639"/>
                <a:gd name="connsiteY76" fmla="*/ 91029 h 414642"/>
                <a:gd name="connsiteX77" fmla="*/ 70848 w 607639"/>
                <a:gd name="connsiteY77" fmla="*/ 20177 h 414642"/>
                <a:gd name="connsiteX78" fmla="*/ 60791 w 607639"/>
                <a:gd name="connsiteY78" fmla="*/ 30309 h 414642"/>
                <a:gd name="connsiteX79" fmla="*/ 60791 w 607639"/>
                <a:gd name="connsiteY79" fmla="*/ 343802 h 414642"/>
                <a:gd name="connsiteX80" fmla="*/ 222780 w 607639"/>
                <a:gd name="connsiteY80" fmla="*/ 343802 h 414642"/>
                <a:gd name="connsiteX81" fmla="*/ 232927 w 607639"/>
                <a:gd name="connsiteY81" fmla="*/ 353935 h 414642"/>
                <a:gd name="connsiteX82" fmla="*/ 232927 w 607639"/>
                <a:gd name="connsiteY82" fmla="*/ 364067 h 414642"/>
                <a:gd name="connsiteX83" fmla="*/ 374712 w 607639"/>
                <a:gd name="connsiteY83" fmla="*/ 364067 h 414642"/>
                <a:gd name="connsiteX84" fmla="*/ 374712 w 607639"/>
                <a:gd name="connsiteY84" fmla="*/ 353935 h 414642"/>
                <a:gd name="connsiteX85" fmla="*/ 384859 w 607639"/>
                <a:gd name="connsiteY85" fmla="*/ 343802 h 414642"/>
                <a:gd name="connsiteX86" fmla="*/ 546848 w 607639"/>
                <a:gd name="connsiteY86" fmla="*/ 343802 h 414642"/>
                <a:gd name="connsiteX87" fmla="*/ 546848 w 607639"/>
                <a:gd name="connsiteY87" fmla="*/ 30309 h 414642"/>
                <a:gd name="connsiteX88" fmla="*/ 536702 w 607639"/>
                <a:gd name="connsiteY88" fmla="*/ 20177 h 414642"/>
                <a:gd name="connsiteX89" fmla="*/ 70848 w 607639"/>
                <a:gd name="connsiteY89" fmla="*/ 0 h 414642"/>
                <a:gd name="connsiteX90" fmla="*/ 536702 w 607639"/>
                <a:gd name="connsiteY90" fmla="*/ 0 h 414642"/>
                <a:gd name="connsiteX91" fmla="*/ 567142 w 607639"/>
                <a:gd name="connsiteY91" fmla="*/ 30309 h 414642"/>
                <a:gd name="connsiteX92" fmla="*/ 567142 w 607639"/>
                <a:gd name="connsiteY92" fmla="*/ 343802 h 414642"/>
                <a:gd name="connsiteX93" fmla="*/ 597492 w 607639"/>
                <a:gd name="connsiteY93" fmla="*/ 343802 h 414642"/>
                <a:gd name="connsiteX94" fmla="*/ 607639 w 607639"/>
                <a:gd name="connsiteY94" fmla="*/ 353935 h 414642"/>
                <a:gd name="connsiteX95" fmla="*/ 607639 w 607639"/>
                <a:gd name="connsiteY95" fmla="*/ 384244 h 414642"/>
                <a:gd name="connsiteX96" fmla="*/ 577199 w 607639"/>
                <a:gd name="connsiteY96" fmla="*/ 414642 h 414642"/>
                <a:gd name="connsiteX97" fmla="*/ 30351 w 607639"/>
                <a:gd name="connsiteY97" fmla="*/ 414642 h 414642"/>
                <a:gd name="connsiteX98" fmla="*/ 0 w 607639"/>
                <a:gd name="connsiteY98" fmla="*/ 384244 h 414642"/>
                <a:gd name="connsiteX99" fmla="*/ 0 w 607639"/>
                <a:gd name="connsiteY99" fmla="*/ 353935 h 414642"/>
                <a:gd name="connsiteX100" fmla="*/ 10147 w 607639"/>
                <a:gd name="connsiteY100" fmla="*/ 343802 h 414642"/>
                <a:gd name="connsiteX101" fmla="*/ 40497 w 607639"/>
                <a:gd name="connsiteY101" fmla="*/ 343802 h 414642"/>
                <a:gd name="connsiteX102" fmla="*/ 40497 w 607639"/>
                <a:gd name="connsiteY102" fmla="*/ 30309 h 414642"/>
                <a:gd name="connsiteX103" fmla="*/ 70848 w 607639"/>
                <a:gd name="connsiteY103" fmla="*/ 0 h 41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607639" h="414642">
                  <a:moveTo>
                    <a:pt x="20293" y="364067"/>
                  </a:moveTo>
                  <a:lnTo>
                    <a:pt x="20293" y="384244"/>
                  </a:lnTo>
                  <a:cubicBezTo>
                    <a:pt x="20293" y="390377"/>
                    <a:pt x="24298" y="394377"/>
                    <a:pt x="30351" y="394377"/>
                  </a:cubicBezTo>
                  <a:lnTo>
                    <a:pt x="577199" y="394377"/>
                  </a:lnTo>
                  <a:cubicBezTo>
                    <a:pt x="583341" y="394377"/>
                    <a:pt x="587346" y="390377"/>
                    <a:pt x="587346" y="384244"/>
                  </a:cubicBezTo>
                  <a:lnTo>
                    <a:pt x="587346" y="364067"/>
                  </a:lnTo>
                  <a:lnTo>
                    <a:pt x="556995" y="364067"/>
                  </a:lnTo>
                  <a:lnTo>
                    <a:pt x="394916" y="364067"/>
                  </a:lnTo>
                  <a:lnTo>
                    <a:pt x="394916" y="374200"/>
                  </a:lnTo>
                  <a:cubicBezTo>
                    <a:pt x="394916" y="380244"/>
                    <a:pt x="390911" y="384244"/>
                    <a:pt x="384859" y="384244"/>
                  </a:cubicBezTo>
                  <a:lnTo>
                    <a:pt x="222780" y="384244"/>
                  </a:lnTo>
                  <a:cubicBezTo>
                    <a:pt x="216728" y="384244"/>
                    <a:pt x="212634" y="380244"/>
                    <a:pt x="212634" y="374200"/>
                  </a:cubicBezTo>
                  <a:lnTo>
                    <a:pt x="212634" y="364067"/>
                  </a:lnTo>
                  <a:lnTo>
                    <a:pt x="50644" y="364067"/>
                  </a:lnTo>
                  <a:close/>
                  <a:moveTo>
                    <a:pt x="141754" y="232583"/>
                  </a:moveTo>
                  <a:lnTo>
                    <a:pt x="161961" y="232583"/>
                  </a:lnTo>
                  <a:cubicBezTo>
                    <a:pt x="168104" y="232583"/>
                    <a:pt x="172110" y="236584"/>
                    <a:pt x="172110" y="242719"/>
                  </a:cubicBezTo>
                  <a:cubicBezTo>
                    <a:pt x="172110" y="248764"/>
                    <a:pt x="168104" y="252765"/>
                    <a:pt x="161961" y="252765"/>
                  </a:cubicBezTo>
                  <a:lnTo>
                    <a:pt x="141754" y="252765"/>
                  </a:lnTo>
                  <a:cubicBezTo>
                    <a:pt x="135700" y="252765"/>
                    <a:pt x="131605" y="248764"/>
                    <a:pt x="131605" y="242719"/>
                  </a:cubicBezTo>
                  <a:cubicBezTo>
                    <a:pt x="131605" y="236584"/>
                    <a:pt x="135700" y="232583"/>
                    <a:pt x="141754" y="232583"/>
                  </a:cubicBezTo>
                  <a:close/>
                  <a:moveTo>
                    <a:pt x="141758" y="192149"/>
                  </a:moveTo>
                  <a:lnTo>
                    <a:pt x="182279" y="192149"/>
                  </a:lnTo>
                  <a:cubicBezTo>
                    <a:pt x="188335" y="192149"/>
                    <a:pt x="192432" y="196150"/>
                    <a:pt x="192432" y="202196"/>
                  </a:cubicBezTo>
                  <a:cubicBezTo>
                    <a:pt x="192432" y="208330"/>
                    <a:pt x="188335" y="212331"/>
                    <a:pt x="182279" y="212331"/>
                  </a:cubicBezTo>
                  <a:lnTo>
                    <a:pt x="141758" y="212331"/>
                  </a:lnTo>
                  <a:cubicBezTo>
                    <a:pt x="135702" y="212331"/>
                    <a:pt x="131605" y="208330"/>
                    <a:pt x="131605" y="202196"/>
                  </a:cubicBezTo>
                  <a:cubicBezTo>
                    <a:pt x="131605" y="196150"/>
                    <a:pt x="135702" y="192149"/>
                    <a:pt x="141758" y="192149"/>
                  </a:cubicBezTo>
                  <a:close/>
                  <a:moveTo>
                    <a:pt x="141754" y="151716"/>
                  </a:moveTo>
                  <a:lnTo>
                    <a:pt x="161961" y="151716"/>
                  </a:lnTo>
                  <a:cubicBezTo>
                    <a:pt x="168104" y="151716"/>
                    <a:pt x="172110" y="155717"/>
                    <a:pt x="172110" y="161763"/>
                  </a:cubicBezTo>
                  <a:cubicBezTo>
                    <a:pt x="172110" y="167897"/>
                    <a:pt x="168104" y="171898"/>
                    <a:pt x="161961" y="171898"/>
                  </a:cubicBezTo>
                  <a:lnTo>
                    <a:pt x="141754" y="171898"/>
                  </a:lnTo>
                  <a:cubicBezTo>
                    <a:pt x="135700" y="171898"/>
                    <a:pt x="131605" y="167897"/>
                    <a:pt x="131605" y="161763"/>
                  </a:cubicBezTo>
                  <a:cubicBezTo>
                    <a:pt x="131605" y="155717"/>
                    <a:pt x="135700" y="151716"/>
                    <a:pt x="141754" y="151716"/>
                  </a:cubicBezTo>
                  <a:close/>
                  <a:moveTo>
                    <a:pt x="141758" y="111211"/>
                  </a:moveTo>
                  <a:lnTo>
                    <a:pt x="182279" y="111211"/>
                  </a:lnTo>
                  <a:cubicBezTo>
                    <a:pt x="188335" y="111211"/>
                    <a:pt x="192432" y="115297"/>
                    <a:pt x="192432" y="121337"/>
                  </a:cubicBezTo>
                  <a:cubicBezTo>
                    <a:pt x="192432" y="127377"/>
                    <a:pt x="188335" y="131463"/>
                    <a:pt x="182279" y="131463"/>
                  </a:cubicBezTo>
                  <a:lnTo>
                    <a:pt x="141758" y="131463"/>
                  </a:lnTo>
                  <a:cubicBezTo>
                    <a:pt x="135702" y="131463"/>
                    <a:pt x="131605" y="127377"/>
                    <a:pt x="131605" y="121337"/>
                  </a:cubicBezTo>
                  <a:cubicBezTo>
                    <a:pt x="131605" y="115297"/>
                    <a:pt x="135702" y="111211"/>
                    <a:pt x="141758" y="111211"/>
                  </a:cubicBezTo>
                  <a:close/>
                  <a:moveTo>
                    <a:pt x="425367" y="101191"/>
                  </a:moveTo>
                  <a:lnTo>
                    <a:pt x="496228" y="101191"/>
                  </a:lnTo>
                  <a:cubicBezTo>
                    <a:pt x="502282" y="101191"/>
                    <a:pt x="506377" y="105189"/>
                    <a:pt x="506377" y="111231"/>
                  </a:cubicBezTo>
                  <a:lnTo>
                    <a:pt x="506377" y="182042"/>
                  </a:lnTo>
                  <a:cubicBezTo>
                    <a:pt x="506377" y="188084"/>
                    <a:pt x="502282" y="192171"/>
                    <a:pt x="496228" y="192171"/>
                  </a:cubicBezTo>
                  <a:cubicBezTo>
                    <a:pt x="490175" y="192171"/>
                    <a:pt x="486080" y="188084"/>
                    <a:pt x="486080" y="182042"/>
                  </a:cubicBezTo>
                  <a:lnTo>
                    <a:pt x="486080" y="135575"/>
                  </a:lnTo>
                  <a:lnTo>
                    <a:pt x="402043" y="219447"/>
                  </a:lnTo>
                  <a:cubicBezTo>
                    <a:pt x="399996" y="221491"/>
                    <a:pt x="397948" y="222468"/>
                    <a:pt x="394921" y="222468"/>
                  </a:cubicBezTo>
                  <a:cubicBezTo>
                    <a:pt x="391895" y="222468"/>
                    <a:pt x="389847" y="221491"/>
                    <a:pt x="387889" y="219447"/>
                  </a:cubicBezTo>
                  <a:lnTo>
                    <a:pt x="344268" y="176001"/>
                  </a:lnTo>
                  <a:lnTo>
                    <a:pt x="270380" y="249744"/>
                  </a:lnTo>
                  <a:cubicBezTo>
                    <a:pt x="268332" y="251788"/>
                    <a:pt x="266285" y="252765"/>
                    <a:pt x="263258" y="252765"/>
                  </a:cubicBezTo>
                  <a:cubicBezTo>
                    <a:pt x="260231" y="252765"/>
                    <a:pt x="258184" y="251788"/>
                    <a:pt x="256225" y="249744"/>
                  </a:cubicBezTo>
                  <a:cubicBezTo>
                    <a:pt x="252130" y="245746"/>
                    <a:pt x="252130" y="239616"/>
                    <a:pt x="256225" y="235617"/>
                  </a:cubicBezTo>
                  <a:lnTo>
                    <a:pt x="337235" y="154766"/>
                  </a:lnTo>
                  <a:cubicBezTo>
                    <a:pt x="337769" y="154233"/>
                    <a:pt x="338303" y="153789"/>
                    <a:pt x="338837" y="153433"/>
                  </a:cubicBezTo>
                  <a:cubicBezTo>
                    <a:pt x="339372" y="152989"/>
                    <a:pt x="339995" y="152723"/>
                    <a:pt x="340618" y="152456"/>
                  </a:cubicBezTo>
                  <a:cubicBezTo>
                    <a:pt x="340885" y="152367"/>
                    <a:pt x="341152" y="152190"/>
                    <a:pt x="341508" y="152101"/>
                  </a:cubicBezTo>
                  <a:cubicBezTo>
                    <a:pt x="342131" y="151923"/>
                    <a:pt x="342754" y="151834"/>
                    <a:pt x="343378" y="151745"/>
                  </a:cubicBezTo>
                  <a:cubicBezTo>
                    <a:pt x="343645" y="151745"/>
                    <a:pt x="344001" y="151745"/>
                    <a:pt x="344268" y="151745"/>
                  </a:cubicBezTo>
                  <a:cubicBezTo>
                    <a:pt x="344980" y="151745"/>
                    <a:pt x="345603" y="151745"/>
                    <a:pt x="346226" y="151923"/>
                  </a:cubicBezTo>
                  <a:cubicBezTo>
                    <a:pt x="348096" y="152278"/>
                    <a:pt x="349876" y="153256"/>
                    <a:pt x="351390" y="154766"/>
                  </a:cubicBezTo>
                  <a:lnTo>
                    <a:pt x="394921" y="198213"/>
                  </a:lnTo>
                  <a:lnTo>
                    <a:pt x="471925" y="121359"/>
                  </a:lnTo>
                  <a:lnTo>
                    <a:pt x="425367" y="121359"/>
                  </a:lnTo>
                  <a:cubicBezTo>
                    <a:pt x="419224" y="121359"/>
                    <a:pt x="415218" y="117361"/>
                    <a:pt x="415218" y="111231"/>
                  </a:cubicBezTo>
                  <a:cubicBezTo>
                    <a:pt x="415218" y="105189"/>
                    <a:pt x="419224" y="101191"/>
                    <a:pt x="425367" y="101191"/>
                  </a:cubicBezTo>
                  <a:close/>
                  <a:moveTo>
                    <a:pt x="101297" y="91029"/>
                  </a:moveTo>
                  <a:cubicBezTo>
                    <a:pt x="107337" y="91029"/>
                    <a:pt x="111423" y="95028"/>
                    <a:pt x="111423" y="101159"/>
                  </a:cubicBezTo>
                  <a:lnTo>
                    <a:pt x="111423" y="262887"/>
                  </a:lnTo>
                  <a:cubicBezTo>
                    <a:pt x="111423" y="268929"/>
                    <a:pt x="107337" y="273017"/>
                    <a:pt x="101297" y="273017"/>
                  </a:cubicBezTo>
                  <a:cubicBezTo>
                    <a:pt x="95257" y="273017"/>
                    <a:pt x="91171" y="268929"/>
                    <a:pt x="91171" y="262887"/>
                  </a:cubicBezTo>
                  <a:lnTo>
                    <a:pt x="91171" y="101159"/>
                  </a:lnTo>
                  <a:cubicBezTo>
                    <a:pt x="91171" y="95028"/>
                    <a:pt x="95257" y="91029"/>
                    <a:pt x="101297" y="91029"/>
                  </a:cubicBezTo>
                  <a:close/>
                  <a:moveTo>
                    <a:pt x="70848" y="20177"/>
                  </a:moveTo>
                  <a:cubicBezTo>
                    <a:pt x="64796" y="20177"/>
                    <a:pt x="60791" y="24265"/>
                    <a:pt x="60791" y="30309"/>
                  </a:cubicBezTo>
                  <a:lnTo>
                    <a:pt x="60791" y="343802"/>
                  </a:lnTo>
                  <a:lnTo>
                    <a:pt x="222780" y="343802"/>
                  </a:lnTo>
                  <a:cubicBezTo>
                    <a:pt x="228833" y="343802"/>
                    <a:pt x="232927" y="347890"/>
                    <a:pt x="232927" y="353935"/>
                  </a:cubicBezTo>
                  <a:lnTo>
                    <a:pt x="232927" y="364067"/>
                  </a:lnTo>
                  <a:lnTo>
                    <a:pt x="374712" y="364067"/>
                  </a:lnTo>
                  <a:lnTo>
                    <a:pt x="374712" y="353935"/>
                  </a:lnTo>
                  <a:cubicBezTo>
                    <a:pt x="374712" y="347890"/>
                    <a:pt x="378717" y="343802"/>
                    <a:pt x="384859" y="343802"/>
                  </a:cubicBezTo>
                  <a:lnTo>
                    <a:pt x="546848" y="343802"/>
                  </a:lnTo>
                  <a:lnTo>
                    <a:pt x="546848" y="30309"/>
                  </a:lnTo>
                  <a:cubicBezTo>
                    <a:pt x="546848" y="24265"/>
                    <a:pt x="542754" y="20177"/>
                    <a:pt x="536702" y="20177"/>
                  </a:cubicBezTo>
                  <a:close/>
                  <a:moveTo>
                    <a:pt x="70848" y="0"/>
                  </a:moveTo>
                  <a:lnTo>
                    <a:pt x="536702" y="0"/>
                  </a:lnTo>
                  <a:cubicBezTo>
                    <a:pt x="553969" y="0"/>
                    <a:pt x="567142" y="13155"/>
                    <a:pt x="567142" y="30309"/>
                  </a:cubicBezTo>
                  <a:lnTo>
                    <a:pt x="567142" y="343802"/>
                  </a:lnTo>
                  <a:lnTo>
                    <a:pt x="597492" y="343802"/>
                  </a:lnTo>
                  <a:cubicBezTo>
                    <a:pt x="603545" y="343802"/>
                    <a:pt x="607639" y="347890"/>
                    <a:pt x="607639" y="353935"/>
                  </a:cubicBezTo>
                  <a:lnTo>
                    <a:pt x="607639" y="384244"/>
                  </a:lnTo>
                  <a:cubicBezTo>
                    <a:pt x="607639" y="401487"/>
                    <a:pt x="594466" y="414642"/>
                    <a:pt x="577199" y="414642"/>
                  </a:cubicBezTo>
                  <a:lnTo>
                    <a:pt x="30351" y="414642"/>
                  </a:lnTo>
                  <a:cubicBezTo>
                    <a:pt x="13173" y="414642"/>
                    <a:pt x="0" y="401487"/>
                    <a:pt x="0" y="384244"/>
                  </a:cubicBezTo>
                  <a:lnTo>
                    <a:pt x="0" y="353935"/>
                  </a:lnTo>
                  <a:cubicBezTo>
                    <a:pt x="0" y="347890"/>
                    <a:pt x="4094" y="343802"/>
                    <a:pt x="10147" y="343802"/>
                  </a:cubicBezTo>
                  <a:lnTo>
                    <a:pt x="40497" y="343802"/>
                  </a:lnTo>
                  <a:lnTo>
                    <a:pt x="40497" y="30309"/>
                  </a:lnTo>
                  <a:cubicBezTo>
                    <a:pt x="40497" y="13155"/>
                    <a:pt x="53670" y="0"/>
                    <a:pt x="708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anchor="ctr"/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/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1549018" y="2757752"/>
            <a:ext cx="2933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1F-</a:t>
            </a:r>
            <a:r>
              <a:rPr lang="zh-TW" altLang="en-US" sz="2400" dirty="0"/>
              <a:t>座位區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056" y="2018805"/>
            <a:ext cx="6067515" cy="455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A56F34-943B-4203-B6C6-2FF6C3A5B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空間與動線特色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FFCBCB-07DC-4797-82F6-3E2F323BD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13</a:t>
            </a:fld>
            <a:endParaRPr lang="zh-CN" altLang="en-US"/>
          </a:p>
        </p:txBody>
      </p:sp>
      <p:grpSp>
        <p:nvGrpSpPr>
          <p:cNvPr id="5" name="fb450ce9-1188-4399-bf19-b5a55dee3586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12167A7A-38BD-4810-A8E0-1514F90E976C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836498" y="1366003"/>
            <a:ext cx="10850563" cy="777272"/>
            <a:chOff x="669925" y="2899955"/>
            <a:chExt cx="10850563" cy="524208"/>
          </a:xfrm>
        </p:grpSpPr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C3EDB03D-D1CD-43E4-8CF9-5258E44C16C1}"/>
                </a:ext>
              </a:extLst>
            </p:cNvPr>
            <p:cNvCxnSpPr>
              <a:cxnSpLocks/>
            </p:cNvCxnSpPr>
            <p:nvPr/>
          </p:nvCxnSpPr>
          <p:spPr>
            <a:xfrm>
              <a:off x="669925" y="2899955"/>
              <a:ext cx="10850563" cy="0"/>
            </a:xfrm>
            <a:prstGeom prst="line">
              <a:avLst/>
            </a:prstGeom>
            <a:ln w="3175" cap="rnd">
              <a:solidFill>
                <a:schemeClr val="tx1">
                  <a:lumMod val="50000"/>
                  <a:lumOff val="50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išḻíḋé">
              <a:extLst>
                <a:ext uri="{FF2B5EF4-FFF2-40B4-BE49-F238E27FC236}">
                  <a16:creationId xmlns:a16="http://schemas.microsoft.com/office/drawing/2014/main" id="{1482C0F0-02D3-4F10-9539-F1F7E16AFF80}"/>
                </a:ext>
              </a:extLst>
            </p:cNvPr>
            <p:cNvSpPr txBox="1"/>
            <p:nvPr/>
          </p:nvSpPr>
          <p:spPr>
            <a:xfrm>
              <a:off x="1382445" y="3028556"/>
              <a:ext cx="3176074" cy="395607"/>
            </a:xfrm>
            <a:prstGeom prst="rect">
              <a:avLst/>
            </a:prstGeom>
            <a:noFill/>
          </p:spPr>
          <p:txBody>
            <a:bodyPr wrap="none" rtlCol="0" anchor="ctr">
              <a:normAutofit/>
            </a:bodyPr>
            <a:lstStyle/>
            <a:p>
              <a:r>
                <a:rPr lang="zh-TW" altLang="en-US" sz="2800" b="1" dirty="0"/>
                <a:t>新館</a:t>
              </a:r>
              <a:r>
                <a:rPr lang="en-US" altLang="zh-TW" sz="2800" b="1" dirty="0"/>
                <a:t>-</a:t>
              </a:r>
              <a:r>
                <a:rPr lang="zh-TW" altLang="en-US" sz="2800" b="1" dirty="0"/>
                <a:t>新型態圖書館設計 </a:t>
              </a:r>
            </a:p>
          </p:txBody>
        </p:sp>
        <p:sp>
          <p:nvSpPr>
            <p:cNvPr id="10" name="iṣḻiḓê">
              <a:extLst>
                <a:ext uri="{FF2B5EF4-FFF2-40B4-BE49-F238E27FC236}">
                  <a16:creationId xmlns:a16="http://schemas.microsoft.com/office/drawing/2014/main" id="{2820D1AA-0551-45C8-BDC2-E8A3C1A0BC27}"/>
                </a:ext>
              </a:extLst>
            </p:cNvPr>
            <p:cNvSpPr/>
            <p:nvPr/>
          </p:nvSpPr>
          <p:spPr bwMode="auto">
            <a:xfrm>
              <a:off x="746041" y="3058089"/>
              <a:ext cx="478639" cy="282129"/>
            </a:xfrm>
            <a:custGeom>
              <a:avLst/>
              <a:gdLst>
                <a:gd name="connsiteX0" fmla="*/ 20293 w 607639"/>
                <a:gd name="connsiteY0" fmla="*/ 364067 h 414642"/>
                <a:gd name="connsiteX1" fmla="*/ 20293 w 607639"/>
                <a:gd name="connsiteY1" fmla="*/ 384244 h 414642"/>
                <a:gd name="connsiteX2" fmla="*/ 30351 w 607639"/>
                <a:gd name="connsiteY2" fmla="*/ 394377 h 414642"/>
                <a:gd name="connsiteX3" fmla="*/ 577199 w 607639"/>
                <a:gd name="connsiteY3" fmla="*/ 394377 h 414642"/>
                <a:gd name="connsiteX4" fmla="*/ 587346 w 607639"/>
                <a:gd name="connsiteY4" fmla="*/ 384244 h 414642"/>
                <a:gd name="connsiteX5" fmla="*/ 587346 w 607639"/>
                <a:gd name="connsiteY5" fmla="*/ 364067 h 414642"/>
                <a:gd name="connsiteX6" fmla="*/ 556995 w 607639"/>
                <a:gd name="connsiteY6" fmla="*/ 364067 h 414642"/>
                <a:gd name="connsiteX7" fmla="*/ 394916 w 607639"/>
                <a:gd name="connsiteY7" fmla="*/ 364067 h 414642"/>
                <a:gd name="connsiteX8" fmla="*/ 394916 w 607639"/>
                <a:gd name="connsiteY8" fmla="*/ 374200 h 414642"/>
                <a:gd name="connsiteX9" fmla="*/ 384859 w 607639"/>
                <a:gd name="connsiteY9" fmla="*/ 384244 h 414642"/>
                <a:gd name="connsiteX10" fmla="*/ 222780 w 607639"/>
                <a:gd name="connsiteY10" fmla="*/ 384244 h 414642"/>
                <a:gd name="connsiteX11" fmla="*/ 212634 w 607639"/>
                <a:gd name="connsiteY11" fmla="*/ 374200 h 414642"/>
                <a:gd name="connsiteX12" fmla="*/ 212634 w 607639"/>
                <a:gd name="connsiteY12" fmla="*/ 364067 h 414642"/>
                <a:gd name="connsiteX13" fmla="*/ 50644 w 607639"/>
                <a:gd name="connsiteY13" fmla="*/ 364067 h 414642"/>
                <a:gd name="connsiteX14" fmla="*/ 141754 w 607639"/>
                <a:gd name="connsiteY14" fmla="*/ 232583 h 414642"/>
                <a:gd name="connsiteX15" fmla="*/ 161961 w 607639"/>
                <a:gd name="connsiteY15" fmla="*/ 232583 h 414642"/>
                <a:gd name="connsiteX16" fmla="*/ 172110 w 607639"/>
                <a:gd name="connsiteY16" fmla="*/ 242719 h 414642"/>
                <a:gd name="connsiteX17" fmla="*/ 161961 w 607639"/>
                <a:gd name="connsiteY17" fmla="*/ 252765 h 414642"/>
                <a:gd name="connsiteX18" fmla="*/ 141754 w 607639"/>
                <a:gd name="connsiteY18" fmla="*/ 252765 h 414642"/>
                <a:gd name="connsiteX19" fmla="*/ 131605 w 607639"/>
                <a:gd name="connsiteY19" fmla="*/ 242719 h 414642"/>
                <a:gd name="connsiteX20" fmla="*/ 141754 w 607639"/>
                <a:gd name="connsiteY20" fmla="*/ 232583 h 414642"/>
                <a:gd name="connsiteX21" fmla="*/ 141758 w 607639"/>
                <a:gd name="connsiteY21" fmla="*/ 192149 h 414642"/>
                <a:gd name="connsiteX22" fmla="*/ 182279 w 607639"/>
                <a:gd name="connsiteY22" fmla="*/ 192149 h 414642"/>
                <a:gd name="connsiteX23" fmla="*/ 192432 w 607639"/>
                <a:gd name="connsiteY23" fmla="*/ 202196 h 414642"/>
                <a:gd name="connsiteX24" fmla="*/ 182279 w 607639"/>
                <a:gd name="connsiteY24" fmla="*/ 212331 h 414642"/>
                <a:gd name="connsiteX25" fmla="*/ 141758 w 607639"/>
                <a:gd name="connsiteY25" fmla="*/ 212331 h 414642"/>
                <a:gd name="connsiteX26" fmla="*/ 131605 w 607639"/>
                <a:gd name="connsiteY26" fmla="*/ 202196 h 414642"/>
                <a:gd name="connsiteX27" fmla="*/ 141758 w 607639"/>
                <a:gd name="connsiteY27" fmla="*/ 192149 h 414642"/>
                <a:gd name="connsiteX28" fmla="*/ 141754 w 607639"/>
                <a:gd name="connsiteY28" fmla="*/ 151716 h 414642"/>
                <a:gd name="connsiteX29" fmla="*/ 161961 w 607639"/>
                <a:gd name="connsiteY29" fmla="*/ 151716 h 414642"/>
                <a:gd name="connsiteX30" fmla="*/ 172110 w 607639"/>
                <a:gd name="connsiteY30" fmla="*/ 161763 h 414642"/>
                <a:gd name="connsiteX31" fmla="*/ 161961 w 607639"/>
                <a:gd name="connsiteY31" fmla="*/ 171898 h 414642"/>
                <a:gd name="connsiteX32" fmla="*/ 141754 w 607639"/>
                <a:gd name="connsiteY32" fmla="*/ 171898 h 414642"/>
                <a:gd name="connsiteX33" fmla="*/ 131605 w 607639"/>
                <a:gd name="connsiteY33" fmla="*/ 161763 h 414642"/>
                <a:gd name="connsiteX34" fmla="*/ 141754 w 607639"/>
                <a:gd name="connsiteY34" fmla="*/ 151716 h 414642"/>
                <a:gd name="connsiteX35" fmla="*/ 141758 w 607639"/>
                <a:gd name="connsiteY35" fmla="*/ 111211 h 414642"/>
                <a:gd name="connsiteX36" fmla="*/ 182279 w 607639"/>
                <a:gd name="connsiteY36" fmla="*/ 111211 h 414642"/>
                <a:gd name="connsiteX37" fmla="*/ 192432 w 607639"/>
                <a:gd name="connsiteY37" fmla="*/ 121337 h 414642"/>
                <a:gd name="connsiteX38" fmla="*/ 182279 w 607639"/>
                <a:gd name="connsiteY38" fmla="*/ 131463 h 414642"/>
                <a:gd name="connsiteX39" fmla="*/ 141758 w 607639"/>
                <a:gd name="connsiteY39" fmla="*/ 131463 h 414642"/>
                <a:gd name="connsiteX40" fmla="*/ 131605 w 607639"/>
                <a:gd name="connsiteY40" fmla="*/ 121337 h 414642"/>
                <a:gd name="connsiteX41" fmla="*/ 141758 w 607639"/>
                <a:gd name="connsiteY41" fmla="*/ 111211 h 414642"/>
                <a:gd name="connsiteX42" fmla="*/ 425367 w 607639"/>
                <a:gd name="connsiteY42" fmla="*/ 101191 h 414642"/>
                <a:gd name="connsiteX43" fmla="*/ 496228 w 607639"/>
                <a:gd name="connsiteY43" fmla="*/ 101191 h 414642"/>
                <a:gd name="connsiteX44" fmla="*/ 506377 w 607639"/>
                <a:gd name="connsiteY44" fmla="*/ 111231 h 414642"/>
                <a:gd name="connsiteX45" fmla="*/ 506377 w 607639"/>
                <a:gd name="connsiteY45" fmla="*/ 182042 h 414642"/>
                <a:gd name="connsiteX46" fmla="*/ 496228 w 607639"/>
                <a:gd name="connsiteY46" fmla="*/ 192171 h 414642"/>
                <a:gd name="connsiteX47" fmla="*/ 486080 w 607639"/>
                <a:gd name="connsiteY47" fmla="*/ 182042 h 414642"/>
                <a:gd name="connsiteX48" fmla="*/ 486080 w 607639"/>
                <a:gd name="connsiteY48" fmla="*/ 135575 h 414642"/>
                <a:gd name="connsiteX49" fmla="*/ 402043 w 607639"/>
                <a:gd name="connsiteY49" fmla="*/ 219447 h 414642"/>
                <a:gd name="connsiteX50" fmla="*/ 394921 w 607639"/>
                <a:gd name="connsiteY50" fmla="*/ 222468 h 414642"/>
                <a:gd name="connsiteX51" fmla="*/ 387889 w 607639"/>
                <a:gd name="connsiteY51" fmla="*/ 219447 h 414642"/>
                <a:gd name="connsiteX52" fmla="*/ 344268 w 607639"/>
                <a:gd name="connsiteY52" fmla="*/ 176001 h 414642"/>
                <a:gd name="connsiteX53" fmla="*/ 270380 w 607639"/>
                <a:gd name="connsiteY53" fmla="*/ 249744 h 414642"/>
                <a:gd name="connsiteX54" fmla="*/ 263258 w 607639"/>
                <a:gd name="connsiteY54" fmla="*/ 252765 h 414642"/>
                <a:gd name="connsiteX55" fmla="*/ 256225 w 607639"/>
                <a:gd name="connsiteY55" fmla="*/ 249744 h 414642"/>
                <a:gd name="connsiteX56" fmla="*/ 256225 w 607639"/>
                <a:gd name="connsiteY56" fmla="*/ 235617 h 414642"/>
                <a:gd name="connsiteX57" fmla="*/ 337235 w 607639"/>
                <a:gd name="connsiteY57" fmla="*/ 154766 h 414642"/>
                <a:gd name="connsiteX58" fmla="*/ 338837 w 607639"/>
                <a:gd name="connsiteY58" fmla="*/ 153433 h 414642"/>
                <a:gd name="connsiteX59" fmla="*/ 340618 w 607639"/>
                <a:gd name="connsiteY59" fmla="*/ 152456 h 414642"/>
                <a:gd name="connsiteX60" fmla="*/ 341508 w 607639"/>
                <a:gd name="connsiteY60" fmla="*/ 152101 h 414642"/>
                <a:gd name="connsiteX61" fmla="*/ 343378 w 607639"/>
                <a:gd name="connsiteY61" fmla="*/ 151745 h 414642"/>
                <a:gd name="connsiteX62" fmla="*/ 344268 w 607639"/>
                <a:gd name="connsiteY62" fmla="*/ 151745 h 414642"/>
                <a:gd name="connsiteX63" fmla="*/ 346226 w 607639"/>
                <a:gd name="connsiteY63" fmla="*/ 151923 h 414642"/>
                <a:gd name="connsiteX64" fmla="*/ 351390 w 607639"/>
                <a:gd name="connsiteY64" fmla="*/ 154766 h 414642"/>
                <a:gd name="connsiteX65" fmla="*/ 394921 w 607639"/>
                <a:gd name="connsiteY65" fmla="*/ 198213 h 414642"/>
                <a:gd name="connsiteX66" fmla="*/ 471925 w 607639"/>
                <a:gd name="connsiteY66" fmla="*/ 121359 h 414642"/>
                <a:gd name="connsiteX67" fmla="*/ 425367 w 607639"/>
                <a:gd name="connsiteY67" fmla="*/ 121359 h 414642"/>
                <a:gd name="connsiteX68" fmla="*/ 415218 w 607639"/>
                <a:gd name="connsiteY68" fmla="*/ 111231 h 414642"/>
                <a:gd name="connsiteX69" fmla="*/ 425367 w 607639"/>
                <a:gd name="connsiteY69" fmla="*/ 101191 h 414642"/>
                <a:gd name="connsiteX70" fmla="*/ 101297 w 607639"/>
                <a:gd name="connsiteY70" fmla="*/ 91029 h 414642"/>
                <a:gd name="connsiteX71" fmla="*/ 111423 w 607639"/>
                <a:gd name="connsiteY71" fmla="*/ 101159 h 414642"/>
                <a:gd name="connsiteX72" fmla="*/ 111423 w 607639"/>
                <a:gd name="connsiteY72" fmla="*/ 262887 h 414642"/>
                <a:gd name="connsiteX73" fmla="*/ 101297 w 607639"/>
                <a:gd name="connsiteY73" fmla="*/ 273017 h 414642"/>
                <a:gd name="connsiteX74" fmla="*/ 91171 w 607639"/>
                <a:gd name="connsiteY74" fmla="*/ 262887 h 414642"/>
                <a:gd name="connsiteX75" fmla="*/ 91171 w 607639"/>
                <a:gd name="connsiteY75" fmla="*/ 101159 h 414642"/>
                <a:gd name="connsiteX76" fmla="*/ 101297 w 607639"/>
                <a:gd name="connsiteY76" fmla="*/ 91029 h 414642"/>
                <a:gd name="connsiteX77" fmla="*/ 70848 w 607639"/>
                <a:gd name="connsiteY77" fmla="*/ 20177 h 414642"/>
                <a:gd name="connsiteX78" fmla="*/ 60791 w 607639"/>
                <a:gd name="connsiteY78" fmla="*/ 30309 h 414642"/>
                <a:gd name="connsiteX79" fmla="*/ 60791 w 607639"/>
                <a:gd name="connsiteY79" fmla="*/ 343802 h 414642"/>
                <a:gd name="connsiteX80" fmla="*/ 222780 w 607639"/>
                <a:gd name="connsiteY80" fmla="*/ 343802 h 414642"/>
                <a:gd name="connsiteX81" fmla="*/ 232927 w 607639"/>
                <a:gd name="connsiteY81" fmla="*/ 353935 h 414642"/>
                <a:gd name="connsiteX82" fmla="*/ 232927 w 607639"/>
                <a:gd name="connsiteY82" fmla="*/ 364067 h 414642"/>
                <a:gd name="connsiteX83" fmla="*/ 374712 w 607639"/>
                <a:gd name="connsiteY83" fmla="*/ 364067 h 414642"/>
                <a:gd name="connsiteX84" fmla="*/ 374712 w 607639"/>
                <a:gd name="connsiteY84" fmla="*/ 353935 h 414642"/>
                <a:gd name="connsiteX85" fmla="*/ 384859 w 607639"/>
                <a:gd name="connsiteY85" fmla="*/ 343802 h 414642"/>
                <a:gd name="connsiteX86" fmla="*/ 546848 w 607639"/>
                <a:gd name="connsiteY86" fmla="*/ 343802 h 414642"/>
                <a:gd name="connsiteX87" fmla="*/ 546848 w 607639"/>
                <a:gd name="connsiteY87" fmla="*/ 30309 h 414642"/>
                <a:gd name="connsiteX88" fmla="*/ 536702 w 607639"/>
                <a:gd name="connsiteY88" fmla="*/ 20177 h 414642"/>
                <a:gd name="connsiteX89" fmla="*/ 70848 w 607639"/>
                <a:gd name="connsiteY89" fmla="*/ 0 h 414642"/>
                <a:gd name="connsiteX90" fmla="*/ 536702 w 607639"/>
                <a:gd name="connsiteY90" fmla="*/ 0 h 414642"/>
                <a:gd name="connsiteX91" fmla="*/ 567142 w 607639"/>
                <a:gd name="connsiteY91" fmla="*/ 30309 h 414642"/>
                <a:gd name="connsiteX92" fmla="*/ 567142 w 607639"/>
                <a:gd name="connsiteY92" fmla="*/ 343802 h 414642"/>
                <a:gd name="connsiteX93" fmla="*/ 597492 w 607639"/>
                <a:gd name="connsiteY93" fmla="*/ 343802 h 414642"/>
                <a:gd name="connsiteX94" fmla="*/ 607639 w 607639"/>
                <a:gd name="connsiteY94" fmla="*/ 353935 h 414642"/>
                <a:gd name="connsiteX95" fmla="*/ 607639 w 607639"/>
                <a:gd name="connsiteY95" fmla="*/ 384244 h 414642"/>
                <a:gd name="connsiteX96" fmla="*/ 577199 w 607639"/>
                <a:gd name="connsiteY96" fmla="*/ 414642 h 414642"/>
                <a:gd name="connsiteX97" fmla="*/ 30351 w 607639"/>
                <a:gd name="connsiteY97" fmla="*/ 414642 h 414642"/>
                <a:gd name="connsiteX98" fmla="*/ 0 w 607639"/>
                <a:gd name="connsiteY98" fmla="*/ 384244 h 414642"/>
                <a:gd name="connsiteX99" fmla="*/ 0 w 607639"/>
                <a:gd name="connsiteY99" fmla="*/ 353935 h 414642"/>
                <a:gd name="connsiteX100" fmla="*/ 10147 w 607639"/>
                <a:gd name="connsiteY100" fmla="*/ 343802 h 414642"/>
                <a:gd name="connsiteX101" fmla="*/ 40497 w 607639"/>
                <a:gd name="connsiteY101" fmla="*/ 343802 h 414642"/>
                <a:gd name="connsiteX102" fmla="*/ 40497 w 607639"/>
                <a:gd name="connsiteY102" fmla="*/ 30309 h 414642"/>
                <a:gd name="connsiteX103" fmla="*/ 70848 w 607639"/>
                <a:gd name="connsiteY103" fmla="*/ 0 h 41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607639" h="414642">
                  <a:moveTo>
                    <a:pt x="20293" y="364067"/>
                  </a:moveTo>
                  <a:lnTo>
                    <a:pt x="20293" y="384244"/>
                  </a:lnTo>
                  <a:cubicBezTo>
                    <a:pt x="20293" y="390377"/>
                    <a:pt x="24298" y="394377"/>
                    <a:pt x="30351" y="394377"/>
                  </a:cubicBezTo>
                  <a:lnTo>
                    <a:pt x="577199" y="394377"/>
                  </a:lnTo>
                  <a:cubicBezTo>
                    <a:pt x="583341" y="394377"/>
                    <a:pt x="587346" y="390377"/>
                    <a:pt x="587346" y="384244"/>
                  </a:cubicBezTo>
                  <a:lnTo>
                    <a:pt x="587346" y="364067"/>
                  </a:lnTo>
                  <a:lnTo>
                    <a:pt x="556995" y="364067"/>
                  </a:lnTo>
                  <a:lnTo>
                    <a:pt x="394916" y="364067"/>
                  </a:lnTo>
                  <a:lnTo>
                    <a:pt x="394916" y="374200"/>
                  </a:lnTo>
                  <a:cubicBezTo>
                    <a:pt x="394916" y="380244"/>
                    <a:pt x="390911" y="384244"/>
                    <a:pt x="384859" y="384244"/>
                  </a:cubicBezTo>
                  <a:lnTo>
                    <a:pt x="222780" y="384244"/>
                  </a:lnTo>
                  <a:cubicBezTo>
                    <a:pt x="216728" y="384244"/>
                    <a:pt x="212634" y="380244"/>
                    <a:pt x="212634" y="374200"/>
                  </a:cubicBezTo>
                  <a:lnTo>
                    <a:pt x="212634" y="364067"/>
                  </a:lnTo>
                  <a:lnTo>
                    <a:pt x="50644" y="364067"/>
                  </a:lnTo>
                  <a:close/>
                  <a:moveTo>
                    <a:pt x="141754" y="232583"/>
                  </a:moveTo>
                  <a:lnTo>
                    <a:pt x="161961" y="232583"/>
                  </a:lnTo>
                  <a:cubicBezTo>
                    <a:pt x="168104" y="232583"/>
                    <a:pt x="172110" y="236584"/>
                    <a:pt x="172110" y="242719"/>
                  </a:cubicBezTo>
                  <a:cubicBezTo>
                    <a:pt x="172110" y="248764"/>
                    <a:pt x="168104" y="252765"/>
                    <a:pt x="161961" y="252765"/>
                  </a:cubicBezTo>
                  <a:lnTo>
                    <a:pt x="141754" y="252765"/>
                  </a:lnTo>
                  <a:cubicBezTo>
                    <a:pt x="135700" y="252765"/>
                    <a:pt x="131605" y="248764"/>
                    <a:pt x="131605" y="242719"/>
                  </a:cubicBezTo>
                  <a:cubicBezTo>
                    <a:pt x="131605" y="236584"/>
                    <a:pt x="135700" y="232583"/>
                    <a:pt x="141754" y="232583"/>
                  </a:cubicBezTo>
                  <a:close/>
                  <a:moveTo>
                    <a:pt x="141758" y="192149"/>
                  </a:moveTo>
                  <a:lnTo>
                    <a:pt x="182279" y="192149"/>
                  </a:lnTo>
                  <a:cubicBezTo>
                    <a:pt x="188335" y="192149"/>
                    <a:pt x="192432" y="196150"/>
                    <a:pt x="192432" y="202196"/>
                  </a:cubicBezTo>
                  <a:cubicBezTo>
                    <a:pt x="192432" y="208330"/>
                    <a:pt x="188335" y="212331"/>
                    <a:pt x="182279" y="212331"/>
                  </a:cubicBezTo>
                  <a:lnTo>
                    <a:pt x="141758" y="212331"/>
                  </a:lnTo>
                  <a:cubicBezTo>
                    <a:pt x="135702" y="212331"/>
                    <a:pt x="131605" y="208330"/>
                    <a:pt x="131605" y="202196"/>
                  </a:cubicBezTo>
                  <a:cubicBezTo>
                    <a:pt x="131605" y="196150"/>
                    <a:pt x="135702" y="192149"/>
                    <a:pt x="141758" y="192149"/>
                  </a:cubicBezTo>
                  <a:close/>
                  <a:moveTo>
                    <a:pt x="141754" y="151716"/>
                  </a:moveTo>
                  <a:lnTo>
                    <a:pt x="161961" y="151716"/>
                  </a:lnTo>
                  <a:cubicBezTo>
                    <a:pt x="168104" y="151716"/>
                    <a:pt x="172110" y="155717"/>
                    <a:pt x="172110" y="161763"/>
                  </a:cubicBezTo>
                  <a:cubicBezTo>
                    <a:pt x="172110" y="167897"/>
                    <a:pt x="168104" y="171898"/>
                    <a:pt x="161961" y="171898"/>
                  </a:cubicBezTo>
                  <a:lnTo>
                    <a:pt x="141754" y="171898"/>
                  </a:lnTo>
                  <a:cubicBezTo>
                    <a:pt x="135700" y="171898"/>
                    <a:pt x="131605" y="167897"/>
                    <a:pt x="131605" y="161763"/>
                  </a:cubicBezTo>
                  <a:cubicBezTo>
                    <a:pt x="131605" y="155717"/>
                    <a:pt x="135700" y="151716"/>
                    <a:pt x="141754" y="151716"/>
                  </a:cubicBezTo>
                  <a:close/>
                  <a:moveTo>
                    <a:pt x="141758" y="111211"/>
                  </a:moveTo>
                  <a:lnTo>
                    <a:pt x="182279" y="111211"/>
                  </a:lnTo>
                  <a:cubicBezTo>
                    <a:pt x="188335" y="111211"/>
                    <a:pt x="192432" y="115297"/>
                    <a:pt x="192432" y="121337"/>
                  </a:cubicBezTo>
                  <a:cubicBezTo>
                    <a:pt x="192432" y="127377"/>
                    <a:pt x="188335" y="131463"/>
                    <a:pt x="182279" y="131463"/>
                  </a:cubicBezTo>
                  <a:lnTo>
                    <a:pt x="141758" y="131463"/>
                  </a:lnTo>
                  <a:cubicBezTo>
                    <a:pt x="135702" y="131463"/>
                    <a:pt x="131605" y="127377"/>
                    <a:pt x="131605" y="121337"/>
                  </a:cubicBezTo>
                  <a:cubicBezTo>
                    <a:pt x="131605" y="115297"/>
                    <a:pt x="135702" y="111211"/>
                    <a:pt x="141758" y="111211"/>
                  </a:cubicBezTo>
                  <a:close/>
                  <a:moveTo>
                    <a:pt x="425367" y="101191"/>
                  </a:moveTo>
                  <a:lnTo>
                    <a:pt x="496228" y="101191"/>
                  </a:lnTo>
                  <a:cubicBezTo>
                    <a:pt x="502282" y="101191"/>
                    <a:pt x="506377" y="105189"/>
                    <a:pt x="506377" y="111231"/>
                  </a:cubicBezTo>
                  <a:lnTo>
                    <a:pt x="506377" y="182042"/>
                  </a:lnTo>
                  <a:cubicBezTo>
                    <a:pt x="506377" y="188084"/>
                    <a:pt x="502282" y="192171"/>
                    <a:pt x="496228" y="192171"/>
                  </a:cubicBezTo>
                  <a:cubicBezTo>
                    <a:pt x="490175" y="192171"/>
                    <a:pt x="486080" y="188084"/>
                    <a:pt x="486080" y="182042"/>
                  </a:cubicBezTo>
                  <a:lnTo>
                    <a:pt x="486080" y="135575"/>
                  </a:lnTo>
                  <a:lnTo>
                    <a:pt x="402043" y="219447"/>
                  </a:lnTo>
                  <a:cubicBezTo>
                    <a:pt x="399996" y="221491"/>
                    <a:pt x="397948" y="222468"/>
                    <a:pt x="394921" y="222468"/>
                  </a:cubicBezTo>
                  <a:cubicBezTo>
                    <a:pt x="391895" y="222468"/>
                    <a:pt x="389847" y="221491"/>
                    <a:pt x="387889" y="219447"/>
                  </a:cubicBezTo>
                  <a:lnTo>
                    <a:pt x="344268" y="176001"/>
                  </a:lnTo>
                  <a:lnTo>
                    <a:pt x="270380" y="249744"/>
                  </a:lnTo>
                  <a:cubicBezTo>
                    <a:pt x="268332" y="251788"/>
                    <a:pt x="266285" y="252765"/>
                    <a:pt x="263258" y="252765"/>
                  </a:cubicBezTo>
                  <a:cubicBezTo>
                    <a:pt x="260231" y="252765"/>
                    <a:pt x="258184" y="251788"/>
                    <a:pt x="256225" y="249744"/>
                  </a:cubicBezTo>
                  <a:cubicBezTo>
                    <a:pt x="252130" y="245746"/>
                    <a:pt x="252130" y="239616"/>
                    <a:pt x="256225" y="235617"/>
                  </a:cubicBezTo>
                  <a:lnTo>
                    <a:pt x="337235" y="154766"/>
                  </a:lnTo>
                  <a:cubicBezTo>
                    <a:pt x="337769" y="154233"/>
                    <a:pt x="338303" y="153789"/>
                    <a:pt x="338837" y="153433"/>
                  </a:cubicBezTo>
                  <a:cubicBezTo>
                    <a:pt x="339372" y="152989"/>
                    <a:pt x="339995" y="152723"/>
                    <a:pt x="340618" y="152456"/>
                  </a:cubicBezTo>
                  <a:cubicBezTo>
                    <a:pt x="340885" y="152367"/>
                    <a:pt x="341152" y="152190"/>
                    <a:pt x="341508" y="152101"/>
                  </a:cubicBezTo>
                  <a:cubicBezTo>
                    <a:pt x="342131" y="151923"/>
                    <a:pt x="342754" y="151834"/>
                    <a:pt x="343378" y="151745"/>
                  </a:cubicBezTo>
                  <a:cubicBezTo>
                    <a:pt x="343645" y="151745"/>
                    <a:pt x="344001" y="151745"/>
                    <a:pt x="344268" y="151745"/>
                  </a:cubicBezTo>
                  <a:cubicBezTo>
                    <a:pt x="344980" y="151745"/>
                    <a:pt x="345603" y="151745"/>
                    <a:pt x="346226" y="151923"/>
                  </a:cubicBezTo>
                  <a:cubicBezTo>
                    <a:pt x="348096" y="152278"/>
                    <a:pt x="349876" y="153256"/>
                    <a:pt x="351390" y="154766"/>
                  </a:cubicBezTo>
                  <a:lnTo>
                    <a:pt x="394921" y="198213"/>
                  </a:lnTo>
                  <a:lnTo>
                    <a:pt x="471925" y="121359"/>
                  </a:lnTo>
                  <a:lnTo>
                    <a:pt x="425367" y="121359"/>
                  </a:lnTo>
                  <a:cubicBezTo>
                    <a:pt x="419224" y="121359"/>
                    <a:pt x="415218" y="117361"/>
                    <a:pt x="415218" y="111231"/>
                  </a:cubicBezTo>
                  <a:cubicBezTo>
                    <a:pt x="415218" y="105189"/>
                    <a:pt x="419224" y="101191"/>
                    <a:pt x="425367" y="101191"/>
                  </a:cubicBezTo>
                  <a:close/>
                  <a:moveTo>
                    <a:pt x="101297" y="91029"/>
                  </a:moveTo>
                  <a:cubicBezTo>
                    <a:pt x="107337" y="91029"/>
                    <a:pt x="111423" y="95028"/>
                    <a:pt x="111423" y="101159"/>
                  </a:cubicBezTo>
                  <a:lnTo>
                    <a:pt x="111423" y="262887"/>
                  </a:lnTo>
                  <a:cubicBezTo>
                    <a:pt x="111423" y="268929"/>
                    <a:pt x="107337" y="273017"/>
                    <a:pt x="101297" y="273017"/>
                  </a:cubicBezTo>
                  <a:cubicBezTo>
                    <a:pt x="95257" y="273017"/>
                    <a:pt x="91171" y="268929"/>
                    <a:pt x="91171" y="262887"/>
                  </a:cubicBezTo>
                  <a:lnTo>
                    <a:pt x="91171" y="101159"/>
                  </a:lnTo>
                  <a:cubicBezTo>
                    <a:pt x="91171" y="95028"/>
                    <a:pt x="95257" y="91029"/>
                    <a:pt x="101297" y="91029"/>
                  </a:cubicBezTo>
                  <a:close/>
                  <a:moveTo>
                    <a:pt x="70848" y="20177"/>
                  </a:moveTo>
                  <a:cubicBezTo>
                    <a:pt x="64796" y="20177"/>
                    <a:pt x="60791" y="24265"/>
                    <a:pt x="60791" y="30309"/>
                  </a:cubicBezTo>
                  <a:lnTo>
                    <a:pt x="60791" y="343802"/>
                  </a:lnTo>
                  <a:lnTo>
                    <a:pt x="222780" y="343802"/>
                  </a:lnTo>
                  <a:cubicBezTo>
                    <a:pt x="228833" y="343802"/>
                    <a:pt x="232927" y="347890"/>
                    <a:pt x="232927" y="353935"/>
                  </a:cubicBezTo>
                  <a:lnTo>
                    <a:pt x="232927" y="364067"/>
                  </a:lnTo>
                  <a:lnTo>
                    <a:pt x="374712" y="364067"/>
                  </a:lnTo>
                  <a:lnTo>
                    <a:pt x="374712" y="353935"/>
                  </a:lnTo>
                  <a:cubicBezTo>
                    <a:pt x="374712" y="347890"/>
                    <a:pt x="378717" y="343802"/>
                    <a:pt x="384859" y="343802"/>
                  </a:cubicBezTo>
                  <a:lnTo>
                    <a:pt x="546848" y="343802"/>
                  </a:lnTo>
                  <a:lnTo>
                    <a:pt x="546848" y="30309"/>
                  </a:lnTo>
                  <a:cubicBezTo>
                    <a:pt x="546848" y="24265"/>
                    <a:pt x="542754" y="20177"/>
                    <a:pt x="536702" y="20177"/>
                  </a:cubicBezTo>
                  <a:close/>
                  <a:moveTo>
                    <a:pt x="70848" y="0"/>
                  </a:moveTo>
                  <a:lnTo>
                    <a:pt x="536702" y="0"/>
                  </a:lnTo>
                  <a:cubicBezTo>
                    <a:pt x="553969" y="0"/>
                    <a:pt x="567142" y="13155"/>
                    <a:pt x="567142" y="30309"/>
                  </a:cubicBezTo>
                  <a:lnTo>
                    <a:pt x="567142" y="343802"/>
                  </a:lnTo>
                  <a:lnTo>
                    <a:pt x="597492" y="343802"/>
                  </a:lnTo>
                  <a:cubicBezTo>
                    <a:pt x="603545" y="343802"/>
                    <a:pt x="607639" y="347890"/>
                    <a:pt x="607639" y="353935"/>
                  </a:cubicBezTo>
                  <a:lnTo>
                    <a:pt x="607639" y="384244"/>
                  </a:lnTo>
                  <a:cubicBezTo>
                    <a:pt x="607639" y="401487"/>
                    <a:pt x="594466" y="414642"/>
                    <a:pt x="577199" y="414642"/>
                  </a:cubicBezTo>
                  <a:lnTo>
                    <a:pt x="30351" y="414642"/>
                  </a:lnTo>
                  <a:cubicBezTo>
                    <a:pt x="13173" y="414642"/>
                    <a:pt x="0" y="401487"/>
                    <a:pt x="0" y="384244"/>
                  </a:cubicBezTo>
                  <a:lnTo>
                    <a:pt x="0" y="353935"/>
                  </a:lnTo>
                  <a:cubicBezTo>
                    <a:pt x="0" y="347890"/>
                    <a:pt x="4094" y="343802"/>
                    <a:pt x="10147" y="343802"/>
                  </a:cubicBezTo>
                  <a:lnTo>
                    <a:pt x="40497" y="343802"/>
                  </a:lnTo>
                  <a:lnTo>
                    <a:pt x="40497" y="30309"/>
                  </a:lnTo>
                  <a:cubicBezTo>
                    <a:pt x="40497" y="13155"/>
                    <a:pt x="53670" y="0"/>
                    <a:pt x="708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anchor="ctr"/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/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1549018" y="2757752"/>
            <a:ext cx="2933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1F-</a:t>
            </a:r>
            <a:r>
              <a:rPr lang="zh-TW" altLang="en-US" sz="2400" dirty="0"/>
              <a:t>展覽空間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07" y="2018805"/>
            <a:ext cx="5976258" cy="448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78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933" y="2757752"/>
            <a:ext cx="3075186" cy="4100248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5A56F34-943B-4203-B6C6-2FF6C3A5B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空間與動線特色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FFCBCB-07DC-4797-82F6-3E2F323BD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14</a:t>
            </a:fld>
            <a:endParaRPr lang="zh-CN" altLang="en-US"/>
          </a:p>
        </p:txBody>
      </p:sp>
      <p:grpSp>
        <p:nvGrpSpPr>
          <p:cNvPr id="5" name="fb450ce9-1188-4399-bf19-b5a55dee3586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12167A7A-38BD-4810-A8E0-1514F90E976C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836498" y="1366003"/>
            <a:ext cx="10850563" cy="777272"/>
            <a:chOff x="669925" y="2899955"/>
            <a:chExt cx="10850563" cy="524208"/>
          </a:xfrm>
        </p:grpSpPr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C3EDB03D-D1CD-43E4-8CF9-5258E44C16C1}"/>
                </a:ext>
              </a:extLst>
            </p:cNvPr>
            <p:cNvCxnSpPr>
              <a:cxnSpLocks/>
            </p:cNvCxnSpPr>
            <p:nvPr/>
          </p:nvCxnSpPr>
          <p:spPr>
            <a:xfrm>
              <a:off x="669925" y="2899955"/>
              <a:ext cx="10850563" cy="0"/>
            </a:xfrm>
            <a:prstGeom prst="line">
              <a:avLst/>
            </a:prstGeom>
            <a:ln w="3175" cap="rnd">
              <a:solidFill>
                <a:schemeClr val="tx1">
                  <a:lumMod val="50000"/>
                  <a:lumOff val="50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išḻíḋé">
              <a:extLst>
                <a:ext uri="{FF2B5EF4-FFF2-40B4-BE49-F238E27FC236}">
                  <a16:creationId xmlns:a16="http://schemas.microsoft.com/office/drawing/2014/main" id="{1482C0F0-02D3-4F10-9539-F1F7E16AFF80}"/>
                </a:ext>
              </a:extLst>
            </p:cNvPr>
            <p:cNvSpPr txBox="1"/>
            <p:nvPr/>
          </p:nvSpPr>
          <p:spPr>
            <a:xfrm>
              <a:off x="1382445" y="3028556"/>
              <a:ext cx="3176074" cy="395607"/>
            </a:xfrm>
            <a:prstGeom prst="rect">
              <a:avLst/>
            </a:prstGeom>
            <a:noFill/>
          </p:spPr>
          <p:txBody>
            <a:bodyPr wrap="none" rtlCol="0" anchor="ctr">
              <a:normAutofit/>
            </a:bodyPr>
            <a:lstStyle/>
            <a:p>
              <a:r>
                <a:rPr lang="zh-TW" altLang="en-US" sz="2800" b="1" dirty="0"/>
                <a:t>新館</a:t>
              </a:r>
              <a:r>
                <a:rPr lang="en-US" altLang="zh-TW" sz="2800" b="1" dirty="0"/>
                <a:t>-</a:t>
              </a:r>
              <a:r>
                <a:rPr lang="zh-TW" altLang="en-US" sz="2800" b="1" dirty="0"/>
                <a:t>新型態圖書館設計 </a:t>
              </a:r>
            </a:p>
          </p:txBody>
        </p:sp>
        <p:sp>
          <p:nvSpPr>
            <p:cNvPr id="10" name="iṣḻiḓê">
              <a:extLst>
                <a:ext uri="{FF2B5EF4-FFF2-40B4-BE49-F238E27FC236}">
                  <a16:creationId xmlns:a16="http://schemas.microsoft.com/office/drawing/2014/main" id="{2820D1AA-0551-45C8-BDC2-E8A3C1A0BC27}"/>
                </a:ext>
              </a:extLst>
            </p:cNvPr>
            <p:cNvSpPr/>
            <p:nvPr/>
          </p:nvSpPr>
          <p:spPr bwMode="auto">
            <a:xfrm>
              <a:off x="746041" y="3058089"/>
              <a:ext cx="478639" cy="282129"/>
            </a:xfrm>
            <a:custGeom>
              <a:avLst/>
              <a:gdLst>
                <a:gd name="connsiteX0" fmla="*/ 20293 w 607639"/>
                <a:gd name="connsiteY0" fmla="*/ 364067 h 414642"/>
                <a:gd name="connsiteX1" fmla="*/ 20293 w 607639"/>
                <a:gd name="connsiteY1" fmla="*/ 384244 h 414642"/>
                <a:gd name="connsiteX2" fmla="*/ 30351 w 607639"/>
                <a:gd name="connsiteY2" fmla="*/ 394377 h 414642"/>
                <a:gd name="connsiteX3" fmla="*/ 577199 w 607639"/>
                <a:gd name="connsiteY3" fmla="*/ 394377 h 414642"/>
                <a:gd name="connsiteX4" fmla="*/ 587346 w 607639"/>
                <a:gd name="connsiteY4" fmla="*/ 384244 h 414642"/>
                <a:gd name="connsiteX5" fmla="*/ 587346 w 607639"/>
                <a:gd name="connsiteY5" fmla="*/ 364067 h 414642"/>
                <a:gd name="connsiteX6" fmla="*/ 556995 w 607639"/>
                <a:gd name="connsiteY6" fmla="*/ 364067 h 414642"/>
                <a:gd name="connsiteX7" fmla="*/ 394916 w 607639"/>
                <a:gd name="connsiteY7" fmla="*/ 364067 h 414642"/>
                <a:gd name="connsiteX8" fmla="*/ 394916 w 607639"/>
                <a:gd name="connsiteY8" fmla="*/ 374200 h 414642"/>
                <a:gd name="connsiteX9" fmla="*/ 384859 w 607639"/>
                <a:gd name="connsiteY9" fmla="*/ 384244 h 414642"/>
                <a:gd name="connsiteX10" fmla="*/ 222780 w 607639"/>
                <a:gd name="connsiteY10" fmla="*/ 384244 h 414642"/>
                <a:gd name="connsiteX11" fmla="*/ 212634 w 607639"/>
                <a:gd name="connsiteY11" fmla="*/ 374200 h 414642"/>
                <a:gd name="connsiteX12" fmla="*/ 212634 w 607639"/>
                <a:gd name="connsiteY12" fmla="*/ 364067 h 414642"/>
                <a:gd name="connsiteX13" fmla="*/ 50644 w 607639"/>
                <a:gd name="connsiteY13" fmla="*/ 364067 h 414642"/>
                <a:gd name="connsiteX14" fmla="*/ 141754 w 607639"/>
                <a:gd name="connsiteY14" fmla="*/ 232583 h 414642"/>
                <a:gd name="connsiteX15" fmla="*/ 161961 w 607639"/>
                <a:gd name="connsiteY15" fmla="*/ 232583 h 414642"/>
                <a:gd name="connsiteX16" fmla="*/ 172110 w 607639"/>
                <a:gd name="connsiteY16" fmla="*/ 242719 h 414642"/>
                <a:gd name="connsiteX17" fmla="*/ 161961 w 607639"/>
                <a:gd name="connsiteY17" fmla="*/ 252765 h 414642"/>
                <a:gd name="connsiteX18" fmla="*/ 141754 w 607639"/>
                <a:gd name="connsiteY18" fmla="*/ 252765 h 414642"/>
                <a:gd name="connsiteX19" fmla="*/ 131605 w 607639"/>
                <a:gd name="connsiteY19" fmla="*/ 242719 h 414642"/>
                <a:gd name="connsiteX20" fmla="*/ 141754 w 607639"/>
                <a:gd name="connsiteY20" fmla="*/ 232583 h 414642"/>
                <a:gd name="connsiteX21" fmla="*/ 141758 w 607639"/>
                <a:gd name="connsiteY21" fmla="*/ 192149 h 414642"/>
                <a:gd name="connsiteX22" fmla="*/ 182279 w 607639"/>
                <a:gd name="connsiteY22" fmla="*/ 192149 h 414642"/>
                <a:gd name="connsiteX23" fmla="*/ 192432 w 607639"/>
                <a:gd name="connsiteY23" fmla="*/ 202196 h 414642"/>
                <a:gd name="connsiteX24" fmla="*/ 182279 w 607639"/>
                <a:gd name="connsiteY24" fmla="*/ 212331 h 414642"/>
                <a:gd name="connsiteX25" fmla="*/ 141758 w 607639"/>
                <a:gd name="connsiteY25" fmla="*/ 212331 h 414642"/>
                <a:gd name="connsiteX26" fmla="*/ 131605 w 607639"/>
                <a:gd name="connsiteY26" fmla="*/ 202196 h 414642"/>
                <a:gd name="connsiteX27" fmla="*/ 141758 w 607639"/>
                <a:gd name="connsiteY27" fmla="*/ 192149 h 414642"/>
                <a:gd name="connsiteX28" fmla="*/ 141754 w 607639"/>
                <a:gd name="connsiteY28" fmla="*/ 151716 h 414642"/>
                <a:gd name="connsiteX29" fmla="*/ 161961 w 607639"/>
                <a:gd name="connsiteY29" fmla="*/ 151716 h 414642"/>
                <a:gd name="connsiteX30" fmla="*/ 172110 w 607639"/>
                <a:gd name="connsiteY30" fmla="*/ 161763 h 414642"/>
                <a:gd name="connsiteX31" fmla="*/ 161961 w 607639"/>
                <a:gd name="connsiteY31" fmla="*/ 171898 h 414642"/>
                <a:gd name="connsiteX32" fmla="*/ 141754 w 607639"/>
                <a:gd name="connsiteY32" fmla="*/ 171898 h 414642"/>
                <a:gd name="connsiteX33" fmla="*/ 131605 w 607639"/>
                <a:gd name="connsiteY33" fmla="*/ 161763 h 414642"/>
                <a:gd name="connsiteX34" fmla="*/ 141754 w 607639"/>
                <a:gd name="connsiteY34" fmla="*/ 151716 h 414642"/>
                <a:gd name="connsiteX35" fmla="*/ 141758 w 607639"/>
                <a:gd name="connsiteY35" fmla="*/ 111211 h 414642"/>
                <a:gd name="connsiteX36" fmla="*/ 182279 w 607639"/>
                <a:gd name="connsiteY36" fmla="*/ 111211 h 414642"/>
                <a:gd name="connsiteX37" fmla="*/ 192432 w 607639"/>
                <a:gd name="connsiteY37" fmla="*/ 121337 h 414642"/>
                <a:gd name="connsiteX38" fmla="*/ 182279 w 607639"/>
                <a:gd name="connsiteY38" fmla="*/ 131463 h 414642"/>
                <a:gd name="connsiteX39" fmla="*/ 141758 w 607639"/>
                <a:gd name="connsiteY39" fmla="*/ 131463 h 414642"/>
                <a:gd name="connsiteX40" fmla="*/ 131605 w 607639"/>
                <a:gd name="connsiteY40" fmla="*/ 121337 h 414642"/>
                <a:gd name="connsiteX41" fmla="*/ 141758 w 607639"/>
                <a:gd name="connsiteY41" fmla="*/ 111211 h 414642"/>
                <a:gd name="connsiteX42" fmla="*/ 425367 w 607639"/>
                <a:gd name="connsiteY42" fmla="*/ 101191 h 414642"/>
                <a:gd name="connsiteX43" fmla="*/ 496228 w 607639"/>
                <a:gd name="connsiteY43" fmla="*/ 101191 h 414642"/>
                <a:gd name="connsiteX44" fmla="*/ 506377 w 607639"/>
                <a:gd name="connsiteY44" fmla="*/ 111231 h 414642"/>
                <a:gd name="connsiteX45" fmla="*/ 506377 w 607639"/>
                <a:gd name="connsiteY45" fmla="*/ 182042 h 414642"/>
                <a:gd name="connsiteX46" fmla="*/ 496228 w 607639"/>
                <a:gd name="connsiteY46" fmla="*/ 192171 h 414642"/>
                <a:gd name="connsiteX47" fmla="*/ 486080 w 607639"/>
                <a:gd name="connsiteY47" fmla="*/ 182042 h 414642"/>
                <a:gd name="connsiteX48" fmla="*/ 486080 w 607639"/>
                <a:gd name="connsiteY48" fmla="*/ 135575 h 414642"/>
                <a:gd name="connsiteX49" fmla="*/ 402043 w 607639"/>
                <a:gd name="connsiteY49" fmla="*/ 219447 h 414642"/>
                <a:gd name="connsiteX50" fmla="*/ 394921 w 607639"/>
                <a:gd name="connsiteY50" fmla="*/ 222468 h 414642"/>
                <a:gd name="connsiteX51" fmla="*/ 387889 w 607639"/>
                <a:gd name="connsiteY51" fmla="*/ 219447 h 414642"/>
                <a:gd name="connsiteX52" fmla="*/ 344268 w 607639"/>
                <a:gd name="connsiteY52" fmla="*/ 176001 h 414642"/>
                <a:gd name="connsiteX53" fmla="*/ 270380 w 607639"/>
                <a:gd name="connsiteY53" fmla="*/ 249744 h 414642"/>
                <a:gd name="connsiteX54" fmla="*/ 263258 w 607639"/>
                <a:gd name="connsiteY54" fmla="*/ 252765 h 414642"/>
                <a:gd name="connsiteX55" fmla="*/ 256225 w 607639"/>
                <a:gd name="connsiteY55" fmla="*/ 249744 h 414642"/>
                <a:gd name="connsiteX56" fmla="*/ 256225 w 607639"/>
                <a:gd name="connsiteY56" fmla="*/ 235617 h 414642"/>
                <a:gd name="connsiteX57" fmla="*/ 337235 w 607639"/>
                <a:gd name="connsiteY57" fmla="*/ 154766 h 414642"/>
                <a:gd name="connsiteX58" fmla="*/ 338837 w 607639"/>
                <a:gd name="connsiteY58" fmla="*/ 153433 h 414642"/>
                <a:gd name="connsiteX59" fmla="*/ 340618 w 607639"/>
                <a:gd name="connsiteY59" fmla="*/ 152456 h 414642"/>
                <a:gd name="connsiteX60" fmla="*/ 341508 w 607639"/>
                <a:gd name="connsiteY60" fmla="*/ 152101 h 414642"/>
                <a:gd name="connsiteX61" fmla="*/ 343378 w 607639"/>
                <a:gd name="connsiteY61" fmla="*/ 151745 h 414642"/>
                <a:gd name="connsiteX62" fmla="*/ 344268 w 607639"/>
                <a:gd name="connsiteY62" fmla="*/ 151745 h 414642"/>
                <a:gd name="connsiteX63" fmla="*/ 346226 w 607639"/>
                <a:gd name="connsiteY63" fmla="*/ 151923 h 414642"/>
                <a:gd name="connsiteX64" fmla="*/ 351390 w 607639"/>
                <a:gd name="connsiteY64" fmla="*/ 154766 h 414642"/>
                <a:gd name="connsiteX65" fmla="*/ 394921 w 607639"/>
                <a:gd name="connsiteY65" fmla="*/ 198213 h 414642"/>
                <a:gd name="connsiteX66" fmla="*/ 471925 w 607639"/>
                <a:gd name="connsiteY66" fmla="*/ 121359 h 414642"/>
                <a:gd name="connsiteX67" fmla="*/ 425367 w 607639"/>
                <a:gd name="connsiteY67" fmla="*/ 121359 h 414642"/>
                <a:gd name="connsiteX68" fmla="*/ 415218 w 607639"/>
                <a:gd name="connsiteY68" fmla="*/ 111231 h 414642"/>
                <a:gd name="connsiteX69" fmla="*/ 425367 w 607639"/>
                <a:gd name="connsiteY69" fmla="*/ 101191 h 414642"/>
                <a:gd name="connsiteX70" fmla="*/ 101297 w 607639"/>
                <a:gd name="connsiteY70" fmla="*/ 91029 h 414642"/>
                <a:gd name="connsiteX71" fmla="*/ 111423 w 607639"/>
                <a:gd name="connsiteY71" fmla="*/ 101159 h 414642"/>
                <a:gd name="connsiteX72" fmla="*/ 111423 w 607639"/>
                <a:gd name="connsiteY72" fmla="*/ 262887 h 414642"/>
                <a:gd name="connsiteX73" fmla="*/ 101297 w 607639"/>
                <a:gd name="connsiteY73" fmla="*/ 273017 h 414642"/>
                <a:gd name="connsiteX74" fmla="*/ 91171 w 607639"/>
                <a:gd name="connsiteY74" fmla="*/ 262887 h 414642"/>
                <a:gd name="connsiteX75" fmla="*/ 91171 w 607639"/>
                <a:gd name="connsiteY75" fmla="*/ 101159 h 414642"/>
                <a:gd name="connsiteX76" fmla="*/ 101297 w 607639"/>
                <a:gd name="connsiteY76" fmla="*/ 91029 h 414642"/>
                <a:gd name="connsiteX77" fmla="*/ 70848 w 607639"/>
                <a:gd name="connsiteY77" fmla="*/ 20177 h 414642"/>
                <a:gd name="connsiteX78" fmla="*/ 60791 w 607639"/>
                <a:gd name="connsiteY78" fmla="*/ 30309 h 414642"/>
                <a:gd name="connsiteX79" fmla="*/ 60791 w 607639"/>
                <a:gd name="connsiteY79" fmla="*/ 343802 h 414642"/>
                <a:gd name="connsiteX80" fmla="*/ 222780 w 607639"/>
                <a:gd name="connsiteY80" fmla="*/ 343802 h 414642"/>
                <a:gd name="connsiteX81" fmla="*/ 232927 w 607639"/>
                <a:gd name="connsiteY81" fmla="*/ 353935 h 414642"/>
                <a:gd name="connsiteX82" fmla="*/ 232927 w 607639"/>
                <a:gd name="connsiteY82" fmla="*/ 364067 h 414642"/>
                <a:gd name="connsiteX83" fmla="*/ 374712 w 607639"/>
                <a:gd name="connsiteY83" fmla="*/ 364067 h 414642"/>
                <a:gd name="connsiteX84" fmla="*/ 374712 w 607639"/>
                <a:gd name="connsiteY84" fmla="*/ 353935 h 414642"/>
                <a:gd name="connsiteX85" fmla="*/ 384859 w 607639"/>
                <a:gd name="connsiteY85" fmla="*/ 343802 h 414642"/>
                <a:gd name="connsiteX86" fmla="*/ 546848 w 607639"/>
                <a:gd name="connsiteY86" fmla="*/ 343802 h 414642"/>
                <a:gd name="connsiteX87" fmla="*/ 546848 w 607639"/>
                <a:gd name="connsiteY87" fmla="*/ 30309 h 414642"/>
                <a:gd name="connsiteX88" fmla="*/ 536702 w 607639"/>
                <a:gd name="connsiteY88" fmla="*/ 20177 h 414642"/>
                <a:gd name="connsiteX89" fmla="*/ 70848 w 607639"/>
                <a:gd name="connsiteY89" fmla="*/ 0 h 414642"/>
                <a:gd name="connsiteX90" fmla="*/ 536702 w 607639"/>
                <a:gd name="connsiteY90" fmla="*/ 0 h 414642"/>
                <a:gd name="connsiteX91" fmla="*/ 567142 w 607639"/>
                <a:gd name="connsiteY91" fmla="*/ 30309 h 414642"/>
                <a:gd name="connsiteX92" fmla="*/ 567142 w 607639"/>
                <a:gd name="connsiteY92" fmla="*/ 343802 h 414642"/>
                <a:gd name="connsiteX93" fmla="*/ 597492 w 607639"/>
                <a:gd name="connsiteY93" fmla="*/ 343802 h 414642"/>
                <a:gd name="connsiteX94" fmla="*/ 607639 w 607639"/>
                <a:gd name="connsiteY94" fmla="*/ 353935 h 414642"/>
                <a:gd name="connsiteX95" fmla="*/ 607639 w 607639"/>
                <a:gd name="connsiteY95" fmla="*/ 384244 h 414642"/>
                <a:gd name="connsiteX96" fmla="*/ 577199 w 607639"/>
                <a:gd name="connsiteY96" fmla="*/ 414642 h 414642"/>
                <a:gd name="connsiteX97" fmla="*/ 30351 w 607639"/>
                <a:gd name="connsiteY97" fmla="*/ 414642 h 414642"/>
                <a:gd name="connsiteX98" fmla="*/ 0 w 607639"/>
                <a:gd name="connsiteY98" fmla="*/ 384244 h 414642"/>
                <a:gd name="connsiteX99" fmla="*/ 0 w 607639"/>
                <a:gd name="connsiteY99" fmla="*/ 353935 h 414642"/>
                <a:gd name="connsiteX100" fmla="*/ 10147 w 607639"/>
                <a:gd name="connsiteY100" fmla="*/ 343802 h 414642"/>
                <a:gd name="connsiteX101" fmla="*/ 40497 w 607639"/>
                <a:gd name="connsiteY101" fmla="*/ 343802 h 414642"/>
                <a:gd name="connsiteX102" fmla="*/ 40497 w 607639"/>
                <a:gd name="connsiteY102" fmla="*/ 30309 h 414642"/>
                <a:gd name="connsiteX103" fmla="*/ 70848 w 607639"/>
                <a:gd name="connsiteY103" fmla="*/ 0 h 41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607639" h="414642">
                  <a:moveTo>
                    <a:pt x="20293" y="364067"/>
                  </a:moveTo>
                  <a:lnTo>
                    <a:pt x="20293" y="384244"/>
                  </a:lnTo>
                  <a:cubicBezTo>
                    <a:pt x="20293" y="390377"/>
                    <a:pt x="24298" y="394377"/>
                    <a:pt x="30351" y="394377"/>
                  </a:cubicBezTo>
                  <a:lnTo>
                    <a:pt x="577199" y="394377"/>
                  </a:lnTo>
                  <a:cubicBezTo>
                    <a:pt x="583341" y="394377"/>
                    <a:pt x="587346" y="390377"/>
                    <a:pt x="587346" y="384244"/>
                  </a:cubicBezTo>
                  <a:lnTo>
                    <a:pt x="587346" y="364067"/>
                  </a:lnTo>
                  <a:lnTo>
                    <a:pt x="556995" y="364067"/>
                  </a:lnTo>
                  <a:lnTo>
                    <a:pt x="394916" y="364067"/>
                  </a:lnTo>
                  <a:lnTo>
                    <a:pt x="394916" y="374200"/>
                  </a:lnTo>
                  <a:cubicBezTo>
                    <a:pt x="394916" y="380244"/>
                    <a:pt x="390911" y="384244"/>
                    <a:pt x="384859" y="384244"/>
                  </a:cubicBezTo>
                  <a:lnTo>
                    <a:pt x="222780" y="384244"/>
                  </a:lnTo>
                  <a:cubicBezTo>
                    <a:pt x="216728" y="384244"/>
                    <a:pt x="212634" y="380244"/>
                    <a:pt x="212634" y="374200"/>
                  </a:cubicBezTo>
                  <a:lnTo>
                    <a:pt x="212634" y="364067"/>
                  </a:lnTo>
                  <a:lnTo>
                    <a:pt x="50644" y="364067"/>
                  </a:lnTo>
                  <a:close/>
                  <a:moveTo>
                    <a:pt x="141754" y="232583"/>
                  </a:moveTo>
                  <a:lnTo>
                    <a:pt x="161961" y="232583"/>
                  </a:lnTo>
                  <a:cubicBezTo>
                    <a:pt x="168104" y="232583"/>
                    <a:pt x="172110" y="236584"/>
                    <a:pt x="172110" y="242719"/>
                  </a:cubicBezTo>
                  <a:cubicBezTo>
                    <a:pt x="172110" y="248764"/>
                    <a:pt x="168104" y="252765"/>
                    <a:pt x="161961" y="252765"/>
                  </a:cubicBezTo>
                  <a:lnTo>
                    <a:pt x="141754" y="252765"/>
                  </a:lnTo>
                  <a:cubicBezTo>
                    <a:pt x="135700" y="252765"/>
                    <a:pt x="131605" y="248764"/>
                    <a:pt x="131605" y="242719"/>
                  </a:cubicBezTo>
                  <a:cubicBezTo>
                    <a:pt x="131605" y="236584"/>
                    <a:pt x="135700" y="232583"/>
                    <a:pt x="141754" y="232583"/>
                  </a:cubicBezTo>
                  <a:close/>
                  <a:moveTo>
                    <a:pt x="141758" y="192149"/>
                  </a:moveTo>
                  <a:lnTo>
                    <a:pt x="182279" y="192149"/>
                  </a:lnTo>
                  <a:cubicBezTo>
                    <a:pt x="188335" y="192149"/>
                    <a:pt x="192432" y="196150"/>
                    <a:pt x="192432" y="202196"/>
                  </a:cubicBezTo>
                  <a:cubicBezTo>
                    <a:pt x="192432" y="208330"/>
                    <a:pt x="188335" y="212331"/>
                    <a:pt x="182279" y="212331"/>
                  </a:cubicBezTo>
                  <a:lnTo>
                    <a:pt x="141758" y="212331"/>
                  </a:lnTo>
                  <a:cubicBezTo>
                    <a:pt x="135702" y="212331"/>
                    <a:pt x="131605" y="208330"/>
                    <a:pt x="131605" y="202196"/>
                  </a:cubicBezTo>
                  <a:cubicBezTo>
                    <a:pt x="131605" y="196150"/>
                    <a:pt x="135702" y="192149"/>
                    <a:pt x="141758" y="192149"/>
                  </a:cubicBezTo>
                  <a:close/>
                  <a:moveTo>
                    <a:pt x="141754" y="151716"/>
                  </a:moveTo>
                  <a:lnTo>
                    <a:pt x="161961" y="151716"/>
                  </a:lnTo>
                  <a:cubicBezTo>
                    <a:pt x="168104" y="151716"/>
                    <a:pt x="172110" y="155717"/>
                    <a:pt x="172110" y="161763"/>
                  </a:cubicBezTo>
                  <a:cubicBezTo>
                    <a:pt x="172110" y="167897"/>
                    <a:pt x="168104" y="171898"/>
                    <a:pt x="161961" y="171898"/>
                  </a:cubicBezTo>
                  <a:lnTo>
                    <a:pt x="141754" y="171898"/>
                  </a:lnTo>
                  <a:cubicBezTo>
                    <a:pt x="135700" y="171898"/>
                    <a:pt x="131605" y="167897"/>
                    <a:pt x="131605" y="161763"/>
                  </a:cubicBezTo>
                  <a:cubicBezTo>
                    <a:pt x="131605" y="155717"/>
                    <a:pt x="135700" y="151716"/>
                    <a:pt x="141754" y="151716"/>
                  </a:cubicBezTo>
                  <a:close/>
                  <a:moveTo>
                    <a:pt x="141758" y="111211"/>
                  </a:moveTo>
                  <a:lnTo>
                    <a:pt x="182279" y="111211"/>
                  </a:lnTo>
                  <a:cubicBezTo>
                    <a:pt x="188335" y="111211"/>
                    <a:pt x="192432" y="115297"/>
                    <a:pt x="192432" y="121337"/>
                  </a:cubicBezTo>
                  <a:cubicBezTo>
                    <a:pt x="192432" y="127377"/>
                    <a:pt x="188335" y="131463"/>
                    <a:pt x="182279" y="131463"/>
                  </a:cubicBezTo>
                  <a:lnTo>
                    <a:pt x="141758" y="131463"/>
                  </a:lnTo>
                  <a:cubicBezTo>
                    <a:pt x="135702" y="131463"/>
                    <a:pt x="131605" y="127377"/>
                    <a:pt x="131605" y="121337"/>
                  </a:cubicBezTo>
                  <a:cubicBezTo>
                    <a:pt x="131605" y="115297"/>
                    <a:pt x="135702" y="111211"/>
                    <a:pt x="141758" y="111211"/>
                  </a:cubicBezTo>
                  <a:close/>
                  <a:moveTo>
                    <a:pt x="425367" y="101191"/>
                  </a:moveTo>
                  <a:lnTo>
                    <a:pt x="496228" y="101191"/>
                  </a:lnTo>
                  <a:cubicBezTo>
                    <a:pt x="502282" y="101191"/>
                    <a:pt x="506377" y="105189"/>
                    <a:pt x="506377" y="111231"/>
                  </a:cubicBezTo>
                  <a:lnTo>
                    <a:pt x="506377" y="182042"/>
                  </a:lnTo>
                  <a:cubicBezTo>
                    <a:pt x="506377" y="188084"/>
                    <a:pt x="502282" y="192171"/>
                    <a:pt x="496228" y="192171"/>
                  </a:cubicBezTo>
                  <a:cubicBezTo>
                    <a:pt x="490175" y="192171"/>
                    <a:pt x="486080" y="188084"/>
                    <a:pt x="486080" y="182042"/>
                  </a:cubicBezTo>
                  <a:lnTo>
                    <a:pt x="486080" y="135575"/>
                  </a:lnTo>
                  <a:lnTo>
                    <a:pt x="402043" y="219447"/>
                  </a:lnTo>
                  <a:cubicBezTo>
                    <a:pt x="399996" y="221491"/>
                    <a:pt x="397948" y="222468"/>
                    <a:pt x="394921" y="222468"/>
                  </a:cubicBezTo>
                  <a:cubicBezTo>
                    <a:pt x="391895" y="222468"/>
                    <a:pt x="389847" y="221491"/>
                    <a:pt x="387889" y="219447"/>
                  </a:cubicBezTo>
                  <a:lnTo>
                    <a:pt x="344268" y="176001"/>
                  </a:lnTo>
                  <a:lnTo>
                    <a:pt x="270380" y="249744"/>
                  </a:lnTo>
                  <a:cubicBezTo>
                    <a:pt x="268332" y="251788"/>
                    <a:pt x="266285" y="252765"/>
                    <a:pt x="263258" y="252765"/>
                  </a:cubicBezTo>
                  <a:cubicBezTo>
                    <a:pt x="260231" y="252765"/>
                    <a:pt x="258184" y="251788"/>
                    <a:pt x="256225" y="249744"/>
                  </a:cubicBezTo>
                  <a:cubicBezTo>
                    <a:pt x="252130" y="245746"/>
                    <a:pt x="252130" y="239616"/>
                    <a:pt x="256225" y="235617"/>
                  </a:cubicBezTo>
                  <a:lnTo>
                    <a:pt x="337235" y="154766"/>
                  </a:lnTo>
                  <a:cubicBezTo>
                    <a:pt x="337769" y="154233"/>
                    <a:pt x="338303" y="153789"/>
                    <a:pt x="338837" y="153433"/>
                  </a:cubicBezTo>
                  <a:cubicBezTo>
                    <a:pt x="339372" y="152989"/>
                    <a:pt x="339995" y="152723"/>
                    <a:pt x="340618" y="152456"/>
                  </a:cubicBezTo>
                  <a:cubicBezTo>
                    <a:pt x="340885" y="152367"/>
                    <a:pt x="341152" y="152190"/>
                    <a:pt x="341508" y="152101"/>
                  </a:cubicBezTo>
                  <a:cubicBezTo>
                    <a:pt x="342131" y="151923"/>
                    <a:pt x="342754" y="151834"/>
                    <a:pt x="343378" y="151745"/>
                  </a:cubicBezTo>
                  <a:cubicBezTo>
                    <a:pt x="343645" y="151745"/>
                    <a:pt x="344001" y="151745"/>
                    <a:pt x="344268" y="151745"/>
                  </a:cubicBezTo>
                  <a:cubicBezTo>
                    <a:pt x="344980" y="151745"/>
                    <a:pt x="345603" y="151745"/>
                    <a:pt x="346226" y="151923"/>
                  </a:cubicBezTo>
                  <a:cubicBezTo>
                    <a:pt x="348096" y="152278"/>
                    <a:pt x="349876" y="153256"/>
                    <a:pt x="351390" y="154766"/>
                  </a:cubicBezTo>
                  <a:lnTo>
                    <a:pt x="394921" y="198213"/>
                  </a:lnTo>
                  <a:lnTo>
                    <a:pt x="471925" y="121359"/>
                  </a:lnTo>
                  <a:lnTo>
                    <a:pt x="425367" y="121359"/>
                  </a:lnTo>
                  <a:cubicBezTo>
                    <a:pt x="419224" y="121359"/>
                    <a:pt x="415218" y="117361"/>
                    <a:pt x="415218" y="111231"/>
                  </a:cubicBezTo>
                  <a:cubicBezTo>
                    <a:pt x="415218" y="105189"/>
                    <a:pt x="419224" y="101191"/>
                    <a:pt x="425367" y="101191"/>
                  </a:cubicBezTo>
                  <a:close/>
                  <a:moveTo>
                    <a:pt x="101297" y="91029"/>
                  </a:moveTo>
                  <a:cubicBezTo>
                    <a:pt x="107337" y="91029"/>
                    <a:pt x="111423" y="95028"/>
                    <a:pt x="111423" y="101159"/>
                  </a:cubicBezTo>
                  <a:lnTo>
                    <a:pt x="111423" y="262887"/>
                  </a:lnTo>
                  <a:cubicBezTo>
                    <a:pt x="111423" y="268929"/>
                    <a:pt x="107337" y="273017"/>
                    <a:pt x="101297" y="273017"/>
                  </a:cubicBezTo>
                  <a:cubicBezTo>
                    <a:pt x="95257" y="273017"/>
                    <a:pt x="91171" y="268929"/>
                    <a:pt x="91171" y="262887"/>
                  </a:cubicBezTo>
                  <a:lnTo>
                    <a:pt x="91171" y="101159"/>
                  </a:lnTo>
                  <a:cubicBezTo>
                    <a:pt x="91171" y="95028"/>
                    <a:pt x="95257" y="91029"/>
                    <a:pt x="101297" y="91029"/>
                  </a:cubicBezTo>
                  <a:close/>
                  <a:moveTo>
                    <a:pt x="70848" y="20177"/>
                  </a:moveTo>
                  <a:cubicBezTo>
                    <a:pt x="64796" y="20177"/>
                    <a:pt x="60791" y="24265"/>
                    <a:pt x="60791" y="30309"/>
                  </a:cubicBezTo>
                  <a:lnTo>
                    <a:pt x="60791" y="343802"/>
                  </a:lnTo>
                  <a:lnTo>
                    <a:pt x="222780" y="343802"/>
                  </a:lnTo>
                  <a:cubicBezTo>
                    <a:pt x="228833" y="343802"/>
                    <a:pt x="232927" y="347890"/>
                    <a:pt x="232927" y="353935"/>
                  </a:cubicBezTo>
                  <a:lnTo>
                    <a:pt x="232927" y="364067"/>
                  </a:lnTo>
                  <a:lnTo>
                    <a:pt x="374712" y="364067"/>
                  </a:lnTo>
                  <a:lnTo>
                    <a:pt x="374712" y="353935"/>
                  </a:lnTo>
                  <a:cubicBezTo>
                    <a:pt x="374712" y="347890"/>
                    <a:pt x="378717" y="343802"/>
                    <a:pt x="384859" y="343802"/>
                  </a:cubicBezTo>
                  <a:lnTo>
                    <a:pt x="546848" y="343802"/>
                  </a:lnTo>
                  <a:lnTo>
                    <a:pt x="546848" y="30309"/>
                  </a:lnTo>
                  <a:cubicBezTo>
                    <a:pt x="546848" y="24265"/>
                    <a:pt x="542754" y="20177"/>
                    <a:pt x="536702" y="20177"/>
                  </a:cubicBezTo>
                  <a:close/>
                  <a:moveTo>
                    <a:pt x="70848" y="0"/>
                  </a:moveTo>
                  <a:lnTo>
                    <a:pt x="536702" y="0"/>
                  </a:lnTo>
                  <a:cubicBezTo>
                    <a:pt x="553969" y="0"/>
                    <a:pt x="567142" y="13155"/>
                    <a:pt x="567142" y="30309"/>
                  </a:cubicBezTo>
                  <a:lnTo>
                    <a:pt x="567142" y="343802"/>
                  </a:lnTo>
                  <a:lnTo>
                    <a:pt x="597492" y="343802"/>
                  </a:lnTo>
                  <a:cubicBezTo>
                    <a:pt x="603545" y="343802"/>
                    <a:pt x="607639" y="347890"/>
                    <a:pt x="607639" y="353935"/>
                  </a:cubicBezTo>
                  <a:lnTo>
                    <a:pt x="607639" y="384244"/>
                  </a:lnTo>
                  <a:cubicBezTo>
                    <a:pt x="607639" y="401487"/>
                    <a:pt x="594466" y="414642"/>
                    <a:pt x="577199" y="414642"/>
                  </a:cubicBezTo>
                  <a:lnTo>
                    <a:pt x="30351" y="414642"/>
                  </a:lnTo>
                  <a:cubicBezTo>
                    <a:pt x="13173" y="414642"/>
                    <a:pt x="0" y="401487"/>
                    <a:pt x="0" y="384244"/>
                  </a:cubicBezTo>
                  <a:lnTo>
                    <a:pt x="0" y="353935"/>
                  </a:lnTo>
                  <a:cubicBezTo>
                    <a:pt x="0" y="347890"/>
                    <a:pt x="4094" y="343802"/>
                    <a:pt x="10147" y="343802"/>
                  </a:cubicBezTo>
                  <a:lnTo>
                    <a:pt x="40497" y="343802"/>
                  </a:lnTo>
                  <a:lnTo>
                    <a:pt x="40497" y="30309"/>
                  </a:lnTo>
                  <a:cubicBezTo>
                    <a:pt x="40497" y="13155"/>
                    <a:pt x="53670" y="0"/>
                    <a:pt x="708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anchor="ctr"/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/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2356540" y="2143275"/>
            <a:ext cx="2933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2F-</a:t>
            </a:r>
            <a:r>
              <a:rPr lang="zh-TW" altLang="en-US" sz="2400" dirty="0"/>
              <a:t>中間座位區</a:t>
            </a: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557" y="1893484"/>
            <a:ext cx="6011884" cy="450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82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A56F34-943B-4203-B6C6-2FF6C3A5B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空間與動線特色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FFCBCB-07DC-4797-82F6-3E2F323BD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15</a:t>
            </a:fld>
            <a:endParaRPr lang="zh-CN" altLang="en-US"/>
          </a:p>
        </p:txBody>
      </p:sp>
      <p:grpSp>
        <p:nvGrpSpPr>
          <p:cNvPr id="5" name="fb450ce9-1188-4399-bf19-b5a55dee3586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12167A7A-38BD-4810-A8E0-1514F90E976C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836498" y="1366003"/>
            <a:ext cx="10850563" cy="777272"/>
            <a:chOff x="669925" y="2899955"/>
            <a:chExt cx="10850563" cy="524208"/>
          </a:xfrm>
        </p:grpSpPr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C3EDB03D-D1CD-43E4-8CF9-5258E44C16C1}"/>
                </a:ext>
              </a:extLst>
            </p:cNvPr>
            <p:cNvCxnSpPr>
              <a:cxnSpLocks/>
            </p:cNvCxnSpPr>
            <p:nvPr/>
          </p:nvCxnSpPr>
          <p:spPr>
            <a:xfrm>
              <a:off x="669925" y="2899955"/>
              <a:ext cx="10850563" cy="0"/>
            </a:xfrm>
            <a:prstGeom prst="line">
              <a:avLst/>
            </a:prstGeom>
            <a:ln w="3175" cap="rnd">
              <a:solidFill>
                <a:schemeClr val="tx1">
                  <a:lumMod val="50000"/>
                  <a:lumOff val="50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išḻíḋé">
              <a:extLst>
                <a:ext uri="{FF2B5EF4-FFF2-40B4-BE49-F238E27FC236}">
                  <a16:creationId xmlns:a16="http://schemas.microsoft.com/office/drawing/2014/main" id="{1482C0F0-02D3-4F10-9539-F1F7E16AFF80}"/>
                </a:ext>
              </a:extLst>
            </p:cNvPr>
            <p:cNvSpPr txBox="1"/>
            <p:nvPr/>
          </p:nvSpPr>
          <p:spPr>
            <a:xfrm>
              <a:off x="1382445" y="3028556"/>
              <a:ext cx="3176074" cy="395607"/>
            </a:xfrm>
            <a:prstGeom prst="rect">
              <a:avLst/>
            </a:prstGeom>
            <a:noFill/>
          </p:spPr>
          <p:txBody>
            <a:bodyPr wrap="none" rtlCol="0" anchor="ctr">
              <a:normAutofit/>
            </a:bodyPr>
            <a:lstStyle/>
            <a:p>
              <a:r>
                <a:rPr lang="zh-TW" altLang="en-US" sz="2800" b="1" dirty="0"/>
                <a:t>新館</a:t>
              </a:r>
              <a:r>
                <a:rPr lang="en-US" altLang="zh-TW" sz="2800" b="1" dirty="0"/>
                <a:t>-</a:t>
              </a:r>
              <a:r>
                <a:rPr lang="zh-TW" altLang="en-US" sz="2800" b="1" dirty="0"/>
                <a:t>新型態圖書館設計 </a:t>
              </a:r>
            </a:p>
          </p:txBody>
        </p:sp>
        <p:sp>
          <p:nvSpPr>
            <p:cNvPr id="10" name="iṣḻiḓê">
              <a:extLst>
                <a:ext uri="{FF2B5EF4-FFF2-40B4-BE49-F238E27FC236}">
                  <a16:creationId xmlns:a16="http://schemas.microsoft.com/office/drawing/2014/main" id="{2820D1AA-0551-45C8-BDC2-E8A3C1A0BC27}"/>
                </a:ext>
              </a:extLst>
            </p:cNvPr>
            <p:cNvSpPr/>
            <p:nvPr/>
          </p:nvSpPr>
          <p:spPr bwMode="auto">
            <a:xfrm>
              <a:off x="746041" y="3058089"/>
              <a:ext cx="478639" cy="282129"/>
            </a:xfrm>
            <a:custGeom>
              <a:avLst/>
              <a:gdLst>
                <a:gd name="connsiteX0" fmla="*/ 20293 w 607639"/>
                <a:gd name="connsiteY0" fmla="*/ 364067 h 414642"/>
                <a:gd name="connsiteX1" fmla="*/ 20293 w 607639"/>
                <a:gd name="connsiteY1" fmla="*/ 384244 h 414642"/>
                <a:gd name="connsiteX2" fmla="*/ 30351 w 607639"/>
                <a:gd name="connsiteY2" fmla="*/ 394377 h 414642"/>
                <a:gd name="connsiteX3" fmla="*/ 577199 w 607639"/>
                <a:gd name="connsiteY3" fmla="*/ 394377 h 414642"/>
                <a:gd name="connsiteX4" fmla="*/ 587346 w 607639"/>
                <a:gd name="connsiteY4" fmla="*/ 384244 h 414642"/>
                <a:gd name="connsiteX5" fmla="*/ 587346 w 607639"/>
                <a:gd name="connsiteY5" fmla="*/ 364067 h 414642"/>
                <a:gd name="connsiteX6" fmla="*/ 556995 w 607639"/>
                <a:gd name="connsiteY6" fmla="*/ 364067 h 414642"/>
                <a:gd name="connsiteX7" fmla="*/ 394916 w 607639"/>
                <a:gd name="connsiteY7" fmla="*/ 364067 h 414642"/>
                <a:gd name="connsiteX8" fmla="*/ 394916 w 607639"/>
                <a:gd name="connsiteY8" fmla="*/ 374200 h 414642"/>
                <a:gd name="connsiteX9" fmla="*/ 384859 w 607639"/>
                <a:gd name="connsiteY9" fmla="*/ 384244 h 414642"/>
                <a:gd name="connsiteX10" fmla="*/ 222780 w 607639"/>
                <a:gd name="connsiteY10" fmla="*/ 384244 h 414642"/>
                <a:gd name="connsiteX11" fmla="*/ 212634 w 607639"/>
                <a:gd name="connsiteY11" fmla="*/ 374200 h 414642"/>
                <a:gd name="connsiteX12" fmla="*/ 212634 w 607639"/>
                <a:gd name="connsiteY12" fmla="*/ 364067 h 414642"/>
                <a:gd name="connsiteX13" fmla="*/ 50644 w 607639"/>
                <a:gd name="connsiteY13" fmla="*/ 364067 h 414642"/>
                <a:gd name="connsiteX14" fmla="*/ 141754 w 607639"/>
                <a:gd name="connsiteY14" fmla="*/ 232583 h 414642"/>
                <a:gd name="connsiteX15" fmla="*/ 161961 w 607639"/>
                <a:gd name="connsiteY15" fmla="*/ 232583 h 414642"/>
                <a:gd name="connsiteX16" fmla="*/ 172110 w 607639"/>
                <a:gd name="connsiteY16" fmla="*/ 242719 h 414642"/>
                <a:gd name="connsiteX17" fmla="*/ 161961 w 607639"/>
                <a:gd name="connsiteY17" fmla="*/ 252765 h 414642"/>
                <a:gd name="connsiteX18" fmla="*/ 141754 w 607639"/>
                <a:gd name="connsiteY18" fmla="*/ 252765 h 414642"/>
                <a:gd name="connsiteX19" fmla="*/ 131605 w 607639"/>
                <a:gd name="connsiteY19" fmla="*/ 242719 h 414642"/>
                <a:gd name="connsiteX20" fmla="*/ 141754 w 607639"/>
                <a:gd name="connsiteY20" fmla="*/ 232583 h 414642"/>
                <a:gd name="connsiteX21" fmla="*/ 141758 w 607639"/>
                <a:gd name="connsiteY21" fmla="*/ 192149 h 414642"/>
                <a:gd name="connsiteX22" fmla="*/ 182279 w 607639"/>
                <a:gd name="connsiteY22" fmla="*/ 192149 h 414642"/>
                <a:gd name="connsiteX23" fmla="*/ 192432 w 607639"/>
                <a:gd name="connsiteY23" fmla="*/ 202196 h 414642"/>
                <a:gd name="connsiteX24" fmla="*/ 182279 w 607639"/>
                <a:gd name="connsiteY24" fmla="*/ 212331 h 414642"/>
                <a:gd name="connsiteX25" fmla="*/ 141758 w 607639"/>
                <a:gd name="connsiteY25" fmla="*/ 212331 h 414642"/>
                <a:gd name="connsiteX26" fmla="*/ 131605 w 607639"/>
                <a:gd name="connsiteY26" fmla="*/ 202196 h 414642"/>
                <a:gd name="connsiteX27" fmla="*/ 141758 w 607639"/>
                <a:gd name="connsiteY27" fmla="*/ 192149 h 414642"/>
                <a:gd name="connsiteX28" fmla="*/ 141754 w 607639"/>
                <a:gd name="connsiteY28" fmla="*/ 151716 h 414642"/>
                <a:gd name="connsiteX29" fmla="*/ 161961 w 607639"/>
                <a:gd name="connsiteY29" fmla="*/ 151716 h 414642"/>
                <a:gd name="connsiteX30" fmla="*/ 172110 w 607639"/>
                <a:gd name="connsiteY30" fmla="*/ 161763 h 414642"/>
                <a:gd name="connsiteX31" fmla="*/ 161961 w 607639"/>
                <a:gd name="connsiteY31" fmla="*/ 171898 h 414642"/>
                <a:gd name="connsiteX32" fmla="*/ 141754 w 607639"/>
                <a:gd name="connsiteY32" fmla="*/ 171898 h 414642"/>
                <a:gd name="connsiteX33" fmla="*/ 131605 w 607639"/>
                <a:gd name="connsiteY33" fmla="*/ 161763 h 414642"/>
                <a:gd name="connsiteX34" fmla="*/ 141754 w 607639"/>
                <a:gd name="connsiteY34" fmla="*/ 151716 h 414642"/>
                <a:gd name="connsiteX35" fmla="*/ 141758 w 607639"/>
                <a:gd name="connsiteY35" fmla="*/ 111211 h 414642"/>
                <a:gd name="connsiteX36" fmla="*/ 182279 w 607639"/>
                <a:gd name="connsiteY36" fmla="*/ 111211 h 414642"/>
                <a:gd name="connsiteX37" fmla="*/ 192432 w 607639"/>
                <a:gd name="connsiteY37" fmla="*/ 121337 h 414642"/>
                <a:gd name="connsiteX38" fmla="*/ 182279 w 607639"/>
                <a:gd name="connsiteY38" fmla="*/ 131463 h 414642"/>
                <a:gd name="connsiteX39" fmla="*/ 141758 w 607639"/>
                <a:gd name="connsiteY39" fmla="*/ 131463 h 414642"/>
                <a:gd name="connsiteX40" fmla="*/ 131605 w 607639"/>
                <a:gd name="connsiteY40" fmla="*/ 121337 h 414642"/>
                <a:gd name="connsiteX41" fmla="*/ 141758 w 607639"/>
                <a:gd name="connsiteY41" fmla="*/ 111211 h 414642"/>
                <a:gd name="connsiteX42" fmla="*/ 425367 w 607639"/>
                <a:gd name="connsiteY42" fmla="*/ 101191 h 414642"/>
                <a:gd name="connsiteX43" fmla="*/ 496228 w 607639"/>
                <a:gd name="connsiteY43" fmla="*/ 101191 h 414642"/>
                <a:gd name="connsiteX44" fmla="*/ 506377 w 607639"/>
                <a:gd name="connsiteY44" fmla="*/ 111231 h 414642"/>
                <a:gd name="connsiteX45" fmla="*/ 506377 w 607639"/>
                <a:gd name="connsiteY45" fmla="*/ 182042 h 414642"/>
                <a:gd name="connsiteX46" fmla="*/ 496228 w 607639"/>
                <a:gd name="connsiteY46" fmla="*/ 192171 h 414642"/>
                <a:gd name="connsiteX47" fmla="*/ 486080 w 607639"/>
                <a:gd name="connsiteY47" fmla="*/ 182042 h 414642"/>
                <a:gd name="connsiteX48" fmla="*/ 486080 w 607639"/>
                <a:gd name="connsiteY48" fmla="*/ 135575 h 414642"/>
                <a:gd name="connsiteX49" fmla="*/ 402043 w 607639"/>
                <a:gd name="connsiteY49" fmla="*/ 219447 h 414642"/>
                <a:gd name="connsiteX50" fmla="*/ 394921 w 607639"/>
                <a:gd name="connsiteY50" fmla="*/ 222468 h 414642"/>
                <a:gd name="connsiteX51" fmla="*/ 387889 w 607639"/>
                <a:gd name="connsiteY51" fmla="*/ 219447 h 414642"/>
                <a:gd name="connsiteX52" fmla="*/ 344268 w 607639"/>
                <a:gd name="connsiteY52" fmla="*/ 176001 h 414642"/>
                <a:gd name="connsiteX53" fmla="*/ 270380 w 607639"/>
                <a:gd name="connsiteY53" fmla="*/ 249744 h 414642"/>
                <a:gd name="connsiteX54" fmla="*/ 263258 w 607639"/>
                <a:gd name="connsiteY54" fmla="*/ 252765 h 414642"/>
                <a:gd name="connsiteX55" fmla="*/ 256225 w 607639"/>
                <a:gd name="connsiteY55" fmla="*/ 249744 h 414642"/>
                <a:gd name="connsiteX56" fmla="*/ 256225 w 607639"/>
                <a:gd name="connsiteY56" fmla="*/ 235617 h 414642"/>
                <a:gd name="connsiteX57" fmla="*/ 337235 w 607639"/>
                <a:gd name="connsiteY57" fmla="*/ 154766 h 414642"/>
                <a:gd name="connsiteX58" fmla="*/ 338837 w 607639"/>
                <a:gd name="connsiteY58" fmla="*/ 153433 h 414642"/>
                <a:gd name="connsiteX59" fmla="*/ 340618 w 607639"/>
                <a:gd name="connsiteY59" fmla="*/ 152456 h 414642"/>
                <a:gd name="connsiteX60" fmla="*/ 341508 w 607639"/>
                <a:gd name="connsiteY60" fmla="*/ 152101 h 414642"/>
                <a:gd name="connsiteX61" fmla="*/ 343378 w 607639"/>
                <a:gd name="connsiteY61" fmla="*/ 151745 h 414642"/>
                <a:gd name="connsiteX62" fmla="*/ 344268 w 607639"/>
                <a:gd name="connsiteY62" fmla="*/ 151745 h 414642"/>
                <a:gd name="connsiteX63" fmla="*/ 346226 w 607639"/>
                <a:gd name="connsiteY63" fmla="*/ 151923 h 414642"/>
                <a:gd name="connsiteX64" fmla="*/ 351390 w 607639"/>
                <a:gd name="connsiteY64" fmla="*/ 154766 h 414642"/>
                <a:gd name="connsiteX65" fmla="*/ 394921 w 607639"/>
                <a:gd name="connsiteY65" fmla="*/ 198213 h 414642"/>
                <a:gd name="connsiteX66" fmla="*/ 471925 w 607639"/>
                <a:gd name="connsiteY66" fmla="*/ 121359 h 414642"/>
                <a:gd name="connsiteX67" fmla="*/ 425367 w 607639"/>
                <a:gd name="connsiteY67" fmla="*/ 121359 h 414642"/>
                <a:gd name="connsiteX68" fmla="*/ 415218 w 607639"/>
                <a:gd name="connsiteY68" fmla="*/ 111231 h 414642"/>
                <a:gd name="connsiteX69" fmla="*/ 425367 w 607639"/>
                <a:gd name="connsiteY69" fmla="*/ 101191 h 414642"/>
                <a:gd name="connsiteX70" fmla="*/ 101297 w 607639"/>
                <a:gd name="connsiteY70" fmla="*/ 91029 h 414642"/>
                <a:gd name="connsiteX71" fmla="*/ 111423 w 607639"/>
                <a:gd name="connsiteY71" fmla="*/ 101159 h 414642"/>
                <a:gd name="connsiteX72" fmla="*/ 111423 w 607639"/>
                <a:gd name="connsiteY72" fmla="*/ 262887 h 414642"/>
                <a:gd name="connsiteX73" fmla="*/ 101297 w 607639"/>
                <a:gd name="connsiteY73" fmla="*/ 273017 h 414642"/>
                <a:gd name="connsiteX74" fmla="*/ 91171 w 607639"/>
                <a:gd name="connsiteY74" fmla="*/ 262887 h 414642"/>
                <a:gd name="connsiteX75" fmla="*/ 91171 w 607639"/>
                <a:gd name="connsiteY75" fmla="*/ 101159 h 414642"/>
                <a:gd name="connsiteX76" fmla="*/ 101297 w 607639"/>
                <a:gd name="connsiteY76" fmla="*/ 91029 h 414642"/>
                <a:gd name="connsiteX77" fmla="*/ 70848 w 607639"/>
                <a:gd name="connsiteY77" fmla="*/ 20177 h 414642"/>
                <a:gd name="connsiteX78" fmla="*/ 60791 w 607639"/>
                <a:gd name="connsiteY78" fmla="*/ 30309 h 414642"/>
                <a:gd name="connsiteX79" fmla="*/ 60791 w 607639"/>
                <a:gd name="connsiteY79" fmla="*/ 343802 h 414642"/>
                <a:gd name="connsiteX80" fmla="*/ 222780 w 607639"/>
                <a:gd name="connsiteY80" fmla="*/ 343802 h 414642"/>
                <a:gd name="connsiteX81" fmla="*/ 232927 w 607639"/>
                <a:gd name="connsiteY81" fmla="*/ 353935 h 414642"/>
                <a:gd name="connsiteX82" fmla="*/ 232927 w 607639"/>
                <a:gd name="connsiteY82" fmla="*/ 364067 h 414642"/>
                <a:gd name="connsiteX83" fmla="*/ 374712 w 607639"/>
                <a:gd name="connsiteY83" fmla="*/ 364067 h 414642"/>
                <a:gd name="connsiteX84" fmla="*/ 374712 w 607639"/>
                <a:gd name="connsiteY84" fmla="*/ 353935 h 414642"/>
                <a:gd name="connsiteX85" fmla="*/ 384859 w 607639"/>
                <a:gd name="connsiteY85" fmla="*/ 343802 h 414642"/>
                <a:gd name="connsiteX86" fmla="*/ 546848 w 607639"/>
                <a:gd name="connsiteY86" fmla="*/ 343802 h 414642"/>
                <a:gd name="connsiteX87" fmla="*/ 546848 w 607639"/>
                <a:gd name="connsiteY87" fmla="*/ 30309 h 414642"/>
                <a:gd name="connsiteX88" fmla="*/ 536702 w 607639"/>
                <a:gd name="connsiteY88" fmla="*/ 20177 h 414642"/>
                <a:gd name="connsiteX89" fmla="*/ 70848 w 607639"/>
                <a:gd name="connsiteY89" fmla="*/ 0 h 414642"/>
                <a:gd name="connsiteX90" fmla="*/ 536702 w 607639"/>
                <a:gd name="connsiteY90" fmla="*/ 0 h 414642"/>
                <a:gd name="connsiteX91" fmla="*/ 567142 w 607639"/>
                <a:gd name="connsiteY91" fmla="*/ 30309 h 414642"/>
                <a:gd name="connsiteX92" fmla="*/ 567142 w 607639"/>
                <a:gd name="connsiteY92" fmla="*/ 343802 h 414642"/>
                <a:gd name="connsiteX93" fmla="*/ 597492 w 607639"/>
                <a:gd name="connsiteY93" fmla="*/ 343802 h 414642"/>
                <a:gd name="connsiteX94" fmla="*/ 607639 w 607639"/>
                <a:gd name="connsiteY94" fmla="*/ 353935 h 414642"/>
                <a:gd name="connsiteX95" fmla="*/ 607639 w 607639"/>
                <a:gd name="connsiteY95" fmla="*/ 384244 h 414642"/>
                <a:gd name="connsiteX96" fmla="*/ 577199 w 607639"/>
                <a:gd name="connsiteY96" fmla="*/ 414642 h 414642"/>
                <a:gd name="connsiteX97" fmla="*/ 30351 w 607639"/>
                <a:gd name="connsiteY97" fmla="*/ 414642 h 414642"/>
                <a:gd name="connsiteX98" fmla="*/ 0 w 607639"/>
                <a:gd name="connsiteY98" fmla="*/ 384244 h 414642"/>
                <a:gd name="connsiteX99" fmla="*/ 0 w 607639"/>
                <a:gd name="connsiteY99" fmla="*/ 353935 h 414642"/>
                <a:gd name="connsiteX100" fmla="*/ 10147 w 607639"/>
                <a:gd name="connsiteY100" fmla="*/ 343802 h 414642"/>
                <a:gd name="connsiteX101" fmla="*/ 40497 w 607639"/>
                <a:gd name="connsiteY101" fmla="*/ 343802 h 414642"/>
                <a:gd name="connsiteX102" fmla="*/ 40497 w 607639"/>
                <a:gd name="connsiteY102" fmla="*/ 30309 h 414642"/>
                <a:gd name="connsiteX103" fmla="*/ 70848 w 607639"/>
                <a:gd name="connsiteY103" fmla="*/ 0 h 41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607639" h="414642">
                  <a:moveTo>
                    <a:pt x="20293" y="364067"/>
                  </a:moveTo>
                  <a:lnTo>
                    <a:pt x="20293" y="384244"/>
                  </a:lnTo>
                  <a:cubicBezTo>
                    <a:pt x="20293" y="390377"/>
                    <a:pt x="24298" y="394377"/>
                    <a:pt x="30351" y="394377"/>
                  </a:cubicBezTo>
                  <a:lnTo>
                    <a:pt x="577199" y="394377"/>
                  </a:lnTo>
                  <a:cubicBezTo>
                    <a:pt x="583341" y="394377"/>
                    <a:pt x="587346" y="390377"/>
                    <a:pt x="587346" y="384244"/>
                  </a:cubicBezTo>
                  <a:lnTo>
                    <a:pt x="587346" y="364067"/>
                  </a:lnTo>
                  <a:lnTo>
                    <a:pt x="556995" y="364067"/>
                  </a:lnTo>
                  <a:lnTo>
                    <a:pt x="394916" y="364067"/>
                  </a:lnTo>
                  <a:lnTo>
                    <a:pt x="394916" y="374200"/>
                  </a:lnTo>
                  <a:cubicBezTo>
                    <a:pt x="394916" y="380244"/>
                    <a:pt x="390911" y="384244"/>
                    <a:pt x="384859" y="384244"/>
                  </a:cubicBezTo>
                  <a:lnTo>
                    <a:pt x="222780" y="384244"/>
                  </a:lnTo>
                  <a:cubicBezTo>
                    <a:pt x="216728" y="384244"/>
                    <a:pt x="212634" y="380244"/>
                    <a:pt x="212634" y="374200"/>
                  </a:cubicBezTo>
                  <a:lnTo>
                    <a:pt x="212634" y="364067"/>
                  </a:lnTo>
                  <a:lnTo>
                    <a:pt x="50644" y="364067"/>
                  </a:lnTo>
                  <a:close/>
                  <a:moveTo>
                    <a:pt x="141754" y="232583"/>
                  </a:moveTo>
                  <a:lnTo>
                    <a:pt x="161961" y="232583"/>
                  </a:lnTo>
                  <a:cubicBezTo>
                    <a:pt x="168104" y="232583"/>
                    <a:pt x="172110" y="236584"/>
                    <a:pt x="172110" y="242719"/>
                  </a:cubicBezTo>
                  <a:cubicBezTo>
                    <a:pt x="172110" y="248764"/>
                    <a:pt x="168104" y="252765"/>
                    <a:pt x="161961" y="252765"/>
                  </a:cubicBezTo>
                  <a:lnTo>
                    <a:pt x="141754" y="252765"/>
                  </a:lnTo>
                  <a:cubicBezTo>
                    <a:pt x="135700" y="252765"/>
                    <a:pt x="131605" y="248764"/>
                    <a:pt x="131605" y="242719"/>
                  </a:cubicBezTo>
                  <a:cubicBezTo>
                    <a:pt x="131605" y="236584"/>
                    <a:pt x="135700" y="232583"/>
                    <a:pt x="141754" y="232583"/>
                  </a:cubicBezTo>
                  <a:close/>
                  <a:moveTo>
                    <a:pt x="141758" y="192149"/>
                  </a:moveTo>
                  <a:lnTo>
                    <a:pt x="182279" y="192149"/>
                  </a:lnTo>
                  <a:cubicBezTo>
                    <a:pt x="188335" y="192149"/>
                    <a:pt x="192432" y="196150"/>
                    <a:pt x="192432" y="202196"/>
                  </a:cubicBezTo>
                  <a:cubicBezTo>
                    <a:pt x="192432" y="208330"/>
                    <a:pt x="188335" y="212331"/>
                    <a:pt x="182279" y="212331"/>
                  </a:cubicBezTo>
                  <a:lnTo>
                    <a:pt x="141758" y="212331"/>
                  </a:lnTo>
                  <a:cubicBezTo>
                    <a:pt x="135702" y="212331"/>
                    <a:pt x="131605" y="208330"/>
                    <a:pt x="131605" y="202196"/>
                  </a:cubicBezTo>
                  <a:cubicBezTo>
                    <a:pt x="131605" y="196150"/>
                    <a:pt x="135702" y="192149"/>
                    <a:pt x="141758" y="192149"/>
                  </a:cubicBezTo>
                  <a:close/>
                  <a:moveTo>
                    <a:pt x="141754" y="151716"/>
                  </a:moveTo>
                  <a:lnTo>
                    <a:pt x="161961" y="151716"/>
                  </a:lnTo>
                  <a:cubicBezTo>
                    <a:pt x="168104" y="151716"/>
                    <a:pt x="172110" y="155717"/>
                    <a:pt x="172110" y="161763"/>
                  </a:cubicBezTo>
                  <a:cubicBezTo>
                    <a:pt x="172110" y="167897"/>
                    <a:pt x="168104" y="171898"/>
                    <a:pt x="161961" y="171898"/>
                  </a:cubicBezTo>
                  <a:lnTo>
                    <a:pt x="141754" y="171898"/>
                  </a:lnTo>
                  <a:cubicBezTo>
                    <a:pt x="135700" y="171898"/>
                    <a:pt x="131605" y="167897"/>
                    <a:pt x="131605" y="161763"/>
                  </a:cubicBezTo>
                  <a:cubicBezTo>
                    <a:pt x="131605" y="155717"/>
                    <a:pt x="135700" y="151716"/>
                    <a:pt x="141754" y="151716"/>
                  </a:cubicBezTo>
                  <a:close/>
                  <a:moveTo>
                    <a:pt x="141758" y="111211"/>
                  </a:moveTo>
                  <a:lnTo>
                    <a:pt x="182279" y="111211"/>
                  </a:lnTo>
                  <a:cubicBezTo>
                    <a:pt x="188335" y="111211"/>
                    <a:pt x="192432" y="115297"/>
                    <a:pt x="192432" y="121337"/>
                  </a:cubicBezTo>
                  <a:cubicBezTo>
                    <a:pt x="192432" y="127377"/>
                    <a:pt x="188335" y="131463"/>
                    <a:pt x="182279" y="131463"/>
                  </a:cubicBezTo>
                  <a:lnTo>
                    <a:pt x="141758" y="131463"/>
                  </a:lnTo>
                  <a:cubicBezTo>
                    <a:pt x="135702" y="131463"/>
                    <a:pt x="131605" y="127377"/>
                    <a:pt x="131605" y="121337"/>
                  </a:cubicBezTo>
                  <a:cubicBezTo>
                    <a:pt x="131605" y="115297"/>
                    <a:pt x="135702" y="111211"/>
                    <a:pt x="141758" y="111211"/>
                  </a:cubicBezTo>
                  <a:close/>
                  <a:moveTo>
                    <a:pt x="425367" y="101191"/>
                  </a:moveTo>
                  <a:lnTo>
                    <a:pt x="496228" y="101191"/>
                  </a:lnTo>
                  <a:cubicBezTo>
                    <a:pt x="502282" y="101191"/>
                    <a:pt x="506377" y="105189"/>
                    <a:pt x="506377" y="111231"/>
                  </a:cubicBezTo>
                  <a:lnTo>
                    <a:pt x="506377" y="182042"/>
                  </a:lnTo>
                  <a:cubicBezTo>
                    <a:pt x="506377" y="188084"/>
                    <a:pt x="502282" y="192171"/>
                    <a:pt x="496228" y="192171"/>
                  </a:cubicBezTo>
                  <a:cubicBezTo>
                    <a:pt x="490175" y="192171"/>
                    <a:pt x="486080" y="188084"/>
                    <a:pt x="486080" y="182042"/>
                  </a:cubicBezTo>
                  <a:lnTo>
                    <a:pt x="486080" y="135575"/>
                  </a:lnTo>
                  <a:lnTo>
                    <a:pt x="402043" y="219447"/>
                  </a:lnTo>
                  <a:cubicBezTo>
                    <a:pt x="399996" y="221491"/>
                    <a:pt x="397948" y="222468"/>
                    <a:pt x="394921" y="222468"/>
                  </a:cubicBezTo>
                  <a:cubicBezTo>
                    <a:pt x="391895" y="222468"/>
                    <a:pt x="389847" y="221491"/>
                    <a:pt x="387889" y="219447"/>
                  </a:cubicBezTo>
                  <a:lnTo>
                    <a:pt x="344268" y="176001"/>
                  </a:lnTo>
                  <a:lnTo>
                    <a:pt x="270380" y="249744"/>
                  </a:lnTo>
                  <a:cubicBezTo>
                    <a:pt x="268332" y="251788"/>
                    <a:pt x="266285" y="252765"/>
                    <a:pt x="263258" y="252765"/>
                  </a:cubicBezTo>
                  <a:cubicBezTo>
                    <a:pt x="260231" y="252765"/>
                    <a:pt x="258184" y="251788"/>
                    <a:pt x="256225" y="249744"/>
                  </a:cubicBezTo>
                  <a:cubicBezTo>
                    <a:pt x="252130" y="245746"/>
                    <a:pt x="252130" y="239616"/>
                    <a:pt x="256225" y="235617"/>
                  </a:cubicBezTo>
                  <a:lnTo>
                    <a:pt x="337235" y="154766"/>
                  </a:lnTo>
                  <a:cubicBezTo>
                    <a:pt x="337769" y="154233"/>
                    <a:pt x="338303" y="153789"/>
                    <a:pt x="338837" y="153433"/>
                  </a:cubicBezTo>
                  <a:cubicBezTo>
                    <a:pt x="339372" y="152989"/>
                    <a:pt x="339995" y="152723"/>
                    <a:pt x="340618" y="152456"/>
                  </a:cubicBezTo>
                  <a:cubicBezTo>
                    <a:pt x="340885" y="152367"/>
                    <a:pt x="341152" y="152190"/>
                    <a:pt x="341508" y="152101"/>
                  </a:cubicBezTo>
                  <a:cubicBezTo>
                    <a:pt x="342131" y="151923"/>
                    <a:pt x="342754" y="151834"/>
                    <a:pt x="343378" y="151745"/>
                  </a:cubicBezTo>
                  <a:cubicBezTo>
                    <a:pt x="343645" y="151745"/>
                    <a:pt x="344001" y="151745"/>
                    <a:pt x="344268" y="151745"/>
                  </a:cubicBezTo>
                  <a:cubicBezTo>
                    <a:pt x="344980" y="151745"/>
                    <a:pt x="345603" y="151745"/>
                    <a:pt x="346226" y="151923"/>
                  </a:cubicBezTo>
                  <a:cubicBezTo>
                    <a:pt x="348096" y="152278"/>
                    <a:pt x="349876" y="153256"/>
                    <a:pt x="351390" y="154766"/>
                  </a:cubicBezTo>
                  <a:lnTo>
                    <a:pt x="394921" y="198213"/>
                  </a:lnTo>
                  <a:lnTo>
                    <a:pt x="471925" y="121359"/>
                  </a:lnTo>
                  <a:lnTo>
                    <a:pt x="425367" y="121359"/>
                  </a:lnTo>
                  <a:cubicBezTo>
                    <a:pt x="419224" y="121359"/>
                    <a:pt x="415218" y="117361"/>
                    <a:pt x="415218" y="111231"/>
                  </a:cubicBezTo>
                  <a:cubicBezTo>
                    <a:pt x="415218" y="105189"/>
                    <a:pt x="419224" y="101191"/>
                    <a:pt x="425367" y="101191"/>
                  </a:cubicBezTo>
                  <a:close/>
                  <a:moveTo>
                    <a:pt x="101297" y="91029"/>
                  </a:moveTo>
                  <a:cubicBezTo>
                    <a:pt x="107337" y="91029"/>
                    <a:pt x="111423" y="95028"/>
                    <a:pt x="111423" y="101159"/>
                  </a:cubicBezTo>
                  <a:lnTo>
                    <a:pt x="111423" y="262887"/>
                  </a:lnTo>
                  <a:cubicBezTo>
                    <a:pt x="111423" y="268929"/>
                    <a:pt x="107337" y="273017"/>
                    <a:pt x="101297" y="273017"/>
                  </a:cubicBezTo>
                  <a:cubicBezTo>
                    <a:pt x="95257" y="273017"/>
                    <a:pt x="91171" y="268929"/>
                    <a:pt x="91171" y="262887"/>
                  </a:cubicBezTo>
                  <a:lnTo>
                    <a:pt x="91171" y="101159"/>
                  </a:lnTo>
                  <a:cubicBezTo>
                    <a:pt x="91171" y="95028"/>
                    <a:pt x="95257" y="91029"/>
                    <a:pt x="101297" y="91029"/>
                  </a:cubicBezTo>
                  <a:close/>
                  <a:moveTo>
                    <a:pt x="70848" y="20177"/>
                  </a:moveTo>
                  <a:cubicBezTo>
                    <a:pt x="64796" y="20177"/>
                    <a:pt x="60791" y="24265"/>
                    <a:pt x="60791" y="30309"/>
                  </a:cubicBezTo>
                  <a:lnTo>
                    <a:pt x="60791" y="343802"/>
                  </a:lnTo>
                  <a:lnTo>
                    <a:pt x="222780" y="343802"/>
                  </a:lnTo>
                  <a:cubicBezTo>
                    <a:pt x="228833" y="343802"/>
                    <a:pt x="232927" y="347890"/>
                    <a:pt x="232927" y="353935"/>
                  </a:cubicBezTo>
                  <a:lnTo>
                    <a:pt x="232927" y="364067"/>
                  </a:lnTo>
                  <a:lnTo>
                    <a:pt x="374712" y="364067"/>
                  </a:lnTo>
                  <a:lnTo>
                    <a:pt x="374712" y="353935"/>
                  </a:lnTo>
                  <a:cubicBezTo>
                    <a:pt x="374712" y="347890"/>
                    <a:pt x="378717" y="343802"/>
                    <a:pt x="384859" y="343802"/>
                  </a:cubicBezTo>
                  <a:lnTo>
                    <a:pt x="546848" y="343802"/>
                  </a:lnTo>
                  <a:lnTo>
                    <a:pt x="546848" y="30309"/>
                  </a:lnTo>
                  <a:cubicBezTo>
                    <a:pt x="546848" y="24265"/>
                    <a:pt x="542754" y="20177"/>
                    <a:pt x="536702" y="20177"/>
                  </a:cubicBezTo>
                  <a:close/>
                  <a:moveTo>
                    <a:pt x="70848" y="0"/>
                  </a:moveTo>
                  <a:lnTo>
                    <a:pt x="536702" y="0"/>
                  </a:lnTo>
                  <a:cubicBezTo>
                    <a:pt x="553969" y="0"/>
                    <a:pt x="567142" y="13155"/>
                    <a:pt x="567142" y="30309"/>
                  </a:cubicBezTo>
                  <a:lnTo>
                    <a:pt x="567142" y="343802"/>
                  </a:lnTo>
                  <a:lnTo>
                    <a:pt x="597492" y="343802"/>
                  </a:lnTo>
                  <a:cubicBezTo>
                    <a:pt x="603545" y="343802"/>
                    <a:pt x="607639" y="347890"/>
                    <a:pt x="607639" y="353935"/>
                  </a:cubicBezTo>
                  <a:lnTo>
                    <a:pt x="607639" y="384244"/>
                  </a:lnTo>
                  <a:cubicBezTo>
                    <a:pt x="607639" y="401487"/>
                    <a:pt x="594466" y="414642"/>
                    <a:pt x="577199" y="414642"/>
                  </a:cubicBezTo>
                  <a:lnTo>
                    <a:pt x="30351" y="414642"/>
                  </a:lnTo>
                  <a:cubicBezTo>
                    <a:pt x="13173" y="414642"/>
                    <a:pt x="0" y="401487"/>
                    <a:pt x="0" y="384244"/>
                  </a:cubicBezTo>
                  <a:lnTo>
                    <a:pt x="0" y="353935"/>
                  </a:lnTo>
                  <a:cubicBezTo>
                    <a:pt x="0" y="347890"/>
                    <a:pt x="4094" y="343802"/>
                    <a:pt x="10147" y="343802"/>
                  </a:cubicBezTo>
                  <a:lnTo>
                    <a:pt x="40497" y="343802"/>
                  </a:lnTo>
                  <a:lnTo>
                    <a:pt x="40497" y="30309"/>
                  </a:lnTo>
                  <a:cubicBezTo>
                    <a:pt x="40497" y="13155"/>
                    <a:pt x="53670" y="0"/>
                    <a:pt x="708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anchor="ctr"/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/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2356540" y="2143275"/>
            <a:ext cx="2933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2F-</a:t>
            </a:r>
            <a:r>
              <a:rPr lang="zh-TW" altLang="en-US" sz="2400" dirty="0"/>
              <a:t>視聽資料區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7" r="11666"/>
          <a:stretch/>
        </p:blipFill>
        <p:spPr>
          <a:xfrm>
            <a:off x="731323" y="2604940"/>
            <a:ext cx="4360448" cy="4093734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9"/>
          <a:stretch/>
        </p:blipFill>
        <p:spPr>
          <a:xfrm>
            <a:off x="6090063" y="1695451"/>
            <a:ext cx="5049981" cy="5003223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589" y="1695451"/>
            <a:ext cx="3752417" cy="500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3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A56F34-943B-4203-B6C6-2FF6C3A5B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空間與動線特色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FFCBCB-07DC-4797-82F6-3E2F323BD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16</a:t>
            </a:fld>
            <a:endParaRPr lang="zh-CN" altLang="en-US"/>
          </a:p>
        </p:txBody>
      </p:sp>
      <p:grpSp>
        <p:nvGrpSpPr>
          <p:cNvPr id="5" name="fb450ce9-1188-4399-bf19-b5a55dee3586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12167A7A-38BD-4810-A8E0-1514F90E976C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836498" y="1366003"/>
            <a:ext cx="10850563" cy="777272"/>
            <a:chOff x="669925" y="2899955"/>
            <a:chExt cx="10850563" cy="524208"/>
          </a:xfrm>
        </p:grpSpPr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C3EDB03D-D1CD-43E4-8CF9-5258E44C16C1}"/>
                </a:ext>
              </a:extLst>
            </p:cNvPr>
            <p:cNvCxnSpPr>
              <a:cxnSpLocks/>
            </p:cNvCxnSpPr>
            <p:nvPr/>
          </p:nvCxnSpPr>
          <p:spPr>
            <a:xfrm>
              <a:off x="669925" y="2899955"/>
              <a:ext cx="10850563" cy="0"/>
            </a:xfrm>
            <a:prstGeom prst="line">
              <a:avLst/>
            </a:prstGeom>
            <a:ln w="3175" cap="rnd">
              <a:solidFill>
                <a:schemeClr val="tx1">
                  <a:lumMod val="50000"/>
                  <a:lumOff val="50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išḻíḋé">
              <a:extLst>
                <a:ext uri="{FF2B5EF4-FFF2-40B4-BE49-F238E27FC236}">
                  <a16:creationId xmlns:a16="http://schemas.microsoft.com/office/drawing/2014/main" id="{1482C0F0-02D3-4F10-9539-F1F7E16AFF80}"/>
                </a:ext>
              </a:extLst>
            </p:cNvPr>
            <p:cNvSpPr txBox="1"/>
            <p:nvPr/>
          </p:nvSpPr>
          <p:spPr>
            <a:xfrm>
              <a:off x="1382445" y="3028556"/>
              <a:ext cx="3176074" cy="395607"/>
            </a:xfrm>
            <a:prstGeom prst="rect">
              <a:avLst/>
            </a:prstGeom>
            <a:noFill/>
          </p:spPr>
          <p:txBody>
            <a:bodyPr wrap="none" rtlCol="0" anchor="ctr">
              <a:normAutofit/>
            </a:bodyPr>
            <a:lstStyle/>
            <a:p>
              <a:r>
                <a:rPr lang="zh-TW" altLang="en-US" sz="2800" b="1" dirty="0"/>
                <a:t>新館</a:t>
              </a:r>
              <a:r>
                <a:rPr lang="en-US" altLang="zh-TW" sz="2800" b="1" dirty="0"/>
                <a:t>-</a:t>
              </a:r>
              <a:r>
                <a:rPr lang="zh-TW" altLang="en-US" sz="2800" b="1" dirty="0"/>
                <a:t>新型態圖書館設計 </a:t>
              </a:r>
            </a:p>
          </p:txBody>
        </p:sp>
        <p:sp>
          <p:nvSpPr>
            <p:cNvPr id="10" name="iṣḻiḓê">
              <a:extLst>
                <a:ext uri="{FF2B5EF4-FFF2-40B4-BE49-F238E27FC236}">
                  <a16:creationId xmlns:a16="http://schemas.microsoft.com/office/drawing/2014/main" id="{2820D1AA-0551-45C8-BDC2-E8A3C1A0BC27}"/>
                </a:ext>
              </a:extLst>
            </p:cNvPr>
            <p:cNvSpPr/>
            <p:nvPr/>
          </p:nvSpPr>
          <p:spPr bwMode="auto">
            <a:xfrm>
              <a:off x="746041" y="3058089"/>
              <a:ext cx="478639" cy="282129"/>
            </a:xfrm>
            <a:custGeom>
              <a:avLst/>
              <a:gdLst>
                <a:gd name="connsiteX0" fmla="*/ 20293 w 607639"/>
                <a:gd name="connsiteY0" fmla="*/ 364067 h 414642"/>
                <a:gd name="connsiteX1" fmla="*/ 20293 w 607639"/>
                <a:gd name="connsiteY1" fmla="*/ 384244 h 414642"/>
                <a:gd name="connsiteX2" fmla="*/ 30351 w 607639"/>
                <a:gd name="connsiteY2" fmla="*/ 394377 h 414642"/>
                <a:gd name="connsiteX3" fmla="*/ 577199 w 607639"/>
                <a:gd name="connsiteY3" fmla="*/ 394377 h 414642"/>
                <a:gd name="connsiteX4" fmla="*/ 587346 w 607639"/>
                <a:gd name="connsiteY4" fmla="*/ 384244 h 414642"/>
                <a:gd name="connsiteX5" fmla="*/ 587346 w 607639"/>
                <a:gd name="connsiteY5" fmla="*/ 364067 h 414642"/>
                <a:gd name="connsiteX6" fmla="*/ 556995 w 607639"/>
                <a:gd name="connsiteY6" fmla="*/ 364067 h 414642"/>
                <a:gd name="connsiteX7" fmla="*/ 394916 w 607639"/>
                <a:gd name="connsiteY7" fmla="*/ 364067 h 414642"/>
                <a:gd name="connsiteX8" fmla="*/ 394916 w 607639"/>
                <a:gd name="connsiteY8" fmla="*/ 374200 h 414642"/>
                <a:gd name="connsiteX9" fmla="*/ 384859 w 607639"/>
                <a:gd name="connsiteY9" fmla="*/ 384244 h 414642"/>
                <a:gd name="connsiteX10" fmla="*/ 222780 w 607639"/>
                <a:gd name="connsiteY10" fmla="*/ 384244 h 414642"/>
                <a:gd name="connsiteX11" fmla="*/ 212634 w 607639"/>
                <a:gd name="connsiteY11" fmla="*/ 374200 h 414642"/>
                <a:gd name="connsiteX12" fmla="*/ 212634 w 607639"/>
                <a:gd name="connsiteY12" fmla="*/ 364067 h 414642"/>
                <a:gd name="connsiteX13" fmla="*/ 50644 w 607639"/>
                <a:gd name="connsiteY13" fmla="*/ 364067 h 414642"/>
                <a:gd name="connsiteX14" fmla="*/ 141754 w 607639"/>
                <a:gd name="connsiteY14" fmla="*/ 232583 h 414642"/>
                <a:gd name="connsiteX15" fmla="*/ 161961 w 607639"/>
                <a:gd name="connsiteY15" fmla="*/ 232583 h 414642"/>
                <a:gd name="connsiteX16" fmla="*/ 172110 w 607639"/>
                <a:gd name="connsiteY16" fmla="*/ 242719 h 414642"/>
                <a:gd name="connsiteX17" fmla="*/ 161961 w 607639"/>
                <a:gd name="connsiteY17" fmla="*/ 252765 h 414642"/>
                <a:gd name="connsiteX18" fmla="*/ 141754 w 607639"/>
                <a:gd name="connsiteY18" fmla="*/ 252765 h 414642"/>
                <a:gd name="connsiteX19" fmla="*/ 131605 w 607639"/>
                <a:gd name="connsiteY19" fmla="*/ 242719 h 414642"/>
                <a:gd name="connsiteX20" fmla="*/ 141754 w 607639"/>
                <a:gd name="connsiteY20" fmla="*/ 232583 h 414642"/>
                <a:gd name="connsiteX21" fmla="*/ 141758 w 607639"/>
                <a:gd name="connsiteY21" fmla="*/ 192149 h 414642"/>
                <a:gd name="connsiteX22" fmla="*/ 182279 w 607639"/>
                <a:gd name="connsiteY22" fmla="*/ 192149 h 414642"/>
                <a:gd name="connsiteX23" fmla="*/ 192432 w 607639"/>
                <a:gd name="connsiteY23" fmla="*/ 202196 h 414642"/>
                <a:gd name="connsiteX24" fmla="*/ 182279 w 607639"/>
                <a:gd name="connsiteY24" fmla="*/ 212331 h 414642"/>
                <a:gd name="connsiteX25" fmla="*/ 141758 w 607639"/>
                <a:gd name="connsiteY25" fmla="*/ 212331 h 414642"/>
                <a:gd name="connsiteX26" fmla="*/ 131605 w 607639"/>
                <a:gd name="connsiteY26" fmla="*/ 202196 h 414642"/>
                <a:gd name="connsiteX27" fmla="*/ 141758 w 607639"/>
                <a:gd name="connsiteY27" fmla="*/ 192149 h 414642"/>
                <a:gd name="connsiteX28" fmla="*/ 141754 w 607639"/>
                <a:gd name="connsiteY28" fmla="*/ 151716 h 414642"/>
                <a:gd name="connsiteX29" fmla="*/ 161961 w 607639"/>
                <a:gd name="connsiteY29" fmla="*/ 151716 h 414642"/>
                <a:gd name="connsiteX30" fmla="*/ 172110 w 607639"/>
                <a:gd name="connsiteY30" fmla="*/ 161763 h 414642"/>
                <a:gd name="connsiteX31" fmla="*/ 161961 w 607639"/>
                <a:gd name="connsiteY31" fmla="*/ 171898 h 414642"/>
                <a:gd name="connsiteX32" fmla="*/ 141754 w 607639"/>
                <a:gd name="connsiteY32" fmla="*/ 171898 h 414642"/>
                <a:gd name="connsiteX33" fmla="*/ 131605 w 607639"/>
                <a:gd name="connsiteY33" fmla="*/ 161763 h 414642"/>
                <a:gd name="connsiteX34" fmla="*/ 141754 w 607639"/>
                <a:gd name="connsiteY34" fmla="*/ 151716 h 414642"/>
                <a:gd name="connsiteX35" fmla="*/ 141758 w 607639"/>
                <a:gd name="connsiteY35" fmla="*/ 111211 h 414642"/>
                <a:gd name="connsiteX36" fmla="*/ 182279 w 607639"/>
                <a:gd name="connsiteY36" fmla="*/ 111211 h 414642"/>
                <a:gd name="connsiteX37" fmla="*/ 192432 w 607639"/>
                <a:gd name="connsiteY37" fmla="*/ 121337 h 414642"/>
                <a:gd name="connsiteX38" fmla="*/ 182279 w 607639"/>
                <a:gd name="connsiteY38" fmla="*/ 131463 h 414642"/>
                <a:gd name="connsiteX39" fmla="*/ 141758 w 607639"/>
                <a:gd name="connsiteY39" fmla="*/ 131463 h 414642"/>
                <a:gd name="connsiteX40" fmla="*/ 131605 w 607639"/>
                <a:gd name="connsiteY40" fmla="*/ 121337 h 414642"/>
                <a:gd name="connsiteX41" fmla="*/ 141758 w 607639"/>
                <a:gd name="connsiteY41" fmla="*/ 111211 h 414642"/>
                <a:gd name="connsiteX42" fmla="*/ 425367 w 607639"/>
                <a:gd name="connsiteY42" fmla="*/ 101191 h 414642"/>
                <a:gd name="connsiteX43" fmla="*/ 496228 w 607639"/>
                <a:gd name="connsiteY43" fmla="*/ 101191 h 414642"/>
                <a:gd name="connsiteX44" fmla="*/ 506377 w 607639"/>
                <a:gd name="connsiteY44" fmla="*/ 111231 h 414642"/>
                <a:gd name="connsiteX45" fmla="*/ 506377 w 607639"/>
                <a:gd name="connsiteY45" fmla="*/ 182042 h 414642"/>
                <a:gd name="connsiteX46" fmla="*/ 496228 w 607639"/>
                <a:gd name="connsiteY46" fmla="*/ 192171 h 414642"/>
                <a:gd name="connsiteX47" fmla="*/ 486080 w 607639"/>
                <a:gd name="connsiteY47" fmla="*/ 182042 h 414642"/>
                <a:gd name="connsiteX48" fmla="*/ 486080 w 607639"/>
                <a:gd name="connsiteY48" fmla="*/ 135575 h 414642"/>
                <a:gd name="connsiteX49" fmla="*/ 402043 w 607639"/>
                <a:gd name="connsiteY49" fmla="*/ 219447 h 414642"/>
                <a:gd name="connsiteX50" fmla="*/ 394921 w 607639"/>
                <a:gd name="connsiteY50" fmla="*/ 222468 h 414642"/>
                <a:gd name="connsiteX51" fmla="*/ 387889 w 607639"/>
                <a:gd name="connsiteY51" fmla="*/ 219447 h 414642"/>
                <a:gd name="connsiteX52" fmla="*/ 344268 w 607639"/>
                <a:gd name="connsiteY52" fmla="*/ 176001 h 414642"/>
                <a:gd name="connsiteX53" fmla="*/ 270380 w 607639"/>
                <a:gd name="connsiteY53" fmla="*/ 249744 h 414642"/>
                <a:gd name="connsiteX54" fmla="*/ 263258 w 607639"/>
                <a:gd name="connsiteY54" fmla="*/ 252765 h 414642"/>
                <a:gd name="connsiteX55" fmla="*/ 256225 w 607639"/>
                <a:gd name="connsiteY55" fmla="*/ 249744 h 414642"/>
                <a:gd name="connsiteX56" fmla="*/ 256225 w 607639"/>
                <a:gd name="connsiteY56" fmla="*/ 235617 h 414642"/>
                <a:gd name="connsiteX57" fmla="*/ 337235 w 607639"/>
                <a:gd name="connsiteY57" fmla="*/ 154766 h 414642"/>
                <a:gd name="connsiteX58" fmla="*/ 338837 w 607639"/>
                <a:gd name="connsiteY58" fmla="*/ 153433 h 414642"/>
                <a:gd name="connsiteX59" fmla="*/ 340618 w 607639"/>
                <a:gd name="connsiteY59" fmla="*/ 152456 h 414642"/>
                <a:gd name="connsiteX60" fmla="*/ 341508 w 607639"/>
                <a:gd name="connsiteY60" fmla="*/ 152101 h 414642"/>
                <a:gd name="connsiteX61" fmla="*/ 343378 w 607639"/>
                <a:gd name="connsiteY61" fmla="*/ 151745 h 414642"/>
                <a:gd name="connsiteX62" fmla="*/ 344268 w 607639"/>
                <a:gd name="connsiteY62" fmla="*/ 151745 h 414642"/>
                <a:gd name="connsiteX63" fmla="*/ 346226 w 607639"/>
                <a:gd name="connsiteY63" fmla="*/ 151923 h 414642"/>
                <a:gd name="connsiteX64" fmla="*/ 351390 w 607639"/>
                <a:gd name="connsiteY64" fmla="*/ 154766 h 414642"/>
                <a:gd name="connsiteX65" fmla="*/ 394921 w 607639"/>
                <a:gd name="connsiteY65" fmla="*/ 198213 h 414642"/>
                <a:gd name="connsiteX66" fmla="*/ 471925 w 607639"/>
                <a:gd name="connsiteY66" fmla="*/ 121359 h 414642"/>
                <a:gd name="connsiteX67" fmla="*/ 425367 w 607639"/>
                <a:gd name="connsiteY67" fmla="*/ 121359 h 414642"/>
                <a:gd name="connsiteX68" fmla="*/ 415218 w 607639"/>
                <a:gd name="connsiteY68" fmla="*/ 111231 h 414642"/>
                <a:gd name="connsiteX69" fmla="*/ 425367 w 607639"/>
                <a:gd name="connsiteY69" fmla="*/ 101191 h 414642"/>
                <a:gd name="connsiteX70" fmla="*/ 101297 w 607639"/>
                <a:gd name="connsiteY70" fmla="*/ 91029 h 414642"/>
                <a:gd name="connsiteX71" fmla="*/ 111423 w 607639"/>
                <a:gd name="connsiteY71" fmla="*/ 101159 h 414642"/>
                <a:gd name="connsiteX72" fmla="*/ 111423 w 607639"/>
                <a:gd name="connsiteY72" fmla="*/ 262887 h 414642"/>
                <a:gd name="connsiteX73" fmla="*/ 101297 w 607639"/>
                <a:gd name="connsiteY73" fmla="*/ 273017 h 414642"/>
                <a:gd name="connsiteX74" fmla="*/ 91171 w 607639"/>
                <a:gd name="connsiteY74" fmla="*/ 262887 h 414642"/>
                <a:gd name="connsiteX75" fmla="*/ 91171 w 607639"/>
                <a:gd name="connsiteY75" fmla="*/ 101159 h 414642"/>
                <a:gd name="connsiteX76" fmla="*/ 101297 w 607639"/>
                <a:gd name="connsiteY76" fmla="*/ 91029 h 414642"/>
                <a:gd name="connsiteX77" fmla="*/ 70848 w 607639"/>
                <a:gd name="connsiteY77" fmla="*/ 20177 h 414642"/>
                <a:gd name="connsiteX78" fmla="*/ 60791 w 607639"/>
                <a:gd name="connsiteY78" fmla="*/ 30309 h 414642"/>
                <a:gd name="connsiteX79" fmla="*/ 60791 w 607639"/>
                <a:gd name="connsiteY79" fmla="*/ 343802 h 414642"/>
                <a:gd name="connsiteX80" fmla="*/ 222780 w 607639"/>
                <a:gd name="connsiteY80" fmla="*/ 343802 h 414642"/>
                <a:gd name="connsiteX81" fmla="*/ 232927 w 607639"/>
                <a:gd name="connsiteY81" fmla="*/ 353935 h 414642"/>
                <a:gd name="connsiteX82" fmla="*/ 232927 w 607639"/>
                <a:gd name="connsiteY82" fmla="*/ 364067 h 414642"/>
                <a:gd name="connsiteX83" fmla="*/ 374712 w 607639"/>
                <a:gd name="connsiteY83" fmla="*/ 364067 h 414642"/>
                <a:gd name="connsiteX84" fmla="*/ 374712 w 607639"/>
                <a:gd name="connsiteY84" fmla="*/ 353935 h 414642"/>
                <a:gd name="connsiteX85" fmla="*/ 384859 w 607639"/>
                <a:gd name="connsiteY85" fmla="*/ 343802 h 414642"/>
                <a:gd name="connsiteX86" fmla="*/ 546848 w 607639"/>
                <a:gd name="connsiteY86" fmla="*/ 343802 h 414642"/>
                <a:gd name="connsiteX87" fmla="*/ 546848 w 607639"/>
                <a:gd name="connsiteY87" fmla="*/ 30309 h 414642"/>
                <a:gd name="connsiteX88" fmla="*/ 536702 w 607639"/>
                <a:gd name="connsiteY88" fmla="*/ 20177 h 414642"/>
                <a:gd name="connsiteX89" fmla="*/ 70848 w 607639"/>
                <a:gd name="connsiteY89" fmla="*/ 0 h 414642"/>
                <a:gd name="connsiteX90" fmla="*/ 536702 w 607639"/>
                <a:gd name="connsiteY90" fmla="*/ 0 h 414642"/>
                <a:gd name="connsiteX91" fmla="*/ 567142 w 607639"/>
                <a:gd name="connsiteY91" fmla="*/ 30309 h 414642"/>
                <a:gd name="connsiteX92" fmla="*/ 567142 w 607639"/>
                <a:gd name="connsiteY92" fmla="*/ 343802 h 414642"/>
                <a:gd name="connsiteX93" fmla="*/ 597492 w 607639"/>
                <a:gd name="connsiteY93" fmla="*/ 343802 h 414642"/>
                <a:gd name="connsiteX94" fmla="*/ 607639 w 607639"/>
                <a:gd name="connsiteY94" fmla="*/ 353935 h 414642"/>
                <a:gd name="connsiteX95" fmla="*/ 607639 w 607639"/>
                <a:gd name="connsiteY95" fmla="*/ 384244 h 414642"/>
                <a:gd name="connsiteX96" fmla="*/ 577199 w 607639"/>
                <a:gd name="connsiteY96" fmla="*/ 414642 h 414642"/>
                <a:gd name="connsiteX97" fmla="*/ 30351 w 607639"/>
                <a:gd name="connsiteY97" fmla="*/ 414642 h 414642"/>
                <a:gd name="connsiteX98" fmla="*/ 0 w 607639"/>
                <a:gd name="connsiteY98" fmla="*/ 384244 h 414642"/>
                <a:gd name="connsiteX99" fmla="*/ 0 w 607639"/>
                <a:gd name="connsiteY99" fmla="*/ 353935 h 414642"/>
                <a:gd name="connsiteX100" fmla="*/ 10147 w 607639"/>
                <a:gd name="connsiteY100" fmla="*/ 343802 h 414642"/>
                <a:gd name="connsiteX101" fmla="*/ 40497 w 607639"/>
                <a:gd name="connsiteY101" fmla="*/ 343802 h 414642"/>
                <a:gd name="connsiteX102" fmla="*/ 40497 w 607639"/>
                <a:gd name="connsiteY102" fmla="*/ 30309 h 414642"/>
                <a:gd name="connsiteX103" fmla="*/ 70848 w 607639"/>
                <a:gd name="connsiteY103" fmla="*/ 0 h 41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607639" h="414642">
                  <a:moveTo>
                    <a:pt x="20293" y="364067"/>
                  </a:moveTo>
                  <a:lnTo>
                    <a:pt x="20293" y="384244"/>
                  </a:lnTo>
                  <a:cubicBezTo>
                    <a:pt x="20293" y="390377"/>
                    <a:pt x="24298" y="394377"/>
                    <a:pt x="30351" y="394377"/>
                  </a:cubicBezTo>
                  <a:lnTo>
                    <a:pt x="577199" y="394377"/>
                  </a:lnTo>
                  <a:cubicBezTo>
                    <a:pt x="583341" y="394377"/>
                    <a:pt x="587346" y="390377"/>
                    <a:pt x="587346" y="384244"/>
                  </a:cubicBezTo>
                  <a:lnTo>
                    <a:pt x="587346" y="364067"/>
                  </a:lnTo>
                  <a:lnTo>
                    <a:pt x="556995" y="364067"/>
                  </a:lnTo>
                  <a:lnTo>
                    <a:pt x="394916" y="364067"/>
                  </a:lnTo>
                  <a:lnTo>
                    <a:pt x="394916" y="374200"/>
                  </a:lnTo>
                  <a:cubicBezTo>
                    <a:pt x="394916" y="380244"/>
                    <a:pt x="390911" y="384244"/>
                    <a:pt x="384859" y="384244"/>
                  </a:cubicBezTo>
                  <a:lnTo>
                    <a:pt x="222780" y="384244"/>
                  </a:lnTo>
                  <a:cubicBezTo>
                    <a:pt x="216728" y="384244"/>
                    <a:pt x="212634" y="380244"/>
                    <a:pt x="212634" y="374200"/>
                  </a:cubicBezTo>
                  <a:lnTo>
                    <a:pt x="212634" y="364067"/>
                  </a:lnTo>
                  <a:lnTo>
                    <a:pt x="50644" y="364067"/>
                  </a:lnTo>
                  <a:close/>
                  <a:moveTo>
                    <a:pt x="141754" y="232583"/>
                  </a:moveTo>
                  <a:lnTo>
                    <a:pt x="161961" y="232583"/>
                  </a:lnTo>
                  <a:cubicBezTo>
                    <a:pt x="168104" y="232583"/>
                    <a:pt x="172110" y="236584"/>
                    <a:pt x="172110" y="242719"/>
                  </a:cubicBezTo>
                  <a:cubicBezTo>
                    <a:pt x="172110" y="248764"/>
                    <a:pt x="168104" y="252765"/>
                    <a:pt x="161961" y="252765"/>
                  </a:cubicBezTo>
                  <a:lnTo>
                    <a:pt x="141754" y="252765"/>
                  </a:lnTo>
                  <a:cubicBezTo>
                    <a:pt x="135700" y="252765"/>
                    <a:pt x="131605" y="248764"/>
                    <a:pt x="131605" y="242719"/>
                  </a:cubicBezTo>
                  <a:cubicBezTo>
                    <a:pt x="131605" y="236584"/>
                    <a:pt x="135700" y="232583"/>
                    <a:pt x="141754" y="232583"/>
                  </a:cubicBezTo>
                  <a:close/>
                  <a:moveTo>
                    <a:pt x="141758" y="192149"/>
                  </a:moveTo>
                  <a:lnTo>
                    <a:pt x="182279" y="192149"/>
                  </a:lnTo>
                  <a:cubicBezTo>
                    <a:pt x="188335" y="192149"/>
                    <a:pt x="192432" y="196150"/>
                    <a:pt x="192432" y="202196"/>
                  </a:cubicBezTo>
                  <a:cubicBezTo>
                    <a:pt x="192432" y="208330"/>
                    <a:pt x="188335" y="212331"/>
                    <a:pt x="182279" y="212331"/>
                  </a:cubicBezTo>
                  <a:lnTo>
                    <a:pt x="141758" y="212331"/>
                  </a:lnTo>
                  <a:cubicBezTo>
                    <a:pt x="135702" y="212331"/>
                    <a:pt x="131605" y="208330"/>
                    <a:pt x="131605" y="202196"/>
                  </a:cubicBezTo>
                  <a:cubicBezTo>
                    <a:pt x="131605" y="196150"/>
                    <a:pt x="135702" y="192149"/>
                    <a:pt x="141758" y="192149"/>
                  </a:cubicBezTo>
                  <a:close/>
                  <a:moveTo>
                    <a:pt x="141754" y="151716"/>
                  </a:moveTo>
                  <a:lnTo>
                    <a:pt x="161961" y="151716"/>
                  </a:lnTo>
                  <a:cubicBezTo>
                    <a:pt x="168104" y="151716"/>
                    <a:pt x="172110" y="155717"/>
                    <a:pt x="172110" y="161763"/>
                  </a:cubicBezTo>
                  <a:cubicBezTo>
                    <a:pt x="172110" y="167897"/>
                    <a:pt x="168104" y="171898"/>
                    <a:pt x="161961" y="171898"/>
                  </a:cubicBezTo>
                  <a:lnTo>
                    <a:pt x="141754" y="171898"/>
                  </a:lnTo>
                  <a:cubicBezTo>
                    <a:pt x="135700" y="171898"/>
                    <a:pt x="131605" y="167897"/>
                    <a:pt x="131605" y="161763"/>
                  </a:cubicBezTo>
                  <a:cubicBezTo>
                    <a:pt x="131605" y="155717"/>
                    <a:pt x="135700" y="151716"/>
                    <a:pt x="141754" y="151716"/>
                  </a:cubicBezTo>
                  <a:close/>
                  <a:moveTo>
                    <a:pt x="141758" y="111211"/>
                  </a:moveTo>
                  <a:lnTo>
                    <a:pt x="182279" y="111211"/>
                  </a:lnTo>
                  <a:cubicBezTo>
                    <a:pt x="188335" y="111211"/>
                    <a:pt x="192432" y="115297"/>
                    <a:pt x="192432" y="121337"/>
                  </a:cubicBezTo>
                  <a:cubicBezTo>
                    <a:pt x="192432" y="127377"/>
                    <a:pt x="188335" y="131463"/>
                    <a:pt x="182279" y="131463"/>
                  </a:cubicBezTo>
                  <a:lnTo>
                    <a:pt x="141758" y="131463"/>
                  </a:lnTo>
                  <a:cubicBezTo>
                    <a:pt x="135702" y="131463"/>
                    <a:pt x="131605" y="127377"/>
                    <a:pt x="131605" y="121337"/>
                  </a:cubicBezTo>
                  <a:cubicBezTo>
                    <a:pt x="131605" y="115297"/>
                    <a:pt x="135702" y="111211"/>
                    <a:pt x="141758" y="111211"/>
                  </a:cubicBezTo>
                  <a:close/>
                  <a:moveTo>
                    <a:pt x="425367" y="101191"/>
                  </a:moveTo>
                  <a:lnTo>
                    <a:pt x="496228" y="101191"/>
                  </a:lnTo>
                  <a:cubicBezTo>
                    <a:pt x="502282" y="101191"/>
                    <a:pt x="506377" y="105189"/>
                    <a:pt x="506377" y="111231"/>
                  </a:cubicBezTo>
                  <a:lnTo>
                    <a:pt x="506377" y="182042"/>
                  </a:lnTo>
                  <a:cubicBezTo>
                    <a:pt x="506377" y="188084"/>
                    <a:pt x="502282" y="192171"/>
                    <a:pt x="496228" y="192171"/>
                  </a:cubicBezTo>
                  <a:cubicBezTo>
                    <a:pt x="490175" y="192171"/>
                    <a:pt x="486080" y="188084"/>
                    <a:pt x="486080" y="182042"/>
                  </a:cubicBezTo>
                  <a:lnTo>
                    <a:pt x="486080" y="135575"/>
                  </a:lnTo>
                  <a:lnTo>
                    <a:pt x="402043" y="219447"/>
                  </a:lnTo>
                  <a:cubicBezTo>
                    <a:pt x="399996" y="221491"/>
                    <a:pt x="397948" y="222468"/>
                    <a:pt x="394921" y="222468"/>
                  </a:cubicBezTo>
                  <a:cubicBezTo>
                    <a:pt x="391895" y="222468"/>
                    <a:pt x="389847" y="221491"/>
                    <a:pt x="387889" y="219447"/>
                  </a:cubicBezTo>
                  <a:lnTo>
                    <a:pt x="344268" y="176001"/>
                  </a:lnTo>
                  <a:lnTo>
                    <a:pt x="270380" y="249744"/>
                  </a:lnTo>
                  <a:cubicBezTo>
                    <a:pt x="268332" y="251788"/>
                    <a:pt x="266285" y="252765"/>
                    <a:pt x="263258" y="252765"/>
                  </a:cubicBezTo>
                  <a:cubicBezTo>
                    <a:pt x="260231" y="252765"/>
                    <a:pt x="258184" y="251788"/>
                    <a:pt x="256225" y="249744"/>
                  </a:cubicBezTo>
                  <a:cubicBezTo>
                    <a:pt x="252130" y="245746"/>
                    <a:pt x="252130" y="239616"/>
                    <a:pt x="256225" y="235617"/>
                  </a:cubicBezTo>
                  <a:lnTo>
                    <a:pt x="337235" y="154766"/>
                  </a:lnTo>
                  <a:cubicBezTo>
                    <a:pt x="337769" y="154233"/>
                    <a:pt x="338303" y="153789"/>
                    <a:pt x="338837" y="153433"/>
                  </a:cubicBezTo>
                  <a:cubicBezTo>
                    <a:pt x="339372" y="152989"/>
                    <a:pt x="339995" y="152723"/>
                    <a:pt x="340618" y="152456"/>
                  </a:cubicBezTo>
                  <a:cubicBezTo>
                    <a:pt x="340885" y="152367"/>
                    <a:pt x="341152" y="152190"/>
                    <a:pt x="341508" y="152101"/>
                  </a:cubicBezTo>
                  <a:cubicBezTo>
                    <a:pt x="342131" y="151923"/>
                    <a:pt x="342754" y="151834"/>
                    <a:pt x="343378" y="151745"/>
                  </a:cubicBezTo>
                  <a:cubicBezTo>
                    <a:pt x="343645" y="151745"/>
                    <a:pt x="344001" y="151745"/>
                    <a:pt x="344268" y="151745"/>
                  </a:cubicBezTo>
                  <a:cubicBezTo>
                    <a:pt x="344980" y="151745"/>
                    <a:pt x="345603" y="151745"/>
                    <a:pt x="346226" y="151923"/>
                  </a:cubicBezTo>
                  <a:cubicBezTo>
                    <a:pt x="348096" y="152278"/>
                    <a:pt x="349876" y="153256"/>
                    <a:pt x="351390" y="154766"/>
                  </a:cubicBezTo>
                  <a:lnTo>
                    <a:pt x="394921" y="198213"/>
                  </a:lnTo>
                  <a:lnTo>
                    <a:pt x="471925" y="121359"/>
                  </a:lnTo>
                  <a:lnTo>
                    <a:pt x="425367" y="121359"/>
                  </a:lnTo>
                  <a:cubicBezTo>
                    <a:pt x="419224" y="121359"/>
                    <a:pt x="415218" y="117361"/>
                    <a:pt x="415218" y="111231"/>
                  </a:cubicBezTo>
                  <a:cubicBezTo>
                    <a:pt x="415218" y="105189"/>
                    <a:pt x="419224" y="101191"/>
                    <a:pt x="425367" y="101191"/>
                  </a:cubicBezTo>
                  <a:close/>
                  <a:moveTo>
                    <a:pt x="101297" y="91029"/>
                  </a:moveTo>
                  <a:cubicBezTo>
                    <a:pt x="107337" y="91029"/>
                    <a:pt x="111423" y="95028"/>
                    <a:pt x="111423" y="101159"/>
                  </a:cubicBezTo>
                  <a:lnTo>
                    <a:pt x="111423" y="262887"/>
                  </a:lnTo>
                  <a:cubicBezTo>
                    <a:pt x="111423" y="268929"/>
                    <a:pt x="107337" y="273017"/>
                    <a:pt x="101297" y="273017"/>
                  </a:cubicBezTo>
                  <a:cubicBezTo>
                    <a:pt x="95257" y="273017"/>
                    <a:pt x="91171" y="268929"/>
                    <a:pt x="91171" y="262887"/>
                  </a:cubicBezTo>
                  <a:lnTo>
                    <a:pt x="91171" y="101159"/>
                  </a:lnTo>
                  <a:cubicBezTo>
                    <a:pt x="91171" y="95028"/>
                    <a:pt x="95257" y="91029"/>
                    <a:pt x="101297" y="91029"/>
                  </a:cubicBezTo>
                  <a:close/>
                  <a:moveTo>
                    <a:pt x="70848" y="20177"/>
                  </a:moveTo>
                  <a:cubicBezTo>
                    <a:pt x="64796" y="20177"/>
                    <a:pt x="60791" y="24265"/>
                    <a:pt x="60791" y="30309"/>
                  </a:cubicBezTo>
                  <a:lnTo>
                    <a:pt x="60791" y="343802"/>
                  </a:lnTo>
                  <a:lnTo>
                    <a:pt x="222780" y="343802"/>
                  </a:lnTo>
                  <a:cubicBezTo>
                    <a:pt x="228833" y="343802"/>
                    <a:pt x="232927" y="347890"/>
                    <a:pt x="232927" y="353935"/>
                  </a:cubicBezTo>
                  <a:lnTo>
                    <a:pt x="232927" y="364067"/>
                  </a:lnTo>
                  <a:lnTo>
                    <a:pt x="374712" y="364067"/>
                  </a:lnTo>
                  <a:lnTo>
                    <a:pt x="374712" y="353935"/>
                  </a:lnTo>
                  <a:cubicBezTo>
                    <a:pt x="374712" y="347890"/>
                    <a:pt x="378717" y="343802"/>
                    <a:pt x="384859" y="343802"/>
                  </a:cubicBezTo>
                  <a:lnTo>
                    <a:pt x="546848" y="343802"/>
                  </a:lnTo>
                  <a:lnTo>
                    <a:pt x="546848" y="30309"/>
                  </a:lnTo>
                  <a:cubicBezTo>
                    <a:pt x="546848" y="24265"/>
                    <a:pt x="542754" y="20177"/>
                    <a:pt x="536702" y="20177"/>
                  </a:cubicBezTo>
                  <a:close/>
                  <a:moveTo>
                    <a:pt x="70848" y="0"/>
                  </a:moveTo>
                  <a:lnTo>
                    <a:pt x="536702" y="0"/>
                  </a:lnTo>
                  <a:cubicBezTo>
                    <a:pt x="553969" y="0"/>
                    <a:pt x="567142" y="13155"/>
                    <a:pt x="567142" y="30309"/>
                  </a:cubicBezTo>
                  <a:lnTo>
                    <a:pt x="567142" y="343802"/>
                  </a:lnTo>
                  <a:lnTo>
                    <a:pt x="597492" y="343802"/>
                  </a:lnTo>
                  <a:cubicBezTo>
                    <a:pt x="603545" y="343802"/>
                    <a:pt x="607639" y="347890"/>
                    <a:pt x="607639" y="353935"/>
                  </a:cubicBezTo>
                  <a:lnTo>
                    <a:pt x="607639" y="384244"/>
                  </a:lnTo>
                  <a:cubicBezTo>
                    <a:pt x="607639" y="401487"/>
                    <a:pt x="594466" y="414642"/>
                    <a:pt x="577199" y="414642"/>
                  </a:cubicBezTo>
                  <a:lnTo>
                    <a:pt x="30351" y="414642"/>
                  </a:lnTo>
                  <a:cubicBezTo>
                    <a:pt x="13173" y="414642"/>
                    <a:pt x="0" y="401487"/>
                    <a:pt x="0" y="384244"/>
                  </a:cubicBezTo>
                  <a:lnTo>
                    <a:pt x="0" y="353935"/>
                  </a:lnTo>
                  <a:cubicBezTo>
                    <a:pt x="0" y="347890"/>
                    <a:pt x="4094" y="343802"/>
                    <a:pt x="10147" y="343802"/>
                  </a:cubicBezTo>
                  <a:lnTo>
                    <a:pt x="40497" y="343802"/>
                  </a:lnTo>
                  <a:lnTo>
                    <a:pt x="40497" y="30309"/>
                  </a:lnTo>
                  <a:cubicBezTo>
                    <a:pt x="40497" y="13155"/>
                    <a:pt x="53670" y="0"/>
                    <a:pt x="708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anchor="ctr"/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/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2356540" y="2143275"/>
            <a:ext cx="2933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2F-</a:t>
            </a:r>
            <a:r>
              <a:rPr lang="zh-TW" altLang="en-US" sz="2400" dirty="0"/>
              <a:t>讀者閱覽區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0"/>
          <a:stretch/>
        </p:blipFill>
        <p:spPr>
          <a:xfrm>
            <a:off x="5907230" y="1690688"/>
            <a:ext cx="5372101" cy="500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32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6" y="2532716"/>
            <a:ext cx="5523826" cy="656792"/>
          </a:xfrm>
        </p:spPr>
        <p:txBody>
          <a:bodyPr>
            <a:normAutofit/>
          </a:bodyPr>
          <a:lstStyle/>
          <a:p>
            <a:r>
              <a:rPr lang="zh-TW" altLang="en-US" sz="3600" dirty="0"/>
              <a:t>館藏布局、特色與狀況</a:t>
            </a:r>
            <a:endParaRPr lang="zh-CN" altLang="en-US" sz="3600" b="0" dirty="0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635F0F55-738D-409D-B3AF-DEBA130AB746}"/>
              </a:ext>
            </a:extLst>
          </p:cNvPr>
          <p:cNvCxnSpPr>
            <a:cxnSpLocks/>
          </p:cNvCxnSpPr>
          <p:nvPr/>
        </p:nvCxnSpPr>
        <p:spPr>
          <a:xfrm>
            <a:off x="770889" y="3209666"/>
            <a:ext cx="54228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C9763DD0-5A42-41BB-8ECC-7A2A0FEAB626}"/>
              </a:ext>
            </a:extLst>
          </p:cNvPr>
          <p:cNvSpPr txBox="1"/>
          <p:nvPr/>
        </p:nvSpPr>
        <p:spPr>
          <a:xfrm>
            <a:off x="770890" y="1842366"/>
            <a:ext cx="755400" cy="656793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/02</a:t>
            </a:r>
            <a:endParaRPr lang="zh-CN" altLang="en-US" spc="100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897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A56F34-943B-4203-B6C6-2FF6C3A5B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館藏布局、特色與狀況 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B63A2D2-E6C5-4CE4-A15B-9264951B8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 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FFCBCB-07DC-4797-82F6-3E2F323BD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18</a:t>
            </a:fld>
            <a:endParaRPr lang="zh-CN" altLang="en-US"/>
          </a:p>
        </p:txBody>
      </p:sp>
      <p:grpSp>
        <p:nvGrpSpPr>
          <p:cNvPr id="5" name="73dd3c15-0711-4946-a04f-d2b41b2deb0c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E1481123-ED4A-4B91-BBEE-D56846BEA9ED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307469" y="1565507"/>
            <a:ext cx="9613069" cy="4403969"/>
            <a:chOff x="1307469" y="1565507"/>
            <a:chExt cx="9613069" cy="4403969"/>
          </a:xfrm>
        </p:grpSpPr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36A06610-44C9-4CA8-8F84-72FFC0B4DC58}"/>
                </a:ext>
              </a:extLst>
            </p:cNvPr>
            <p:cNvCxnSpPr/>
            <p:nvPr/>
          </p:nvCxnSpPr>
          <p:spPr>
            <a:xfrm>
              <a:off x="8472266" y="3668207"/>
              <a:ext cx="244827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8A174FE0-ACD1-4FD2-B3D8-04045ED2F250}"/>
                </a:ext>
              </a:extLst>
            </p:cNvPr>
            <p:cNvCxnSpPr/>
            <p:nvPr/>
          </p:nvCxnSpPr>
          <p:spPr>
            <a:xfrm>
              <a:off x="1307470" y="3668207"/>
              <a:ext cx="244827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ís1ïďê">
              <a:extLst>
                <a:ext uri="{FF2B5EF4-FFF2-40B4-BE49-F238E27FC236}">
                  <a16:creationId xmlns:a16="http://schemas.microsoft.com/office/drawing/2014/main" id="{C99E87EC-E899-4984-85D4-002D53CDC11B}"/>
                </a:ext>
              </a:extLst>
            </p:cNvPr>
            <p:cNvSpPr/>
            <p:nvPr/>
          </p:nvSpPr>
          <p:spPr bwMode="auto">
            <a:xfrm>
              <a:off x="3944143" y="1565507"/>
              <a:ext cx="4303713" cy="4296774"/>
            </a:xfrm>
            <a:custGeom>
              <a:avLst/>
              <a:gdLst>
                <a:gd name="connsiteX0" fmla="*/ 135672 w 609076"/>
                <a:gd name="connsiteY0" fmla="*/ 378765 h 608094"/>
                <a:gd name="connsiteX1" fmla="*/ 268220 w 609076"/>
                <a:gd name="connsiteY1" fmla="*/ 423490 h 608094"/>
                <a:gd name="connsiteX2" fmla="*/ 270801 w 609076"/>
                <a:gd name="connsiteY2" fmla="*/ 426343 h 608094"/>
                <a:gd name="connsiteX3" fmla="*/ 269787 w 609076"/>
                <a:gd name="connsiteY3" fmla="*/ 430116 h 608094"/>
                <a:gd name="connsiteX4" fmla="*/ 255408 w 609076"/>
                <a:gd name="connsiteY4" fmla="*/ 444380 h 608094"/>
                <a:gd name="connsiteX5" fmla="*/ 304538 w 609076"/>
                <a:gd name="connsiteY5" fmla="*/ 493430 h 608094"/>
                <a:gd name="connsiteX6" fmla="*/ 356341 w 609076"/>
                <a:gd name="connsiteY6" fmla="*/ 441619 h 608094"/>
                <a:gd name="connsiteX7" fmla="*/ 346478 w 609076"/>
                <a:gd name="connsiteY7" fmla="*/ 470699 h 608094"/>
                <a:gd name="connsiteX8" fmla="*/ 355511 w 609076"/>
                <a:gd name="connsiteY8" fmla="*/ 509534 h 608094"/>
                <a:gd name="connsiteX9" fmla="*/ 382426 w 609076"/>
                <a:gd name="connsiteY9" fmla="*/ 520669 h 608094"/>
                <a:gd name="connsiteX10" fmla="*/ 394778 w 609076"/>
                <a:gd name="connsiteY10" fmla="*/ 518645 h 608094"/>
                <a:gd name="connsiteX11" fmla="*/ 423629 w 609076"/>
                <a:gd name="connsiteY11" fmla="*/ 508890 h 608094"/>
                <a:gd name="connsiteX12" fmla="*/ 338182 w 609076"/>
                <a:gd name="connsiteY12" fmla="*/ 594198 h 608094"/>
                <a:gd name="connsiteX13" fmla="*/ 304538 w 609076"/>
                <a:gd name="connsiteY13" fmla="*/ 608094 h 608094"/>
                <a:gd name="connsiteX14" fmla="*/ 270894 w 609076"/>
                <a:gd name="connsiteY14" fmla="*/ 594198 h 608094"/>
                <a:gd name="connsiteX15" fmla="*/ 188120 w 609076"/>
                <a:gd name="connsiteY15" fmla="*/ 511559 h 608094"/>
                <a:gd name="connsiteX16" fmla="*/ 173832 w 609076"/>
                <a:gd name="connsiteY16" fmla="*/ 525915 h 608094"/>
                <a:gd name="connsiteX17" fmla="*/ 170053 w 609076"/>
                <a:gd name="connsiteY17" fmla="*/ 526927 h 608094"/>
                <a:gd name="connsiteX18" fmla="*/ 167288 w 609076"/>
                <a:gd name="connsiteY18" fmla="*/ 524350 h 608094"/>
                <a:gd name="connsiteX19" fmla="*/ 122398 w 609076"/>
                <a:gd name="connsiteY19" fmla="*/ 392017 h 608094"/>
                <a:gd name="connsiteX20" fmla="*/ 135672 w 609076"/>
                <a:gd name="connsiteY20" fmla="*/ 378765 h 608094"/>
                <a:gd name="connsiteX21" fmla="*/ 513252 w 609076"/>
                <a:gd name="connsiteY21" fmla="*/ 188723 h 608094"/>
                <a:gd name="connsiteX22" fmla="*/ 595111 w 609076"/>
                <a:gd name="connsiteY22" fmla="*/ 270462 h 608094"/>
                <a:gd name="connsiteX23" fmla="*/ 595111 w 609076"/>
                <a:gd name="connsiteY23" fmla="*/ 337658 h 608094"/>
                <a:gd name="connsiteX24" fmla="*/ 516017 w 609076"/>
                <a:gd name="connsiteY24" fmla="*/ 416635 h 608094"/>
                <a:gd name="connsiteX25" fmla="*/ 530398 w 609076"/>
                <a:gd name="connsiteY25" fmla="*/ 430995 h 608094"/>
                <a:gd name="connsiteX26" fmla="*/ 531412 w 609076"/>
                <a:gd name="connsiteY26" fmla="*/ 434677 h 608094"/>
                <a:gd name="connsiteX27" fmla="*/ 528831 w 609076"/>
                <a:gd name="connsiteY27" fmla="*/ 437530 h 608094"/>
                <a:gd name="connsiteX28" fmla="*/ 396271 w 609076"/>
                <a:gd name="connsiteY28" fmla="*/ 482266 h 608094"/>
                <a:gd name="connsiteX29" fmla="*/ 382997 w 609076"/>
                <a:gd name="connsiteY29" fmla="*/ 469011 h 608094"/>
                <a:gd name="connsiteX30" fmla="*/ 427798 w 609076"/>
                <a:gd name="connsiteY30" fmla="*/ 336645 h 608094"/>
                <a:gd name="connsiteX31" fmla="*/ 430655 w 609076"/>
                <a:gd name="connsiteY31" fmla="*/ 334068 h 608094"/>
                <a:gd name="connsiteX32" fmla="*/ 434343 w 609076"/>
                <a:gd name="connsiteY32" fmla="*/ 335172 h 608094"/>
                <a:gd name="connsiteX33" fmla="*/ 448631 w 609076"/>
                <a:gd name="connsiteY33" fmla="*/ 349440 h 608094"/>
                <a:gd name="connsiteX34" fmla="*/ 494170 w 609076"/>
                <a:gd name="connsiteY34" fmla="*/ 304060 h 608094"/>
                <a:gd name="connsiteX35" fmla="*/ 445958 w 609076"/>
                <a:gd name="connsiteY35" fmla="*/ 255919 h 608094"/>
                <a:gd name="connsiteX36" fmla="*/ 474996 w 609076"/>
                <a:gd name="connsiteY36" fmla="*/ 265768 h 608094"/>
                <a:gd name="connsiteX37" fmla="*/ 487164 w 609076"/>
                <a:gd name="connsiteY37" fmla="*/ 267701 h 608094"/>
                <a:gd name="connsiteX38" fmla="*/ 514082 w 609076"/>
                <a:gd name="connsiteY38" fmla="*/ 256563 h 608094"/>
                <a:gd name="connsiteX39" fmla="*/ 523116 w 609076"/>
                <a:gd name="connsiteY39" fmla="*/ 217719 h 608094"/>
                <a:gd name="connsiteX40" fmla="*/ 212828 w 609076"/>
                <a:gd name="connsiteY40" fmla="*/ 125789 h 608094"/>
                <a:gd name="connsiteX41" fmla="*/ 226102 w 609076"/>
                <a:gd name="connsiteY41" fmla="*/ 139043 h 608094"/>
                <a:gd name="connsiteX42" fmla="*/ 181209 w 609076"/>
                <a:gd name="connsiteY42" fmla="*/ 271491 h 608094"/>
                <a:gd name="connsiteX43" fmla="*/ 178351 w 609076"/>
                <a:gd name="connsiteY43" fmla="*/ 273976 h 608094"/>
                <a:gd name="connsiteX44" fmla="*/ 174664 w 609076"/>
                <a:gd name="connsiteY44" fmla="*/ 272964 h 608094"/>
                <a:gd name="connsiteX45" fmla="*/ 160376 w 609076"/>
                <a:gd name="connsiteY45" fmla="*/ 258697 h 608094"/>
                <a:gd name="connsiteX46" fmla="*/ 114929 w 609076"/>
                <a:gd name="connsiteY46" fmla="*/ 304074 h 608094"/>
                <a:gd name="connsiteX47" fmla="*/ 163141 w 609076"/>
                <a:gd name="connsiteY47" fmla="*/ 352212 h 608094"/>
                <a:gd name="connsiteX48" fmla="*/ 134011 w 609076"/>
                <a:gd name="connsiteY48" fmla="*/ 342363 h 608094"/>
                <a:gd name="connsiteX49" fmla="*/ 121843 w 609076"/>
                <a:gd name="connsiteY49" fmla="*/ 340338 h 608094"/>
                <a:gd name="connsiteX50" fmla="*/ 95202 w 609076"/>
                <a:gd name="connsiteY50" fmla="*/ 351383 h 608094"/>
                <a:gd name="connsiteX51" fmla="*/ 85891 w 609076"/>
                <a:gd name="connsiteY51" fmla="*/ 390317 h 608094"/>
                <a:gd name="connsiteX52" fmla="*/ 95755 w 609076"/>
                <a:gd name="connsiteY52" fmla="*/ 419402 h 608094"/>
                <a:gd name="connsiteX53" fmla="*/ 13896 w 609076"/>
                <a:gd name="connsiteY53" fmla="*/ 337669 h 608094"/>
                <a:gd name="connsiteX54" fmla="*/ 13896 w 609076"/>
                <a:gd name="connsiteY54" fmla="*/ 270478 h 608094"/>
                <a:gd name="connsiteX55" fmla="*/ 93082 w 609076"/>
                <a:gd name="connsiteY55" fmla="*/ 191414 h 608094"/>
                <a:gd name="connsiteX56" fmla="*/ 78701 w 609076"/>
                <a:gd name="connsiteY56" fmla="*/ 177148 h 608094"/>
                <a:gd name="connsiteX57" fmla="*/ 77687 w 609076"/>
                <a:gd name="connsiteY57" fmla="*/ 173466 h 608094"/>
                <a:gd name="connsiteX58" fmla="*/ 80268 w 609076"/>
                <a:gd name="connsiteY58" fmla="*/ 170613 h 608094"/>
                <a:gd name="connsiteX59" fmla="*/ 212828 w 609076"/>
                <a:gd name="connsiteY59" fmla="*/ 125789 h 608094"/>
                <a:gd name="connsiteX60" fmla="*/ 304478 w 609076"/>
                <a:gd name="connsiteY60" fmla="*/ 0 h 608094"/>
                <a:gd name="connsiteX61" fmla="*/ 338157 w 609076"/>
                <a:gd name="connsiteY61" fmla="*/ 13876 h 608094"/>
                <a:gd name="connsiteX62" fmla="*/ 420931 w 609076"/>
                <a:gd name="connsiteY62" fmla="*/ 96535 h 608094"/>
                <a:gd name="connsiteX63" fmla="*/ 435218 w 609076"/>
                <a:gd name="connsiteY63" fmla="*/ 82267 h 608094"/>
                <a:gd name="connsiteX64" fmla="*/ 438905 w 609076"/>
                <a:gd name="connsiteY64" fmla="*/ 81163 h 608094"/>
                <a:gd name="connsiteX65" fmla="*/ 441762 w 609076"/>
                <a:gd name="connsiteY65" fmla="*/ 83740 h 608094"/>
                <a:gd name="connsiteX66" fmla="*/ 486560 w 609076"/>
                <a:gd name="connsiteY66" fmla="*/ 216105 h 608094"/>
                <a:gd name="connsiteX67" fmla="*/ 473286 w 609076"/>
                <a:gd name="connsiteY67" fmla="*/ 229360 h 608094"/>
                <a:gd name="connsiteX68" fmla="*/ 340830 w 609076"/>
                <a:gd name="connsiteY68" fmla="*/ 184625 h 608094"/>
                <a:gd name="connsiteX69" fmla="*/ 338157 w 609076"/>
                <a:gd name="connsiteY69" fmla="*/ 181771 h 608094"/>
                <a:gd name="connsiteX70" fmla="*/ 339263 w 609076"/>
                <a:gd name="connsiteY70" fmla="*/ 178089 h 608094"/>
                <a:gd name="connsiteX71" fmla="*/ 353550 w 609076"/>
                <a:gd name="connsiteY71" fmla="*/ 163730 h 608094"/>
                <a:gd name="connsiteX72" fmla="*/ 304512 w 609076"/>
                <a:gd name="connsiteY72" fmla="*/ 114760 h 608094"/>
                <a:gd name="connsiteX73" fmla="*/ 252617 w 609076"/>
                <a:gd name="connsiteY73" fmla="*/ 166491 h 608094"/>
                <a:gd name="connsiteX74" fmla="*/ 262480 w 609076"/>
                <a:gd name="connsiteY74" fmla="*/ 137496 h 608094"/>
                <a:gd name="connsiteX75" fmla="*/ 253447 w 609076"/>
                <a:gd name="connsiteY75" fmla="*/ 98652 h 608094"/>
                <a:gd name="connsiteX76" fmla="*/ 226624 w 609076"/>
                <a:gd name="connsiteY76" fmla="*/ 87422 h 608094"/>
                <a:gd name="connsiteX77" fmla="*/ 214272 w 609076"/>
                <a:gd name="connsiteY77" fmla="*/ 89539 h 608094"/>
                <a:gd name="connsiteX78" fmla="*/ 185329 w 609076"/>
                <a:gd name="connsiteY78" fmla="*/ 99296 h 608094"/>
                <a:gd name="connsiteX79" fmla="*/ 270868 w 609076"/>
                <a:gd name="connsiteY79" fmla="*/ 13876 h 608094"/>
                <a:gd name="connsiteX80" fmla="*/ 304478 w 609076"/>
                <a:gd name="connsiteY80" fmla="*/ 0 h 608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609076" h="608094">
                  <a:moveTo>
                    <a:pt x="135672" y="378765"/>
                  </a:moveTo>
                  <a:cubicBezTo>
                    <a:pt x="177243" y="392753"/>
                    <a:pt x="257159" y="419809"/>
                    <a:pt x="268220" y="423490"/>
                  </a:cubicBezTo>
                  <a:cubicBezTo>
                    <a:pt x="269511" y="423950"/>
                    <a:pt x="270525" y="425054"/>
                    <a:pt x="270801" y="426343"/>
                  </a:cubicBezTo>
                  <a:cubicBezTo>
                    <a:pt x="271078" y="427723"/>
                    <a:pt x="270709" y="429103"/>
                    <a:pt x="269787" y="430116"/>
                  </a:cubicBezTo>
                  <a:lnTo>
                    <a:pt x="255408" y="444380"/>
                  </a:lnTo>
                  <a:lnTo>
                    <a:pt x="304538" y="493430"/>
                  </a:lnTo>
                  <a:lnTo>
                    <a:pt x="356341" y="441619"/>
                  </a:lnTo>
                  <a:lnTo>
                    <a:pt x="346478" y="470699"/>
                  </a:lnTo>
                  <a:cubicBezTo>
                    <a:pt x="341869" y="484319"/>
                    <a:pt x="345280" y="499227"/>
                    <a:pt x="355511" y="509534"/>
                  </a:cubicBezTo>
                  <a:cubicBezTo>
                    <a:pt x="362793" y="516712"/>
                    <a:pt x="372287" y="520669"/>
                    <a:pt x="382426" y="520669"/>
                  </a:cubicBezTo>
                  <a:cubicBezTo>
                    <a:pt x="386574" y="520669"/>
                    <a:pt x="390722" y="520025"/>
                    <a:pt x="394778" y="518645"/>
                  </a:cubicBezTo>
                  <a:lnTo>
                    <a:pt x="423629" y="508890"/>
                  </a:lnTo>
                  <a:lnTo>
                    <a:pt x="338182" y="594198"/>
                  </a:lnTo>
                  <a:cubicBezTo>
                    <a:pt x="328872" y="603493"/>
                    <a:pt x="316705" y="608094"/>
                    <a:pt x="304538" y="608094"/>
                  </a:cubicBezTo>
                  <a:cubicBezTo>
                    <a:pt x="292371" y="608094"/>
                    <a:pt x="280111" y="603493"/>
                    <a:pt x="270894" y="594198"/>
                  </a:cubicBezTo>
                  <a:lnTo>
                    <a:pt x="188120" y="511559"/>
                  </a:lnTo>
                  <a:lnTo>
                    <a:pt x="173832" y="525915"/>
                  </a:lnTo>
                  <a:cubicBezTo>
                    <a:pt x="172818" y="526835"/>
                    <a:pt x="171436" y="527295"/>
                    <a:pt x="170053" y="526927"/>
                  </a:cubicBezTo>
                  <a:cubicBezTo>
                    <a:pt x="168763" y="526651"/>
                    <a:pt x="167657" y="525639"/>
                    <a:pt x="167288" y="524350"/>
                  </a:cubicBezTo>
                  <a:cubicBezTo>
                    <a:pt x="163232" y="512571"/>
                    <a:pt x="135856" y="431864"/>
                    <a:pt x="122398" y="392017"/>
                  </a:cubicBezTo>
                  <a:cubicBezTo>
                    <a:pt x="119633" y="383826"/>
                    <a:pt x="127468" y="376004"/>
                    <a:pt x="135672" y="378765"/>
                  </a:cubicBezTo>
                  <a:close/>
                  <a:moveTo>
                    <a:pt x="513252" y="188723"/>
                  </a:moveTo>
                  <a:lnTo>
                    <a:pt x="595111" y="270462"/>
                  </a:lnTo>
                  <a:cubicBezTo>
                    <a:pt x="613732" y="288964"/>
                    <a:pt x="613732" y="319064"/>
                    <a:pt x="595111" y="337658"/>
                  </a:cubicBezTo>
                  <a:lnTo>
                    <a:pt x="516017" y="416635"/>
                  </a:lnTo>
                  <a:lnTo>
                    <a:pt x="530398" y="430995"/>
                  </a:lnTo>
                  <a:cubicBezTo>
                    <a:pt x="531320" y="431915"/>
                    <a:pt x="531689" y="433296"/>
                    <a:pt x="531412" y="434677"/>
                  </a:cubicBezTo>
                  <a:cubicBezTo>
                    <a:pt x="531043" y="435965"/>
                    <a:pt x="530122" y="437070"/>
                    <a:pt x="528831" y="437530"/>
                  </a:cubicBezTo>
                  <a:cubicBezTo>
                    <a:pt x="513160" y="442869"/>
                    <a:pt x="524130" y="439095"/>
                    <a:pt x="396271" y="482266"/>
                  </a:cubicBezTo>
                  <a:cubicBezTo>
                    <a:pt x="388067" y="485027"/>
                    <a:pt x="380231" y="477203"/>
                    <a:pt x="382997" y="469011"/>
                  </a:cubicBezTo>
                  <a:cubicBezTo>
                    <a:pt x="399313" y="420593"/>
                    <a:pt x="423004" y="350913"/>
                    <a:pt x="427798" y="336645"/>
                  </a:cubicBezTo>
                  <a:cubicBezTo>
                    <a:pt x="428259" y="335356"/>
                    <a:pt x="429365" y="334436"/>
                    <a:pt x="430655" y="334068"/>
                  </a:cubicBezTo>
                  <a:cubicBezTo>
                    <a:pt x="431946" y="333792"/>
                    <a:pt x="433421" y="334160"/>
                    <a:pt x="434343" y="335172"/>
                  </a:cubicBezTo>
                  <a:lnTo>
                    <a:pt x="448631" y="349440"/>
                  </a:lnTo>
                  <a:lnTo>
                    <a:pt x="494170" y="304060"/>
                  </a:lnTo>
                  <a:lnTo>
                    <a:pt x="445958" y="255919"/>
                  </a:lnTo>
                  <a:lnTo>
                    <a:pt x="474996" y="265768"/>
                  </a:lnTo>
                  <a:cubicBezTo>
                    <a:pt x="478775" y="267056"/>
                    <a:pt x="482924" y="267701"/>
                    <a:pt x="487164" y="267701"/>
                  </a:cubicBezTo>
                  <a:cubicBezTo>
                    <a:pt x="497212" y="267701"/>
                    <a:pt x="506983" y="263651"/>
                    <a:pt x="514082" y="256563"/>
                  </a:cubicBezTo>
                  <a:cubicBezTo>
                    <a:pt x="524037" y="246714"/>
                    <a:pt x="527725" y="231434"/>
                    <a:pt x="523116" y="217719"/>
                  </a:cubicBezTo>
                  <a:close/>
                  <a:moveTo>
                    <a:pt x="212828" y="125789"/>
                  </a:moveTo>
                  <a:cubicBezTo>
                    <a:pt x="221032" y="123027"/>
                    <a:pt x="228868" y="130851"/>
                    <a:pt x="226102" y="139043"/>
                  </a:cubicBezTo>
                  <a:cubicBezTo>
                    <a:pt x="211445" y="182302"/>
                    <a:pt x="186095" y="257316"/>
                    <a:pt x="181209" y="271491"/>
                  </a:cubicBezTo>
                  <a:cubicBezTo>
                    <a:pt x="180840" y="272779"/>
                    <a:pt x="179734" y="273700"/>
                    <a:pt x="178351" y="273976"/>
                  </a:cubicBezTo>
                  <a:cubicBezTo>
                    <a:pt x="177061" y="274344"/>
                    <a:pt x="175678" y="273976"/>
                    <a:pt x="174664" y="272964"/>
                  </a:cubicBezTo>
                  <a:lnTo>
                    <a:pt x="160376" y="258697"/>
                  </a:lnTo>
                  <a:lnTo>
                    <a:pt x="114929" y="304074"/>
                  </a:lnTo>
                  <a:lnTo>
                    <a:pt x="163141" y="352212"/>
                  </a:lnTo>
                  <a:lnTo>
                    <a:pt x="134011" y="342363"/>
                  </a:lnTo>
                  <a:cubicBezTo>
                    <a:pt x="130232" y="341075"/>
                    <a:pt x="126083" y="340338"/>
                    <a:pt x="121843" y="340338"/>
                  </a:cubicBezTo>
                  <a:cubicBezTo>
                    <a:pt x="111795" y="340338"/>
                    <a:pt x="102300" y="344204"/>
                    <a:pt x="95202" y="351383"/>
                  </a:cubicBezTo>
                  <a:cubicBezTo>
                    <a:pt x="84785" y="361784"/>
                    <a:pt x="81282" y="376695"/>
                    <a:pt x="85891" y="390317"/>
                  </a:cubicBezTo>
                  <a:lnTo>
                    <a:pt x="95755" y="419402"/>
                  </a:lnTo>
                  <a:lnTo>
                    <a:pt x="13896" y="337669"/>
                  </a:lnTo>
                  <a:cubicBezTo>
                    <a:pt x="-4633" y="319077"/>
                    <a:pt x="-4633" y="288979"/>
                    <a:pt x="13896" y="270478"/>
                  </a:cubicBezTo>
                  <a:lnTo>
                    <a:pt x="93082" y="191414"/>
                  </a:lnTo>
                  <a:lnTo>
                    <a:pt x="78701" y="177148"/>
                  </a:lnTo>
                  <a:cubicBezTo>
                    <a:pt x="77779" y="176135"/>
                    <a:pt x="77318" y="174755"/>
                    <a:pt x="77687" y="173466"/>
                  </a:cubicBezTo>
                  <a:cubicBezTo>
                    <a:pt x="77963" y="172086"/>
                    <a:pt x="78978" y="170981"/>
                    <a:pt x="80268" y="170613"/>
                  </a:cubicBezTo>
                  <a:cubicBezTo>
                    <a:pt x="81098" y="170337"/>
                    <a:pt x="166183" y="141528"/>
                    <a:pt x="212828" y="125789"/>
                  </a:cubicBezTo>
                  <a:close/>
                  <a:moveTo>
                    <a:pt x="304478" y="0"/>
                  </a:moveTo>
                  <a:cubicBezTo>
                    <a:pt x="316657" y="0"/>
                    <a:pt x="328847" y="4625"/>
                    <a:pt x="338157" y="13876"/>
                  </a:cubicBezTo>
                  <a:lnTo>
                    <a:pt x="420931" y="96535"/>
                  </a:lnTo>
                  <a:lnTo>
                    <a:pt x="435218" y="82267"/>
                  </a:lnTo>
                  <a:cubicBezTo>
                    <a:pt x="436140" y="81255"/>
                    <a:pt x="437522" y="80887"/>
                    <a:pt x="438905" y="81163"/>
                  </a:cubicBezTo>
                  <a:cubicBezTo>
                    <a:pt x="440287" y="81531"/>
                    <a:pt x="441301" y="82451"/>
                    <a:pt x="441762" y="83740"/>
                  </a:cubicBezTo>
                  <a:cubicBezTo>
                    <a:pt x="445634" y="95246"/>
                    <a:pt x="472272" y="173855"/>
                    <a:pt x="486560" y="216105"/>
                  </a:cubicBezTo>
                  <a:cubicBezTo>
                    <a:pt x="489325" y="224297"/>
                    <a:pt x="481490" y="232121"/>
                    <a:pt x="473286" y="229360"/>
                  </a:cubicBezTo>
                  <a:cubicBezTo>
                    <a:pt x="417059" y="210398"/>
                    <a:pt x="353734" y="188951"/>
                    <a:pt x="340830" y="184625"/>
                  </a:cubicBezTo>
                  <a:cubicBezTo>
                    <a:pt x="339447" y="184164"/>
                    <a:pt x="338525" y="183152"/>
                    <a:pt x="338157" y="181771"/>
                  </a:cubicBezTo>
                  <a:cubicBezTo>
                    <a:pt x="337880" y="180482"/>
                    <a:pt x="338249" y="179010"/>
                    <a:pt x="339263" y="178089"/>
                  </a:cubicBezTo>
                  <a:lnTo>
                    <a:pt x="353550" y="163730"/>
                  </a:lnTo>
                  <a:lnTo>
                    <a:pt x="304512" y="114760"/>
                  </a:lnTo>
                  <a:lnTo>
                    <a:pt x="252617" y="166491"/>
                  </a:lnTo>
                  <a:lnTo>
                    <a:pt x="262480" y="137496"/>
                  </a:lnTo>
                  <a:cubicBezTo>
                    <a:pt x="267181" y="123781"/>
                    <a:pt x="263678" y="108961"/>
                    <a:pt x="253447" y="98652"/>
                  </a:cubicBezTo>
                  <a:cubicBezTo>
                    <a:pt x="246165" y="91380"/>
                    <a:pt x="236671" y="87422"/>
                    <a:pt x="226624" y="87422"/>
                  </a:cubicBezTo>
                  <a:cubicBezTo>
                    <a:pt x="222384" y="87422"/>
                    <a:pt x="218236" y="88158"/>
                    <a:pt x="214272" y="89539"/>
                  </a:cubicBezTo>
                  <a:lnTo>
                    <a:pt x="185329" y="99296"/>
                  </a:lnTo>
                  <a:lnTo>
                    <a:pt x="270868" y="13876"/>
                  </a:lnTo>
                  <a:cubicBezTo>
                    <a:pt x="280132" y="4625"/>
                    <a:pt x="292299" y="0"/>
                    <a:pt x="304478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dirty="0"/>
            </a:p>
          </p:txBody>
        </p:sp>
        <p:sp>
          <p:nvSpPr>
            <p:cNvPr id="9" name="îṡ1íḍé">
              <a:extLst>
                <a:ext uri="{FF2B5EF4-FFF2-40B4-BE49-F238E27FC236}">
                  <a16:creationId xmlns:a16="http://schemas.microsoft.com/office/drawing/2014/main" id="{28E5316B-BBE5-4A80-85DB-870C0DCCAD79}"/>
                </a:ext>
              </a:extLst>
            </p:cNvPr>
            <p:cNvSpPr txBox="1"/>
            <p:nvPr/>
          </p:nvSpPr>
          <p:spPr>
            <a:xfrm>
              <a:off x="5137989" y="3264219"/>
              <a:ext cx="1916021" cy="946882"/>
            </a:xfrm>
            <a:prstGeom prst="rect">
              <a:avLst/>
            </a:prstGeom>
            <a:noFill/>
          </p:spPr>
          <p:txBody>
            <a:bodyPr wrap="none" lIns="90000" tIns="46800" rIns="90000" bIns="46800" anchor="ctr" anchorCtr="0">
              <a:normAutofit/>
            </a:bodyPr>
            <a:lstStyle/>
            <a:p>
              <a:pPr algn="ctr"/>
              <a:r>
                <a:rPr lang="zh-TW" altLang="en-US" sz="3600" b="1" dirty="0"/>
                <a:t>採購</a:t>
              </a:r>
              <a:endParaRPr lang="zh-CN" altLang="en-US" sz="3600" b="1" dirty="0"/>
            </a:p>
          </p:txBody>
        </p:sp>
        <p:sp>
          <p:nvSpPr>
            <p:cNvPr id="21" name="ísļiḋé">
              <a:extLst>
                <a:ext uri="{FF2B5EF4-FFF2-40B4-BE49-F238E27FC236}">
                  <a16:creationId xmlns:a16="http://schemas.microsoft.com/office/drawing/2014/main" id="{AE59FF7B-337B-40DB-9199-FDC64ACA3185}"/>
                </a:ext>
              </a:extLst>
            </p:cNvPr>
            <p:cNvSpPr txBox="1"/>
            <p:nvPr/>
          </p:nvSpPr>
          <p:spPr bwMode="auto">
            <a:xfrm>
              <a:off x="1307469" y="1825588"/>
              <a:ext cx="3419806" cy="1337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>
              <a:normAutofit/>
            </a:bodyPr>
            <a:lstStyle/>
            <a:p>
              <a:pPr marL="342900" indent="-342900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zh-TW" altLang="en-US" sz="2800" b="1" dirty="0">
                  <a:solidFill>
                    <a:schemeClr val="accent1"/>
                  </a:solidFill>
                </a:rPr>
                <a:t>若廠商紙本電子都</a:t>
              </a:r>
              <a:endParaRPr lang="en-US" altLang="zh-TW" sz="2800" b="1" dirty="0">
                <a:solidFill>
                  <a:schemeClr val="accent1"/>
                </a:solidFill>
              </a:endParaRPr>
            </a:p>
            <a:p>
              <a:pPr>
                <a:spcBef>
                  <a:spcPct val="0"/>
                </a:spcBef>
              </a:pPr>
              <a:r>
                <a:rPr lang="zh-TW" altLang="en-US" sz="2800" b="1" dirty="0">
                  <a:solidFill>
                    <a:schemeClr val="accent1"/>
                  </a:solidFill>
                </a:rPr>
                <a:t>有提供，就買電子書</a:t>
              </a:r>
            </a:p>
          </p:txBody>
        </p:sp>
        <p:sp>
          <p:nvSpPr>
            <p:cNvPr id="19" name="îšḻïḓê">
              <a:extLst>
                <a:ext uri="{FF2B5EF4-FFF2-40B4-BE49-F238E27FC236}">
                  <a16:creationId xmlns:a16="http://schemas.microsoft.com/office/drawing/2014/main" id="{B904AEC4-3143-4B51-8AB6-6F403ED40D7C}"/>
                </a:ext>
              </a:extLst>
            </p:cNvPr>
            <p:cNvSpPr txBox="1"/>
            <p:nvPr/>
          </p:nvSpPr>
          <p:spPr bwMode="auto">
            <a:xfrm>
              <a:off x="1307469" y="4342649"/>
              <a:ext cx="5881895" cy="1246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>
              <a:normAutofit/>
            </a:bodyPr>
            <a:lstStyle/>
            <a:p>
              <a:pPr marL="342900" indent="-342900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zh-TW" altLang="en-US" sz="2800" b="1" dirty="0">
                  <a:solidFill>
                    <a:schemeClr val="accent1"/>
                  </a:solidFill>
                </a:rPr>
                <a:t>期刊都買國家版，</a:t>
              </a:r>
              <a:endParaRPr lang="en-US" altLang="zh-TW" sz="2800" b="1" dirty="0">
                <a:solidFill>
                  <a:schemeClr val="accent1"/>
                </a:solidFill>
              </a:endParaRPr>
            </a:p>
            <a:p>
              <a:pPr>
                <a:spcBef>
                  <a:spcPct val="0"/>
                </a:spcBef>
              </a:pPr>
              <a:r>
                <a:rPr lang="zh-TW" altLang="en-US" sz="2800" b="1" dirty="0">
                  <a:solidFill>
                    <a:schemeClr val="accent1"/>
                  </a:solidFill>
                </a:rPr>
                <a:t>電子期刊是買斷的</a:t>
              </a:r>
            </a:p>
          </p:txBody>
        </p:sp>
        <p:sp>
          <p:nvSpPr>
            <p:cNvPr id="17" name="ïşḻiḑè">
              <a:extLst>
                <a:ext uri="{FF2B5EF4-FFF2-40B4-BE49-F238E27FC236}">
                  <a16:creationId xmlns:a16="http://schemas.microsoft.com/office/drawing/2014/main" id="{061CC0C6-0BB8-4405-BDCC-63C2C4ACBDE9}"/>
                </a:ext>
              </a:extLst>
            </p:cNvPr>
            <p:cNvSpPr txBox="1"/>
            <p:nvPr/>
          </p:nvSpPr>
          <p:spPr bwMode="auto">
            <a:xfrm>
              <a:off x="8241539" y="1707046"/>
              <a:ext cx="2195910" cy="122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>
              <a:normAutofit/>
            </a:bodyPr>
            <a:lstStyle/>
            <a:p>
              <a:pPr marL="342900" indent="-342900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zh-TW" altLang="en-US" sz="2800" b="1" dirty="0">
                  <a:solidFill>
                    <a:schemeClr val="accent1"/>
                  </a:solidFill>
                </a:rPr>
                <a:t>資料庫都是連續、</a:t>
              </a:r>
              <a:endParaRPr lang="en-US" altLang="zh-TW" sz="2800" b="1" dirty="0">
                <a:solidFill>
                  <a:schemeClr val="accent1"/>
                </a:solidFill>
              </a:endParaRPr>
            </a:p>
            <a:p>
              <a:pPr>
                <a:spcBef>
                  <a:spcPct val="0"/>
                </a:spcBef>
              </a:pPr>
              <a:r>
                <a:rPr lang="zh-TW" altLang="en-US" sz="2800" b="1" dirty="0">
                  <a:solidFill>
                    <a:schemeClr val="accent1"/>
                  </a:solidFill>
                </a:rPr>
                <a:t>長期的訂購</a:t>
              </a:r>
            </a:p>
          </p:txBody>
        </p:sp>
        <p:sp>
          <p:nvSpPr>
            <p:cNvPr id="15" name="îśḻíḋè">
              <a:extLst>
                <a:ext uri="{FF2B5EF4-FFF2-40B4-BE49-F238E27FC236}">
                  <a16:creationId xmlns:a16="http://schemas.microsoft.com/office/drawing/2014/main" id="{7DAB4724-870F-4BFE-9D7B-63580E376CD3}"/>
                </a:ext>
              </a:extLst>
            </p:cNvPr>
            <p:cNvSpPr txBox="1"/>
            <p:nvPr/>
          </p:nvSpPr>
          <p:spPr bwMode="auto">
            <a:xfrm>
              <a:off x="7963186" y="3811372"/>
              <a:ext cx="2195910" cy="2158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>
              <a:normAutofit/>
            </a:bodyPr>
            <a:lstStyle/>
            <a:p>
              <a:pPr marL="342900" indent="-342900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zh-TW" altLang="en-US" sz="2800" b="1" dirty="0">
                  <a:solidFill>
                    <a:schemeClr val="accent1"/>
                  </a:solidFill>
                </a:rPr>
                <a:t>和</a:t>
              </a:r>
              <a:r>
                <a:rPr lang="en-US" altLang="zh-TW" sz="2800" b="1" dirty="0">
                  <a:solidFill>
                    <a:schemeClr val="accent1"/>
                  </a:solidFill>
                </a:rPr>
                <a:t>TIGP</a:t>
              </a:r>
              <a:r>
                <a:rPr lang="zh-TW" altLang="en-US" sz="2800" b="1" dirty="0">
                  <a:solidFill>
                    <a:schemeClr val="accent1"/>
                  </a:solidFill>
                </a:rPr>
                <a:t>、台大、清大、</a:t>
              </a:r>
              <a:endParaRPr lang="en-US" altLang="zh-TW" sz="2800" b="1" dirty="0">
                <a:solidFill>
                  <a:schemeClr val="accent1"/>
                </a:solidFill>
              </a:endParaRPr>
            </a:p>
            <a:p>
              <a:pPr>
                <a:spcBef>
                  <a:spcPct val="0"/>
                </a:spcBef>
              </a:pPr>
              <a:r>
                <a:rPr lang="zh-TW" altLang="en-US" sz="2800" b="1" dirty="0">
                  <a:solidFill>
                    <a:schemeClr val="accent1"/>
                  </a:solidFill>
                </a:rPr>
                <a:t>輔大合作，館員須對</a:t>
              </a:r>
              <a:endParaRPr lang="en-US" altLang="zh-TW" sz="2800" b="1" dirty="0">
                <a:solidFill>
                  <a:schemeClr val="accent1"/>
                </a:solidFill>
              </a:endParaRPr>
            </a:p>
            <a:p>
              <a:pPr>
                <a:spcBef>
                  <a:spcPct val="0"/>
                </a:spcBef>
              </a:pPr>
              <a:r>
                <a:rPr lang="zh-TW" altLang="en-US" sz="2800" b="1" dirty="0">
                  <a:solidFill>
                    <a:schemeClr val="accent1"/>
                  </a:solidFill>
                </a:rPr>
                <a:t>業務夠熟悉</a:t>
              </a:r>
              <a:endParaRPr lang="zh-CN" altLang="en-US" sz="2800" b="1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7075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A56F34-943B-4203-B6C6-2FF6C3A5B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1.4 Click to edit Master title style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B63A2D2-E6C5-4CE4-A15B-9264951B8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 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FFCBCB-07DC-4797-82F6-3E2F323BD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19</a:t>
            </a:fld>
            <a:endParaRPr lang="zh-CN" altLang="en-US"/>
          </a:p>
        </p:txBody>
      </p:sp>
      <p:grpSp>
        <p:nvGrpSpPr>
          <p:cNvPr id="5" name="5421325e-66d4-4ffe-9309-b6aea6215e7c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6E83BCBF-30F3-4C07-8106-4C6FEA197EDD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0" y="0"/>
            <a:ext cx="12192000" cy="6644148"/>
            <a:chOff x="0" y="0"/>
            <a:chExt cx="12192000" cy="6644148"/>
          </a:xfrm>
        </p:grpSpPr>
        <p:sp>
          <p:nvSpPr>
            <p:cNvPr id="6" name="îṧ1iḋê">
              <a:extLst>
                <a:ext uri="{FF2B5EF4-FFF2-40B4-BE49-F238E27FC236}">
                  <a16:creationId xmlns:a16="http://schemas.microsoft.com/office/drawing/2014/main" id="{D10F98CC-A913-43A8-AFE3-9135929215CD}"/>
                </a:ext>
              </a:extLst>
            </p:cNvPr>
            <p:cNvSpPr/>
            <p:nvPr/>
          </p:nvSpPr>
          <p:spPr>
            <a:xfrm>
              <a:off x="0" y="0"/>
              <a:ext cx="12192000" cy="415904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endParaRPr lang="zh-CN" altLang="en-US"/>
            </a:p>
          </p:txBody>
        </p:sp>
        <p:sp>
          <p:nvSpPr>
            <p:cNvPr id="7" name="ïsľiḋè">
              <a:extLst>
                <a:ext uri="{FF2B5EF4-FFF2-40B4-BE49-F238E27FC236}">
                  <a16:creationId xmlns:a16="http://schemas.microsoft.com/office/drawing/2014/main" id="{21F3A0F9-4FD0-4A71-A737-B90770FEF9CB}"/>
                </a:ext>
              </a:extLst>
            </p:cNvPr>
            <p:cNvSpPr/>
            <p:nvPr/>
          </p:nvSpPr>
          <p:spPr>
            <a:xfrm>
              <a:off x="291588" y="1121272"/>
              <a:ext cx="11608824" cy="55228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63500" dir="3900000" algn="t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 b="1" spc="300" dirty="0">
                <a:solidFill>
                  <a:srgbClr val="0070C0"/>
                </a:solidFill>
              </a:endParaRPr>
            </a:p>
          </p:txBody>
        </p:sp>
        <p:grpSp>
          <p:nvGrpSpPr>
            <p:cNvPr id="8" name="íṣľíḓê">
              <a:extLst>
                <a:ext uri="{FF2B5EF4-FFF2-40B4-BE49-F238E27FC236}">
                  <a16:creationId xmlns:a16="http://schemas.microsoft.com/office/drawing/2014/main" id="{3F1094B5-F980-4B17-B55F-BF57908453B7}"/>
                </a:ext>
              </a:extLst>
            </p:cNvPr>
            <p:cNvGrpSpPr/>
            <p:nvPr/>
          </p:nvGrpSpPr>
          <p:grpSpPr>
            <a:xfrm>
              <a:off x="422608" y="231660"/>
              <a:ext cx="5718131" cy="3281433"/>
              <a:chOff x="-5510244" y="910559"/>
              <a:chExt cx="6635987" cy="3281433"/>
            </a:xfrm>
          </p:grpSpPr>
          <p:sp>
            <p:nvSpPr>
              <p:cNvPr id="14" name="íšḷïḍê">
                <a:extLst>
                  <a:ext uri="{FF2B5EF4-FFF2-40B4-BE49-F238E27FC236}">
                    <a16:creationId xmlns:a16="http://schemas.microsoft.com/office/drawing/2014/main" id="{570F86B0-CBFE-4F29-B6A4-E465CEF25002}"/>
                  </a:ext>
                </a:extLst>
              </p:cNvPr>
              <p:cNvSpPr txBox="1"/>
              <p:nvPr/>
            </p:nvSpPr>
            <p:spPr>
              <a:xfrm>
                <a:off x="-5159763" y="1887948"/>
                <a:ext cx="6285506" cy="2304044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rtlCol="0">
                <a:normAutofit/>
              </a:bodyPr>
              <a:lstStyle>
                <a:defPPr>
                  <a:defRPr lang="zh-CN"/>
                </a:defPPr>
                <a:lvl1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  <a:defRPr sz="1000"/>
                </a:lvl1pPr>
              </a:lstStyle>
              <a:p>
                <a:r>
                  <a:rPr lang="zh-TW" altLang="en-US" sz="2400" dirty="0">
                    <a:latin typeface="+mj-ea"/>
                    <a:ea typeface="+mj-ea"/>
                  </a:rPr>
                  <a:t>主題書展、報紙雜誌。</a:t>
                </a:r>
              </a:p>
              <a:p>
                <a:r>
                  <a:rPr lang="zh-TW" altLang="en-US" sz="2400" dirty="0">
                    <a:latin typeface="+mj-ea"/>
                    <a:ea typeface="+mj-ea"/>
                  </a:rPr>
                  <a:t>館內有隸屬於生態館的空間，</a:t>
                </a:r>
              </a:p>
              <a:p>
                <a:r>
                  <a:rPr lang="zh-TW" altLang="en-US" sz="2400" dirty="0">
                    <a:latin typeface="+mj-ea"/>
                    <a:ea typeface="+mj-ea"/>
                  </a:rPr>
                  <a:t>圖書館不可佔用</a:t>
                </a:r>
              </a:p>
            </p:txBody>
          </p:sp>
          <p:sp>
            <p:nvSpPr>
              <p:cNvPr id="15" name="iṥḷîďé">
                <a:extLst>
                  <a:ext uri="{FF2B5EF4-FFF2-40B4-BE49-F238E27FC236}">
                    <a16:creationId xmlns:a16="http://schemas.microsoft.com/office/drawing/2014/main" id="{07B33064-DF40-40E3-A423-6990FA88A84F}"/>
                  </a:ext>
                </a:extLst>
              </p:cNvPr>
              <p:cNvSpPr txBox="1"/>
              <p:nvPr/>
            </p:nvSpPr>
            <p:spPr>
              <a:xfrm>
                <a:off x="-5510244" y="910559"/>
                <a:ext cx="5378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3600" b="1" dirty="0">
                    <a:solidFill>
                      <a:schemeClr val="bg1"/>
                    </a:solidFill>
                  </a:rPr>
                  <a:t>布局</a:t>
                </a:r>
                <a:r>
                  <a:rPr lang="en-US" altLang="zh-TW" sz="3600" b="1" dirty="0">
                    <a:solidFill>
                      <a:schemeClr val="bg1"/>
                    </a:solidFill>
                  </a:rPr>
                  <a:t>-</a:t>
                </a:r>
                <a:r>
                  <a:rPr lang="zh-TW" altLang="en-US" sz="3600" b="1" dirty="0">
                    <a:solidFill>
                      <a:schemeClr val="bg1"/>
                    </a:solidFill>
                  </a:rPr>
                  <a:t>生態館一樓</a:t>
                </a:r>
                <a:endParaRPr lang="en-US" altLang="zh-CN" sz="3600" b="1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6" name="圖片 15">
            <a:extLst>
              <a:ext uri="{FF2B5EF4-FFF2-40B4-BE49-F238E27FC236}">
                <a16:creationId xmlns:a16="http://schemas.microsoft.com/office/drawing/2014/main" id="{A8B7E379-4CB5-4BF8-87B8-09812EFA58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0" b="33140"/>
          <a:stretch/>
        </p:blipFill>
        <p:spPr>
          <a:xfrm>
            <a:off x="1269896" y="3047775"/>
            <a:ext cx="4189343" cy="3335284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20033303-8A10-4BDD-B5BC-1FE1A4FEC9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96"/>
          <a:stretch/>
        </p:blipFill>
        <p:spPr>
          <a:xfrm>
            <a:off x="6085399" y="512346"/>
            <a:ext cx="5143500" cy="587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64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3e8992b5-5db5-46cc-947c-ea2e40ebc0ca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D70A1D46-366B-4633-AB45-5D231F3DFDF3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69925" y="289391"/>
            <a:ext cx="9260331" cy="4517843"/>
            <a:chOff x="669925" y="1395504"/>
            <a:chExt cx="9260331" cy="4517843"/>
          </a:xfrm>
        </p:grpSpPr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349CFD97-BCF1-4826-80C2-CA3905C06C69}"/>
                </a:ext>
              </a:extLst>
            </p:cNvPr>
            <p:cNvCxnSpPr/>
            <p:nvPr/>
          </p:nvCxnSpPr>
          <p:spPr>
            <a:xfrm flipH="1">
              <a:off x="669925" y="2388826"/>
              <a:ext cx="75773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CF6E0AF0-CBEF-4723-824E-BFA66DEE5AEA}"/>
                </a:ext>
              </a:extLst>
            </p:cNvPr>
            <p:cNvCxnSpPr>
              <a:cxnSpLocks/>
            </p:cNvCxnSpPr>
            <p:nvPr/>
          </p:nvCxnSpPr>
          <p:spPr>
            <a:xfrm>
              <a:off x="669925" y="2848657"/>
              <a:ext cx="259107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íṥḷíḑé">
              <a:extLst>
                <a:ext uri="{FF2B5EF4-FFF2-40B4-BE49-F238E27FC236}">
                  <a16:creationId xmlns:a16="http://schemas.microsoft.com/office/drawing/2014/main" id="{F552444A-EDC5-4A20-857A-405879A6099C}"/>
                </a:ext>
              </a:extLst>
            </p:cNvPr>
            <p:cNvSpPr txBox="1"/>
            <p:nvPr/>
          </p:nvSpPr>
          <p:spPr>
            <a:xfrm>
              <a:off x="5610256" y="1424279"/>
              <a:ext cx="466794" cy="461665"/>
            </a:xfrm>
            <a:prstGeom prst="rect">
              <a:avLst/>
            </a:prstGeom>
            <a:noFill/>
          </p:spPr>
          <p:txBody>
            <a:bodyPr wrap="none" anchor="ctr">
              <a:noAutofit/>
            </a:bodyPr>
            <a:lstStyle/>
            <a:p>
              <a:pPr algn="ctr"/>
              <a:r>
                <a:rPr lang="en-US" altLang="zh-CN" sz="2800" dirty="0">
                  <a:solidFill>
                    <a:schemeClr val="accent1">
                      <a:lumMod val="100000"/>
                    </a:schemeClr>
                  </a:solidFill>
                  <a:latin typeface="Impact" panose="020B0806030902050204" pitchFamily="34" charset="0"/>
                </a:rPr>
                <a:t>01</a:t>
              </a:r>
            </a:p>
          </p:txBody>
        </p: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B3BD0D98-4FC3-4C3C-90D2-BF420F16834A}"/>
                </a:ext>
              </a:extLst>
            </p:cNvPr>
            <p:cNvCxnSpPr/>
            <p:nvPr/>
          </p:nvCxnSpPr>
          <p:spPr>
            <a:xfrm>
              <a:off x="6208722" y="1395504"/>
              <a:ext cx="0" cy="51921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îsľïḑê">
              <a:extLst>
                <a:ext uri="{FF2B5EF4-FFF2-40B4-BE49-F238E27FC236}">
                  <a16:creationId xmlns:a16="http://schemas.microsoft.com/office/drawing/2014/main" id="{4D5C24C6-4DD0-4193-AD42-019C1134797B}"/>
                </a:ext>
              </a:extLst>
            </p:cNvPr>
            <p:cNvSpPr txBox="1"/>
            <p:nvPr/>
          </p:nvSpPr>
          <p:spPr bwMode="auto">
            <a:xfrm>
              <a:off x="6295143" y="1440367"/>
              <a:ext cx="3610267" cy="350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rmAutofit lnSpcReduction="10000"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800" b="1" dirty="0"/>
                <a:t>空間與動線特色</a:t>
              </a:r>
              <a:endParaRPr lang="en-US" altLang="zh-CN" sz="1800" b="1" dirty="0"/>
            </a:p>
          </p:txBody>
        </p:sp>
        <p:sp>
          <p:nvSpPr>
            <p:cNvPr id="18" name="îṧ1ïḋê">
              <a:extLst>
                <a:ext uri="{FF2B5EF4-FFF2-40B4-BE49-F238E27FC236}">
                  <a16:creationId xmlns:a16="http://schemas.microsoft.com/office/drawing/2014/main" id="{624C9859-4E7F-4B59-B0EE-934E58B4224A}"/>
                </a:ext>
              </a:extLst>
            </p:cNvPr>
            <p:cNvSpPr txBox="1"/>
            <p:nvPr/>
          </p:nvSpPr>
          <p:spPr>
            <a:xfrm>
              <a:off x="5610256" y="2224005"/>
              <a:ext cx="503663" cy="461665"/>
            </a:xfrm>
            <a:prstGeom prst="rect">
              <a:avLst/>
            </a:prstGeom>
            <a:noFill/>
          </p:spPr>
          <p:txBody>
            <a:bodyPr wrap="none" anchor="ctr">
              <a:noAutofit/>
            </a:bodyPr>
            <a:lstStyle/>
            <a:p>
              <a:pPr algn="ctr"/>
              <a:r>
                <a:rPr lang="en-US" altLang="zh-CN" sz="2800">
                  <a:solidFill>
                    <a:schemeClr val="accent2">
                      <a:lumMod val="100000"/>
                    </a:schemeClr>
                  </a:solidFill>
                  <a:latin typeface="Impact" panose="020B0806030902050204" pitchFamily="34" charset="0"/>
                </a:rPr>
                <a:t>02</a:t>
              </a:r>
            </a:p>
          </p:txBody>
        </p: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DBDBE8A0-4F97-4B64-95F2-021AE7CE42C5}"/>
                </a:ext>
              </a:extLst>
            </p:cNvPr>
            <p:cNvCxnSpPr/>
            <p:nvPr/>
          </p:nvCxnSpPr>
          <p:spPr>
            <a:xfrm>
              <a:off x="6227156" y="2195230"/>
              <a:ext cx="0" cy="519214"/>
            </a:xfrm>
            <a:prstGeom prst="line">
              <a:avLst/>
            </a:prstGeom>
            <a:ln w="28575" cap="flat" cmpd="sng" algn="ctr">
              <a:solidFill>
                <a:schemeClr val="accent2">
                  <a:lumMod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îSľiḓe">
              <a:extLst>
                <a:ext uri="{FF2B5EF4-FFF2-40B4-BE49-F238E27FC236}">
                  <a16:creationId xmlns:a16="http://schemas.microsoft.com/office/drawing/2014/main" id="{39340196-E1AA-4B49-976A-BF366BB2B662}"/>
                </a:ext>
              </a:extLst>
            </p:cNvPr>
            <p:cNvSpPr/>
            <p:nvPr/>
          </p:nvSpPr>
          <p:spPr bwMode="auto">
            <a:xfrm>
              <a:off x="6313577" y="2472271"/>
              <a:ext cx="3610267" cy="316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en-US" altLang="zh-CN" sz="1400" dirty="0"/>
                <a:t>410~419</a:t>
              </a:r>
              <a:r>
                <a:rPr lang="zh-TW" altLang="en-US" sz="1400" dirty="0">
                  <a:latin typeface="微軟正黑體"/>
                  <a:ea typeface="微軟正黑體"/>
                </a:rPr>
                <a:t> 、</a:t>
              </a:r>
              <a:r>
                <a:rPr lang="zh-TW" altLang="en-US" sz="1400" dirty="0"/>
                <a:t>抄編</a:t>
              </a:r>
              <a:r>
                <a:rPr lang="zh-TW" altLang="en-US" sz="1400" dirty="0">
                  <a:latin typeface="微軟正黑體"/>
                  <a:ea typeface="微軟正黑體"/>
                </a:rPr>
                <a:t>、</a:t>
              </a:r>
              <a:r>
                <a:rPr lang="zh-TW" altLang="en-US" sz="1400" dirty="0"/>
                <a:t>類號</a:t>
              </a:r>
              <a:r>
                <a:rPr lang="zh-TW" altLang="en-US" sz="1400" dirty="0">
                  <a:latin typeface="微軟正黑體"/>
                  <a:ea typeface="微軟正黑體"/>
                </a:rPr>
                <a:t>、</a:t>
              </a:r>
              <a:r>
                <a:rPr lang="zh-TW" altLang="en-US" sz="1400" dirty="0"/>
                <a:t>布局與狀況</a:t>
              </a:r>
              <a:endParaRPr lang="en-US" altLang="zh-CN" sz="1400" dirty="0"/>
            </a:p>
          </p:txBody>
        </p:sp>
        <p:sp>
          <p:nvSpPr>
            <p:cNvPr id="21" name="íŝḻiḓê">
              <a:extLst>
                <a:ext uri="{FF2B5EF4-FFF2-40B4-BE49-F238E27FC236}">
                  <a16:creationId xmlns:a16="http://schemas.microsoft.com/office/drawing/2014/main" id="{4D5C24C6-4DD0-4193-AD42-019C1134797B}"/>
                </a:ext>
              </a:extLst>
            </p:cNvPr>
            <p:cNvSpPr txBox="1"/>
            <p:nvPr/>
          </p:nvSpPr>
          <p:spPr bwMode="auto">
            <a:xfrm>
              <a:off x="6313577" y="2121343"/>
              <a:ext cx="3610267" cy="350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rmAutofit lnSpcReduction="10000"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800" b="1" dirty="0"/>
                <a:t>館藏特色</a:t>
              </a:r>
              <a:endParaRPr lang="en-US" altLang="zh-CN" sz="1800" b="1" dirty="0"/>
            </a:p>
          </p:txBody>
        </p:sp>
        <p:sp>
          <p:nvSpPr>
            <p:cNvPr id="22" name="isľîḋé">
              <a:extLst>
                <a:ext uri="{FF2B5EF4-FFF2-40B4-BE49-F238E27FC236}">
                  <a16:creationId xmlns:a16="http://schemas.microsoft.com/office/drawing/2014/main" id="{B45B2044-2217-478A-855B-C38E206AE75F}"/>
                </a:ext>
              </a:extLst>
            </p:cNvPr>
            <p:cNvSpPr txBox="1"/>
            <p:nvPr/>
          </p:nvSpPr>
          <p:spPr>
            <a:xfrm>
              <a:off x="5610256" y="3023731"/>
              <a:ext cx="513282" cy="461665"/>
            </a:xfrm>
            <a:prstGeom prst="rect">
              <a:avLst/>
            </a:prstGeom>
            <a:noFill/>
          </p:spPr>
          <p:txBody>
            <a:bodyPr wrap="none" anchor="ctr">
              <a:noAutofit/>
            </a:bodyPr>
            <a:lstStyle/>
            <a:p>
              <a:pPr algn="ctr"/>
              <a:r>
                <a:rPr lang="en-US" altLang="zh-CN" sz="2800" dirty="0">
                  <a:solidFill>
                    <a:schemeClr val="accent3">
                      <a:lumMod val="100000"/>
                    </a:schemeClr>
                  </a:solidFill>
                  <a:latin typeface="Impact" panose="020B0806030902050204" pitchFamily="34" charset="0"/>
                </a:rPr>
                <a:t>03</a:t>
              </a:r>
            </a:p>
          </p:txBody>
        </p: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7428D901-8203-474F-826F-DCB9C3FB48DC}"/>
                </a:ext>
              </a:extLst>
            </p:cNvPr>
            <p:cNvCxnSpPr/>
            <p:nvPr/>
          </p:nvCxnSpPr>
          <p:spPr>
            <a:xfrm>
              <a:off x="6231966" y="2994956"/>
              <a:ext cx="0" cy="519214"/>
            </a:xfrm>
            <a:prstGeom prst="line">
              <a:avLst/>
            </a:prstGeom>
            <a:ln w="28575" cap="flat" cmpd="sng" algn="ctr">
              <a:solidFill>
                <a:schemeClr val="accent3">
                  <a:lumMod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ísḻiḍe">
              <a:extLst>
                <a:ext uri="{FF2B5EF4-FFF2-40B4-BE49-F238E27FC236}">
                  <a16:creationId xmlns:a16="http://schemas.microsoft.com/office/drawing/2014/main" id="{4D5C24C6-4DD0-4193-AD42-019C1134797B}"/>
                </a:ext>
              </a:extLst>
            </p:cNvPr>
            <p:cNvSpPr txBox="1"/>
            <p:nvPr/>
          </p:nvSpPr>
          <p:spPr bwMode="auto">
            <a:xfrm>
              <a:off x="6318387" y="3039819"/>
              <a:ext cx="3610267" cy="350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rmAutofit lnSpcReduction="10000"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800" b="1" dirty="0"/>
                <a:t>服務特色</a:t>
              </a:r>
              <a:endParaRPr lang="en-US" altLang="zh-CN" sz="1800" b="1" dirty="0"/>
            </a:p>
          </p:txBody>
        </p:sp>
        <p:sp>
          <p:nvSpPr>
            <p:cNvPr id="26" name="îṡlïḓé">
              <a:extLst>
                <a:ext uri="{FF2B5EF4-FFF2-40B4-BE49-F238E27FC236}">
                  <a16:creationId xmlns:a16="http://schemas.microsoft.com/office/drawing/2014/main" id="{DCEFA1BD-C729-4157-8A73-9505C95A878D}"/>
                </a:ext>
              </a:extLst>
            </p:cNvPr>
            <p:cNvSpPr txBox="1"/>
            <p:nvPr/>
          </p:nvSpPr>
          <p:spPr>
            <a:xfrm>
              <a:off x="5610256" y="3823457"/>
              <a:ext cx="503663" cy="461665"/>
            </a:xfrm>
            <a:prstGeom prst="rect">
              <a:avLst/>
            </a:prstGeom>
            <a:noFill/>
          </p:spPr>
          <p:txBody>
            <a:bodyPr wrap="none" anchor="ctr">
              <a:noAutofit/>
            </a:bodyPr>
            <a:lstStyle/>
            <a:p>
              <a:pPr algn="ctr"/>
              <a:r>
                <a:rPr lang="en-US" altLang="zh-CN" sz="2800" dirty="0">
                  <a:solidFill>
                    <a:schemeClr val="accent4">
                      <a:lumMod val="100000"/>
                    </a:schemeClr>
                  </a:solidFill>
                  <a:latin typeface="Impact" panose="020B0806030902050204" pitchFamily="34" charset="0"/>
                </a:rPr>
                <a:t>04</a:t>
              </a:r>
            </a:p>
          </p:txBody>
        </p: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329FAC10-4A5C-4013-96C0-0A4C299C5BE1}"/>
                </a:ext>
              </a:extLst>
            </p:cNvPr>
            <p:cNvCxnSpPr/>
            <p:nvPr/>
          </p:nvCxnSpPr>
          <p:spPr>
            <a:xfrm>
              <a:off x="6227156" y="3794682"/>
              <a:ext cx="0" cy="519214"/>
            </a:xfrm>
            <a:prstGeom prst="line">
              <a:avLst/>
            </a:prstGeom>
            <a:ln w="28575" cap="flat" cmpd="sng" algn="ctr">
              <a:solidFill>
                <a:schemeClr val="accent4">
                  <a:lumMod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îṩľîḓè">
              <a:extLst>
                <a:ext uri="{FF2B5EF4-FFF2-40B4-BE49-F238E27FC236}">
                  <a16:creationId xmlns:a16="http://schemas.microsoft.com/office/drawing/2014/main" id="{4D5C24C6-4DD0-4193-AD42-019C1134797B}"/>
                </a:ext>
              </a:extLst>
            </p:cNvPr>
            <p:cNvSpPr txBox="1"/>
            <p:nvPr/>
          </p:nvSpPr>
          <p:spPr bwMode="auto">
            <a:xfrm>
              <a:off x="6313577" y="3839545"/>
              <a:ext cx="3610267" cy="350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rmAutofit lnSpcReduction="10000"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800" b="1" dirty="0"/>
                <a:t>網站組織架構特色</a:t>
              </a:r>
              <a:endParaRPr lang="en-US" altLang="zh-CN" sz="1800" b="1" dirty="0"/>
            </a:p>
          </p:txBody>
        </p:sp>
        <p:sp>
          <p:nvSpPr>
            <p:cNvPr id="30" name="î$ļíḍê">
              <a:extLst>
                <a:ext uri="{FF2B5EF4-FFF2-40B4-BE49-F238E27FC236}">
                  <a16:creationId xmlns:a16="http://schemas.microsoft.com/office/drawing/2014/main" id="{8F29EE60-FFEF-4141-8E86-7625E00A745F}"/>
                </a:ext>
              </a:extLst>
            </p:cNvPr>
            <p:cNvSpPr txBox="1"/>
            <p:nvPr/>
          </p:nvSpPr>
          <p:spPr>
            <a:xfrm>
              <a:off x="5610256" y="4623183"/>
              <a:ext cx="514885" cy="461665"/>
            </a:xfrm>
            <a:prstGeom prst="rect">
              <a:avLst/>
            </a:prstGeom>
            <a:noFill/>
          </p:spPr>
          <p:txBody>
            <a:bodyPr wrap="none" anchor="ctr">
              <a:noAutofit/>
            </a:bodyPr>
            <a:lstStyle/>
            <a:p>
              <a:pPr algn="ctr"/>
              <a:r>
                <a:rPr lang="en-US" altLang="zh-CN" sz="2800">
                  <a:solidFill>
                    <a:schemeClr val="accent5">
                      <a:lumMod val="100000"/>
                    </a:schemeClr>
                  </a:solidFill>
                  <a:latin typeface="Impact" panose="020B0806030902050204" pitchFamily="34" charset="0"/>
                </a:rPr>
                <a:t>05</a:t>
              </a:r>
            </a:p>
          </p:txBody>
        </p: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7679B3D5-89EB-4659-893B-A1B0E9506040}"/>
                </a:ext>
              </a:extLst>
            </p:cNvPr>
            <p:cNvCxnSpPr/>
            <p:nvPr/>
          </p:nvCxnSpPr>
          <p:spPr>
            <a:xfrm>
              <a:off x="6232767" y="4594408"/>
              <a:ext cx="0" cy="519214"/>
            </a:xfrm>
            <a:prstGeom prst="line">
              <a:avLst/>
            </a:prstGeom>
            <a:ln w="28575" cap="flat" cmpd="sng" algn="ctr">
              <a:solidFill>
                <a:schemeClr val="accent5">
                  <a:lumMod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iśľîḍè">
              <a:extLst>
                <a:ext uri="{FF2B5EF4-FFF2-40B4-BE49-F238E27FC236}">
                  <a16:creationId xmlns:a16="http://schemas.microsoft.com/office/drawing/2014/main" id="{4D5C24C6-4DD0-4193-AD42-019C1134797B}"/>
                </a:ext>
              </a:extLst>
            </p:cNvPr>
            <p:cNvSpPr txBox="1"/>
            <p:nvPr/>
          </p:nvSpPr>
          <p:spPr bwMode="auto">
            <a:xfrm>
              <a:off x="6319188" y="4651146"/>
              <a:ext cx="3610267" cy="350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rmAutofit lnSpcReduction="10000"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800" b="1" dirty="0"/>
                <a:t>訪談內容</a:t>
              </a:r>
              <a:endParaRPr lang="en-US" altLang="zh-CN" sz="1800" b="1" dirty="0"/>
            </a:p>
          </p:txBody>
        </p:sp>
        <p:sp>
          <p:nvSpPr>
            <p:cNvPr id="34" name="î$ľïḍe">
              <a:extLst>
                <a:ext uri="{FF2B5EF4-FFF2-40B4-BE49-F238E27FC236}">
                  <a16:creationId xmlns:a16="http://schemas.microsoft.com/office/drawing/2014/main" id="{1F6037EA-5149-476A-9112-878258757A44}"/>
                </a:ext>
              </a:extLst>
            </p:cNvPr>
            <p:cNvSpPr txBox="1"/>
            <p:nvPr/>
          </p:nvSpPr>
          <p:spPr>
            <a:xfrm>
              <a:off x="5610256" y="5422908"/>
              <a:ext cx="516487" cy="461665"/>
            </a:xfrm>
            <a:prstGeom prst="rect">
              <a:avLst/>
            </a:prstGeom>
            <a:noFill/>
          </p:spPr>
          <p:txBody>
            <a:bodyPr wrap="none" anchor="ctr">
              <a:noAutofit/>
            </a:bodyPr>
            <a:lstStyle/>
            <a:p>
              <a:pPr algn="ctr"/>
              <a:r>
                <a:rPr lang="en-US" altLang="zh-CN" sz="2800">
                  <a:solidFill>
                    <a:schemeClr val="accent6">
                      <a:lumMod val="100000"/>
                    </a:schemeClr>
                  </a:solidFill>
                  <a:latin typeface="Impact" panose="020B0806030902050204" pitchFamily="34" charset="0"/>
                </a:rPr>
                <a:t>06</a:t>
              </a:r>
            </a:p>
          </p:txBody>
        </p: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3DDCCDDC-B22B-4B74-9703-B83C1D0A72B3}"/>
                </a:ext>
              </a:extLst>
            </p:cNvPr>
            <p:cNvCxnSpPr/>
            <p:nvPr/>
          </p:nvCxnSpPr>
          <p:spPr>
            <a:xfrm>
              <a:off x="6233568" y="5394133"/>
              <a:ext cx="0" cy="519214"/>
            </a:xfrm>
            <a:prstGeom prst="line">
              <a:avLst/>
            </a:prstGeom>
            <a:ln w="28575" cap="flat" cmpd="sng" algn="ctr">
              <a:solidFill>
                <a:schemeClr val="accent6">
                  <a:lumMod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išľíḑe">
              <a:extLst>
                <a:ext uri="{FF2B5EF4-FFF2-40B4-BE49-F238E27FC236}">
                  <a16:creationId xmlns:a16="http://schemas.microsoft.com/office/drawing/2014/main" id="{4D5C24C6-4DD0-4193-AD42-019C1134797B}"/>
                </a:ext>
              </a:extLst>
            </p:cNvPr>
            <p:cNvSpPr txBox="1"/>
            <p:nvPr/>
          </p:nvSpPr>
          <p:spPr bwMode="auto">
            <a:xfrm>
              <a:off x="6319989" y="5438996"/>
              <a:ext cx="3610267" cy="350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rmAutofit lnSpcReduction="10000"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800" b="1" dirty="0"/>
                <a:t>國璽樓的建議</a:t>
              </a:r>
              <a:endParaRPr lang="en-US" altLang="zh-CN" sz="1800" b="1" dirty="0"/>
            </a:p>
          </p:txBody>
        </p:sp>
        <p:sp>
          <p:nvSpPr>
            <p:cNvPr id="38" name="îśḻídè">
              <a:extLst>
                <a:ext uri="{FF2B5EF4-FFF2-40B4-BE49-F238E27FC236}">
                  <a16:creationId xmlns:a16="http://schemas.microsoft.com/office/drawing/2014/main" id="{4D5C24C6-4DD0-4193-AD42-019C1134797B}"/>
                </a:ext>
              </a:extLst>
            </p:cNvPr>
            <p:cNvSpPr txBox="1"/>
            <p:nvPr/>
          </p:nvSpPr>
          <p:spPr bwMode="auto">
            <a:xfrm>
              <a:off x="1349230" y="2224005"/>
              <a:ext cx="1139207" cy="654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 anchorCtr="0">
              <a:normAutofit lnSpcReduction="10000"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4000" b="1" dirty="0">
                  <a:solidFill>
                    <a:schemeClr val="tx2"/>
                  </a:solidFill>
                </a:rPr>
                <a:t>content</a:t>
              </a:r>
            </a:p>
          </p:txBody>
        </p:sp>
      </p:grpSp>
      <p:sp>
        <p:nvSpPr>
          <p:cNvPr id="39" name="isľîḋé">
            <a:extLst>
              <a:ext uri="{FF2B5EF4-FFF2-40B4-BE49-F238E27FC236}">
                <a16:creationId xmlns:a16="http://schemas.microsoft.com/office/drawing/2014/main" id="{B45B2044-2217-478A-855B-C38E206AE75F}"/>
              </a:ext>
            </a:extLst>
          </p:cNvPr>
          <p:cNvSpPr txBox="1"/>
          <p:nvPr/>
        </p:nvSpPr>
        <p:spPr>
          <a:xfrm>
            <a:off x="5610256" y="5094530"/>
            <a:ext cx="513282" cy="461665"/>
          </a:xfrm>
          <a:prstGeom prst="rect">
            <a:avLst/>
          </a:prstGeom>
          <a:noFill/>
        </p:spPr>
        <p:txBody>
          <a:bodyPr wrap="none" anchor="ctr">
            <a:noAutofit/>
          </a:bodyPr>
          <a:lstStyle/>
          <a:p>
            <a:pPr algn="ctr"/>
            <a:r>
              <a:rPr lang="en-US" altLang="zh-CN" sz="2800" dirty="0">
                <a:solidFill>
                  <a:schemeClr val="accent3">
                    <a:lumMod val="50000"/>
                  </a:schemeClr>
                </a:solidFill>
                <a:latin typeface="Impact" panose="020B0806030902050204" pitchFamily="34" charset="0"/>
              </a:rPr>
              <a:t>07</a:t>
            </a:r>
          </a:p>
        </p:txBody>
      </p:sp>
      <p:cxnSp>
        <p:nvCxnSpPr>
          <p:cNvPr id="40" name="直接连接符 22">
            <a:extLst>
              <a:ext uri="{FF2B5EF4-FFF2-40B4-BE49-F238E27FC236}">
                <a16:creationId xmlns:a16="http://schemas.microsoft.com/office/drawing/2014/main" id="{7428D901-8203-474F-826F-DCB9C3FB48DC}"/>
              </a:ext>
            </a:extLst>
          </p:cNvPr>
          <p:cNvCxnSpPr/>
          <p:nvPr/>
        </p:nvCxnSpPr>
        <p:spPr>
          <a:xfrm>
            <a:off x="6231966" y="5065755"/>
            <a:ext cx="0" cy="519214"/>
          </a:xfrm>
          <a:prstGeom prst="line">
            <a:avLst/>
          </a:prstGeom>
          <a:ln w="28575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išľíḑe">
            <a:extLst>
              <a:ext uri="{FF2B5EF4-FFF2-40B4-BE49-F238E27FC236}">
                <a16:creationId xmlns:a16="http://schemas.microsoft.com/office/drawing/2014/main" id="{4D5C24C6-4DD0-4193-AD42-019C1134797B}"/>
              </a:ext>
            </a:extLst>
          </p:cNvPr>
          <p:cNvSpPr txBox="1"/>
          <p:nvPr/>
        </p:nvSpPr>
        <p:spPr bwMode="auto">
          <a:xfrm>
            <a:off x="6318892" y="5114274"/>
            <a:ext cx="3610267" cy="350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b" anchorCtr="0">
            <a:normAutofit lnSpcReduction="10000"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 b="1" dirty="0"/>
              <a:t>參訪心得總結</a:t>
            </a:r>
            <a:endParaRPr lang="en-US" altLang="zh-CN" sz="1800" b="1" dirty="0"/>
          </a:p>
        </p:txBody>
      </p:sp>
      <p:sp>
        <p:nvSpPr>
          <p:cNvPr id="42" name="îṡlïḓé">
            <a:extLst>
              <a:ext uri="{FF2B5EF4-FFF2-40B4-BE49-F238E27FC236}">
                <a16:creationId xmlns:a16="http://schemas.microsoft.com/office/drawing/2014/main" id="{DCEFA1BD-C729-4157-8A73-9505C95A878D}"/>
              </a:ext>
            </a:extLst>
          </p:cNvPr>
          <p:cNvSpPr txBox="1"/>
          <p:nvPr/>
        </p:nvSpPr>
        <p:spPr>
          <a:xfrm>
            <a:off x="5623080" y="5840540"/>
            <a:ext cx="503663" cy="461665"/>
          </a:xfrm>
          <a:prstGeom prst="rect">
            <a:avLst/>
          </a:prstGeom>
          <a:noFill/>
        </p:spPr>
        <p:txBody>
          <a:bodyPr wrap="none" anchor="ctr">
            <a:noAutofit/>
          </a:bodyPr>
          <a:lstStyle/>
          <a:p>
            <a:pPr algn="ctr"/>
            <a:r>
              <a:rPr lang="en-US" altLang="zh-CN" sz="2800" dirty="0">
                <a:solidFill>
                  <a:schemeClr val="accent4">
                    <a:lumMod val="75000"/>
                  </a:schemeClr>
                </a:solidFill>
                <a:latin typeface="Impact" panose="020B0806030902050204" pitchFamily="34" charset="0"/>
              </a:rPr>
              <a:t>08</a:t>
            </a:r>
          </a:p>
        </p:txBody>
      </p:sp>
      <p:cxnSp>
        <p:nvCxnSpPr>
          <p:cNvPr id="43" name="直接连接符 26">
            <a:extLst>
              <a:ext uri="{FF2B5EF4-FFF2-40B4-BE49-F238E27FC236}">
                <a16:creationId xmlns:a16="http://schemas.microsoft.com/office/drawing/2014/main" id="{329FAC10-4A5C-4013-96C0-0A4C299C5BE1}"/>
              </a:ext>
            </a:extLst>
          </p:cNvPr>
          <p:cNvCxnSpPr/>
          <p:nvPr/>
        </p:nvCxnSpPr>
        <p:spPr>
          <a:xfrm>
            <a:off x="6239980" y="5811765"/>
            <a:ext cx="0" cy="519214"/>
          </a:xfrm>
          <a:prstGeom prst="line">
            <a:avLst/>
          </a:prstGeom>
          <a:ln w="28575" cap="flat" cmpd="sng" algn="ctr">
            <a:solidFill>
              <a:schemeClr val="accent4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išľíḑe">
            <a:extLst>
              <a:ext uri="{FF2B5EF4-FFF2-40B4-BE49-F238E27FC236}">
                <a16:creationId xmlns:a16="http://schemas.microsoft.com/office/drawing/2014/main" id="{4D5C24C6-4DD0-4193-AD42-019C1134797B}"/>
              </a:ext>
            </a:extLst>
          </p:cNvPr>
          <p:cNvSpPr txBox="1"/>
          <p:nvPr/>
        </p:nvSpPr>
        <p:spPr bwMode="auto">
          <a:xfrm>
            <a:off x="6316917" y="5860424"/>
            <a:ext cx="3610267" cy="350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b" anchorCtr="0">
            <a:normAutofit lnSpcReduction="10000"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 b="1" dirty="0"/>
              <a:t>參考資料</a:t>
            </a:r>
            <a:endParaRPr lang="en-US" altLang="zh-CN" sz="1800" b="1" dirty="0"/>
          </a:p>
        </p:txBody>
      </p:sp>
    </p:spTree>
    <p:extLst>
      <p:ext uri="{BB962C8B-B14F-4D97-AF65-F5344CB8AC3E}">
        <p14:creationId xmlns:p14="http://schemas.microsoft.com/office/powerpoint/2010/main" val="911933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A56F34-943B-4203-B6C6-2FF6C3A5B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1.4 Click to edit Master title style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B63A2D2-E6C5-4CE4-A15B-9264951B8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 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FFCBCB-07DC-4797-82F6-3E2F323BD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20</a:t>
            </a:fld>
            <a:endParaRPr lang="zh-CN" altLang="en-US"/>
          </a:p>
        </p:txBody>
      </p:sp>
      <p:grpSp>
        <p:nvGrpSpPr>
          <p:cNvPr id="5" name="5421325e-66d4-4ffe-9309-b6aea6215e7c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6E83BCBF-30F3-4C07-8106-4C6FEA197EDD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0" y="0"/>
            <a:ext cx="12192000" cy="6644148"/>
            <a:chOff x="0" y="0"/>
            <a:chExt cx="12192000" cy="6644148"/>
          </a:xfrm>
        </p:grpSpPr>
        <p:sp>
          <p:nvSpPr>
            <p:cNvPr id="6" name="îṧ1iḋê">
              <a:extLst>
                <a:ext uri="{FF2B5EF4-FFF2-40B4-BE49-F238E27FC236}">
                  <a16:creationId xmlns:a16="http://schemas.microsoft.com/office/drawing/2014/main" id="{D10F98CC-A913-43A8-AFE3-9135929215CD}"/>
                </a:ext>
              </a:extLst>
            </p:cNvPr>
            <p:cNvSpPr/>
            <p:nvPr/>
          </p:nvSpPr>
          <p:spPr>
            <a:xfrm>
              <a:off x="0" y="0"/>
              <a:ext cx="12192000" cy="415904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endParaRPr lang="zh-CN" altLang="en-US"/>
            </a:p>
          </p:txBody>
        </p:sp>
        <p:sp>
          <p:nvSpPr>
            <p:cNvPr id="7" name="ïsľiḋè">
              <a:extLst>
                <a:ext uri="{FF2B5EF4-FFF2-40B4-BE49-F238E27FC236}">
                  <a16:creationId xmlns:a16="http://schemas.microsoft.com/office/drawing/2014/main" id="{21F3A0F9-4FD0-4A71-A737-B90770FEF9CB}"/>
                </a:ext>
              </a:extLst>
            </p:cNvPr>
            <p:cNvSpPr/>
            <p:nvPr/>
          </p:nvSpPr>
          <p:spPr>
            <a:xfrm>
              <a:off x="291588" y="1121272"/>
              <a:ext cx="11608824" cy="55228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63500" dir="3900000" algn="t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 b="1" spc="300" dirty="0">
                <a:solidFill>
                  <a:srgbClr val="0070C0"/>
                </a:solidFill>
              </a:endParaRPr>
            </a:p>
          </p:txBody>
        </p:sp>
        <p:grpSp>
          <p:nvGrpSpPr>
            <p:cNvPr id="8" name="íṣľíḓê">
              <a:extLst>
                <a:ext uri="{FF2B5EF4-FFF2-40B4-BE49-F238E27FC236}">
                  <a16:creationId xmlns:a16="http://schemas.microsoft.com/office/drawing/2014/main" id="{3F1094B5-F980-4B17-B55F-BF57908453B7}"/>
                </a:ext>
              </a:extLst>
            </p:cNvPr>
            <p:cNvGrpSpPr/>
            <p:nvPr/>
          </p:nvGrpSpPr>
          <p:grpSpPr>
            <a:xfrm>
              <a:off x="422608" y="231660"/>
              <a:ext cx="5718131" cy="1672641"/>
              <a:chOff x="-5510244" y="910559"/>
              <a:chExt cx="6635987" cy="1672641"/>
            </a:xfrm>
          </p:grpSpPr>
          <p:sp>
            <p:nvSpPr>
              <p:cNvPr id="14" name="íšḷïḍê">
                <a:extLst>
                  <a:ext uri="{FF2B5EF4-FFF2-40B4-BE49-F238E27FC236}">
                    <a16:creationId xmlns:a16="http://schemas.microsoft.com/office/drawing/2014/main" id="{570F86B0-CBFE-4F29-B6A4-E465CEF25002}"/>
                  </a:ext>
                </a:extLst>
              </p:cNvPr>
              <p:cNvSpPr txBox="1"/>
              <p:nvPr/>
            </p:nvSpPr>
            <p:spPr>
              <a:xfrm>
                <a:off x="-5159763" y="1887948"/>
                <a:ext cx="6285506" cy="695252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rtlCol="0">
                <a:normAutofit/>
              </a:bodyPr>
              <a:lstStyle>
                <a:defPPr>
                  <a:defRPr lang="zh-CN"/>
                </a:defPPr>
                <a:lvl1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  <a:defRPr sz="1000"/>
                </a:lvl1pPr>
              </a:lstStyle>
              <a:p>
                <a:r>
                  <a:rPr lang="zh-TW" altLang="zh-TW" sz="2400" dirty="0"/>
                  <a:t>視聽資料、</a:t>
                </a:r>
                <a:r>
                  <a:rPr lang="en-US" altLang="zh-TW" sz="2400" dirty="0"/>
                  <a:t>TIGP</a:t>
                </a:r>
                <a:r>
                  <a:rPr lang="zh-TW" altLang="zh-TW" sz="2400" dirty="0"/>
                  <a:t>專區</a:t>
                </a:r>
                <a:r>
                  <a:rPr lang="zh-TW" altLang="en-US" sz="2400" dirty="0"/>
                  <a:t>、</a:t>
                </a:r>
                <a:r>
                  <a:rPr lang="zh-TW" altLang="zh-TW" sz="2400" dirty="0"/>
                  <a:t>書庫</a:t>
                </a:r>
              </a:p>
            </p:txBody>
          </p:sp>
          <p:sp>
            <p:nvSpPr>
              <p:cNvPr id="15" name="iṥḷîďé">
                <a:extLst>
                  <a:ext uri="{FF2B5EF4-FFF2-40B4-BE49-F238E27FC236}">
                    <a16:creationId xmlns:a16="http://schemas.microsoft.com/office/drawing/2014/main" id="{07B33064-DF40-40E3-A423-6990FA88A84F}"/>
                  </a:ext>
                </a:extLst>
              </p:cNvPr>
              <p:cNvSpPr txBox="1"/>
              <p:nvPr/>
            </p:nvSpPr>
            <p:spPr>
              <a:xfrm>
                <a:off x="-5510244" y="910559"/>
                <a:ext cx="5378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3600" b="1" dirty="0">
                    <a:solidFill>
                      <a:schemeClr val="bg1"/>
                    </a:solidFill>
                  </a:rPr>
                  <a:t>布局</a:t>
                </a:r>
                <a:r>
                  <a:rPr lang="en-US" altLang="zh-TW" sz="3600" b="1" dirty="0">
                    <a:solidFill>
                      <a:schemeClr val="bg1"/>
                    </a:solidFill>
                  </a:rPr>
                  <a:t>-</a:t>
                </a:r>
                <a:r>
                  <a:rPr lang="zh-TW" altLang="en-US" sz="3600" b="1" dirty="0">
                    <a:solidFill>
                      <a:schemeClr val="bg1"/>
                    </a:solidFill>
                  </a:rPr>
                  <a:t>生態館二樓</a:t>
                </a:r>
                <a:endParaRPr lang="en-US" altLang="zh-CN" sz="3600" b="1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8" name="圖片 17">
            <a:extLst>
              <a:ext uri="{FF2B5EF4-FFF2-40B4-BE49-F238E27FC236}">
                <a16:creationId xmlns:a16="http://schemas.microsoft.com/office/drawing/2014/main" id="{15D5BDFD-FAB7-4013-93E2-EDC511B126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983" y="2266893"/>
            <a:ext cx="4512325" cy="3384244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28FF9A85-71B5-4A94-8532-FFC8FF2789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396" y="143765"/>
            <a:ext cx="4659036" cy="6212048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15BD8E88-9454-4ED3-8AE4-DC67ED16F9C6}"/>
              </a:ext>
            </a:extLst>
          </p:cNvPr>
          <p:cNvSpPr txBox="1"/>
          <p:nvPr/>
        </p:nvSpPr>
        <p:spPr>
          <a:xfrm>
            <a:off x="1130345" y="5759941"/>
            <a:ext cx="1786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+mj-ea"/>
                <a:ea typeface="+mj-ea"/>
              </a:rPr>
              <a:t>↑ </a:t>
            </a:r>
            <a:r>
              <a:rPr lang="en-US" altLang="zh-TW" sz="2000" dirty="0">
                <a:latin typeface="+mj-ea"/>
                <a:ea typeface="+mj-ea"/>
              </a:rPr>
              <a:t>TIGP</a:t>
            </a:r>
            <a:r>
              <a:rPr lang="zh-TW" altLang="en-US" sz="2000" dirty="0">
                <a:latin typeface="+mj-ea"/>
                <a:ea typeface="+mj-ea"/>
              </a:rPr>
              <a:t>專區</a:t>
            </a:r>
          </a:p>
        </p:txBody>
      </p:sp>
    </p:spTree>
    <p:extLst>
      <p:ext uri="{BB962C8B-B14F-4D97-AF65-F5344CB8AC3E}">
        <p14:creationId xmlns:p14="http://schemas.microsoft.com/office/powerpoint/2010/main" val="22264263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A56F34-943B-4203-B6C6-2FF6C3A5B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1.4 Click to edit Master title style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B63A2D2-E6C5-4CE4-A15B-9264951B8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 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FFCBCB-07DC-4797-82F6-3E2F323BD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21</a:t>
            </a:fld>
            <a:endParaRPr lang="zh-CN" altLang="en-US"/>
          </a:p>
        </p:txBody>
      </p:sp>
      <p:grpSp>
        <p:nvGrpSpPr>
          <p:cNvPr id="5" name="5421325e-66d4-4ffe-9309-b6aea6215e7c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6E83BCBF-30F3-4C07-8106-4C6FEA197EDD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0" y="0"/>
            <a:ext cx="12192000" cy="6644148"/>
            <a:chOff x="0" y="0"/>
            <a:chExt cx="12192000" cy="6644148"/>
          </a:xfrm>
        </p:grpSpPr>
        <p:sp>
          <p:nvSpPr>
            <p:cNvPr id="6" name="îṧ1iḋê">
              <a:extLst>
                <a:ext uri="{FF2B5EF4-FFF2-40B4-BE49-F238E27FC236}">
                  <a16:creationId xmlns:a16="http://schemas.microsoft.com/office/drawing/2014/main" id="{D10F98CC-A913-43A8-AFE3-9135929215CD}"/>
                </a:ext>
              </a:extLst>
            </p:cNvPr>
            <p:cNvSpPr/>
            <p:nvPr/>
          </p:nvSpPr>
          <p:spPr>
            <a:xfrm>
              <a:off x="0" y="0"/>
              <a:ext cx="12192000" cy="415904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endParaRPr lang="zh-CN" altLang="en-US"/>
            </a:p>
          </p:txBody>
        </p:sp>
        <p:sp>
          <p:nvSpPr>
            <p:cNvPr id="7" name="ïsľiḋè">
              <a:extLst>
                <a:ext uri="{FF2B5EF4-FFF2-40B4-BE49-F238E27FC236}">
                  <a16:creationId xmlns:a16="http://schemas.microsoft.com/office/drawing/2014/main" id="{21F3A0F9-4FD0-4A71-A737-B90770FEF9CB}"/>
                </a:ext>
              </a:extLst>
            </p:cNvPr>
            <p:cNvSpPr/>
            <p:nvPr/>
          </p:nvSpPr>
          <p:spPr>
            <a:xfrm>
              <a:off x="291588" y="1121272"/>
              <a:ext cx="11608824" cy="55228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63500" dir="3900000" algn="t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 b="1" spc="300" dirty="0">
                <a:solidFill>
                  <a:srgbClr val="0070C0"/>
                </a:solidFill>
              </a:endParaRPr>
            </a:p>
          </p:txBody>
        </p:sp>
        <p:sp>
          <p:nvSpPr>
            <p:cNvPr id="15" name="iṥḷîďé">
              <a:extLst>
                <a:ext uri="{FF2B5EF4-FFF2-40B4-BE49-F238E27FC236}">
                  <a16:creationId xmlns:a16="http://schemas.microsoft.com/office/drawing/2014/main" id="{07B33064-DF40-40E3-A423-6990FA88A84F}"/>
                </a:ext>
              </a:extLst>
            </p:cNvPr>
            <p:cNvSpPr txBox="1"/>
            <p:nvPr/>
          </p:nvSpPr>
          <p:spPr>
            <a:xfrm>
              <a:off x="422608" y="231660"/>
              <a:ext cx="46348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600" b="1" dirty="0">
                  <a:solidFill>
                    <a:schemeClr val="bg1"/>
                  </a:solidFill>
                </a:rPr>
                <a:t>布局</a:t>
              </a:r>
              <a:r>
                <a:rPr lang="en-US" altLang="zh-TW" sz="3600" b="1" dirty="0">
                  <a:solidFill>
                    <a:schemeClr val="bg1"/>
                  </a:solidFill>
                </a:rPr>
                <a:t>-</a:t>
              </a:r>
              <a:r>
                <a:rPr lang="zh-TW" altLang="en-US" sz="3600" b="1" dirty="0">
                  <a:solidFill>
                    <a:schemeClr val="bg1"/>
                  </a:solidFill>
                </a:rPr>
                <a:t>生態館二樓</a:t>
              </a:r>
              <a:endParaRPr lang="en-US" altLang="zh-CN" sz="3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3" name="內容版面配置區 4">
            <a:extLst>
              <a:ext uri="{FF2B5EF4-FFF2-40B4-BE49-F238E27FC236}">
                <a16:creationId xmlns:a16="http://schemas.microsoft.com/office/drawing/2014/main" id="{8E69A15A-0CBB-49CF-80E6-176E6EEA44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81" y="1650987"/>
            <a:ext cx="5573367" cy="4180025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DB728AC3-4CD1-430A-8FD9-0951F61B43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791" y="1650986"/>
            <a:ext cx="5573366" cy="418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6395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A56F34-943B-4203-B6C6-2FF6C3A5B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1.4 Click to edit Master title style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B63A2D2-E6C5-4CE4-A15B-9264951B8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 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FFCBCB-07DC-4797-82F6-3E2F323BD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22</a:t>
            </a:fld>
            <a:endParaRPr lang="zh-CN" altLang="en-US"/>
          </a:p>
        </p:txBody>
      </p:sp>
      <p:grpSp>
        <p:nvGrpSpPr>
          <p:cNvPr id="5" name="5421325e-66d4-4ffe-9309-b6aea6215e7c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6E83BCBF-30F3-4C07-8106-4C6FEA197EDD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0" y="0"/>
            <a:ext cx="12192000" cy="6644148"/>
            <a:chOff x="0" y="0"/>
            <a:chExt cx="12192000" cy="6644148"/>
          </a:xfrm>
        </p:grpSpPr>
        <p:sp>
          <p:nvSpPr>
            <p:cNvPr id="6" name="îṧ1iḋê">
              <a:extLst>
                <a:ext uri="{FF2B5EF4-FFF2-40B4-BE49-F238E27FC236}">
                  <a16:creationId xmlns:a16="http://schemas.microsoft.com/office/drawing/2014/main" id="{D10F98CC-A913-43A8-AFE3-9135929215CD}"/>
                </a:ext>
              </a:extLst>
            </p:cNvPr>
            <p:cNvSpPr/>
            <p:nvPr/>
          </p:nvSpPr>
          <p:spPr>
            <a:xfrm>
              <a:off x="0" y="0"/>
              <a:ext cx="12192000" cy="415904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endParaRPr lang="zh-CN" altLang="en-US"/>
            </a:p>
          </p:txBody>
        </p:sp>
        <p:sp>
          <p:nvSpPr>
            <p:cNvPr id="7" name="ïsľiḋè">
              <a:extLst>
                <a:ext uri="{FF2B5EF4-FFF2-40B4-BE49-F238E27FC236}">
                  <a16:creationId xmlns:a16="http://schemas.microsoft.com/office/drawing/2014/main" id="{21F3A0F9-4FD0-4A71-A737-B90770FEF9CB}"/>
                </a:ext>
              </a:extLst>
            </p:cNvPr>
            <p:cNvSpPr/>
            <p:nvPr/>
          </p:nvSpPr>
          <p:spPr>
            <a:xfrm>
              <a:off x="291588" y="1121272"/>
              <a:ext cx="11608824" cy="55228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63500" dir="3900000" algn="t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 b="1" spc="300" dirty="0">
                <a:solidFill>
                  <a:srgbClr val="0070C0"/>
                </a:solidFill>
              </a:endParaRPr>
            </a:p>
          </p:txBody>
        </p:sp>
        <p:grpSp>
          <p:nvGrpSpPr>
            <p:cNvPr id="8" name="íṣľíḓê">
              <a:extLst>
                <a:ext uri="{FF2B5EF4-FFF2-40B4-BE49-F238E27FC236}">
                  <a16:creationId xmlns:a16="http://schemas.microsoft.com/office/drawing/2014/main" id="{3F1094B5-F980-4B17-B55F-BF57908453B7}"/>
                </a:ext>
              </a:extLst>
            </p:cNvPr>
            <p:cNvGrpSpPr/>
            <p:nvPr/>
          </p:nvGrpSpPr>
          <p:grpSpPr>
            <a:xfrm>
              <a:off x="422608" y="231660"/>
              <a:ext cx="6003356" cy="2481957"/>
              <a:chOff x="-5510244" y="910559"/>
              <a:chExt cx="6966995" cy="2481957"/>
            </a:xfrm>
          </p:grpSpPr>
          <p:sp>
            <p:nvSpPr>
              <p:cNvPr id="14" name="íšḷïḍê">
                <a:extLst>
                  <a:ext uri="{FF2B5EF4-FFF2-40B4-BE49-F238E27FC236}">
                    <a16:creationId xmlns:a16="http://schemas.microsoft.com/office/drawing/2014/main" id="{570F86B0-CBFE-4F29-B6A4-E465CEF25002}"/>
                  </a:ext>
                </a:extLst>
              </p:cNvPr>
              <p:cNvSpPr txBox="1"/>
              <p:nvPr/>
            </p:nvSpPr>
            <p:spPr>
              <a:xfrm>
                <a:off x="-4828755" y="2451593"/>
                <a:ext cx="6285506" cy="940923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rtlCol="0">
                <a:normAutofit/>
              </a:bodyPr>
              <a:lstStyle>
                <a:defPPr>
                  <a:defRPr lang="zh-CN"/>
                </a:defPPr>
                <a:lvl1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  <a:defRPr sz="1000"/>
                </a:lvl1pPr>
              </a:lstStyle>
              <a:p>
                <a:r>
                  <a:rPr lang="zh-TW" altLang="en-US" sz="2400" dirty="0">
                    <a:latin typeface="+mj-ea"/>
                    <a:ea typeface="+mj-ea"/>
                  </a:rPr>
                  <a:t>露天陽台、規劃中的祈禱室</a:t>
                </a:r>
              </a:p>
            </p:txBody>
          </p:sp>
          <p:sp>
            <p:nvSpPr>
              <p:cNvPr id="15" name="iṥḷîďé">
                <a:extLst>
                  <a:ext uri="{FF2B5EF4-FFF2-40B4-BE49-F238E27FC236}">
                    <a16:creationId xmlns:a16="http://schemas.microsoft.com/office/drawing/2014/main" id="{07B33064-DF40-40E3-A423-6990FA88A84F}"/>
                  </a:ext>
                </a:extLst>
              </p:cNvPr>
              <p:cNvSpPr txBox="1"/>
              <p:nvPr/>
            </p:nvSpPr>
            <p:spPr>
              <a:xfrm>
                <a:off x="-5510244" y="910559"/>
                <a:ext cx="5378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3600" b="1" dirty="0">
                    <a:solidFill>
                      <a:schemeClr val="bg1"/>
                    </a:solidFill>
                  </a:rPr>
                  <a:t>布局</a:t>
                </a:r>
                <a:r>
                  <a:rPr lang="en-US" altLang="zh-TW" sz="3600" b="1" dirty="0">
                    <a:solidFill>
                      <a:schemeClr val="bg1"/>
                    </a:solidFill>
                  </a:rPr>
                  <a:t>-</a:t>
                </a:r>
                <a:r>
                  <a:rPr lang="zh-TW" altLang="en-US" sz="3600" b="1" dirty="0">
                    <a:solidFill>
                      <a:schemeClr val="bg1"/>
                    </a:solidFill>
                  </a:rPr>
                  <a:t>生態館三樓</a:t>
                </a:r>
                <a:endParaRPr lang="en-US" altLang="zh-CN" sz="3600" b="1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9" name="圖片 8">
            <a:extLst>
              <a:ext uri="{FF2B5EF4-FFF2-40B4-BE49-F238E27FC236}">
                <a16:creationId xmlns:a16="http://schemas.microsoft.com/office/drawing/2014/main" id="{1613224F-2080-4F9A-A520-178FF8446A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628" t="36452" r="8624" b="44098"/>
          <a:stretch/>
        </p:blipFill>
        <p:spPr>
          <a:xfrm>
            <a:off x="3205425" y="2718529"/>
            <a:ext cx="8136491" cy="256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166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A56F34-943B-4203-B6C6-2FF6C3A5B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1.4 Click to edit Master title style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B63A2D2-E6C5-4CE4-A15B-9264951B8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 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FFCBCB-07DC-4797-82F6-3E2F323BD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23</a:t>
            </a:fld>
            <a:endParaRPr lang="zh-CN" altLang="en-US"/>
          </a:p>
        </p:txBody>
      </p:sp>
      <p:grpSp>
        <p:nvGrpSpPr>
          <p:cNvPr id="5" name="5421325e-66d4-4ffe-9309-b6aea6215e7c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6E83BCBF-30F3-4C07-8106-4C6FEA197EDD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0" y="0"/>
            <a:ext cx="12192000" cy="6644148"/>
            <a:chOff x="0" y="0"/>
            <a:chExt cx="12192000" cy="6644148"/>
          </a:xfrm>
        </p:grpSpPr>
        <p:sp>
          <p:nvSpPr>
            <p:cNvPr id="6" name="îṧ1iḋê">
              <a:extLst>
                <a:ext uri="{FF2B5EF4-FFF2-40B4-BE49-F238E27FC236}">
                  <a16:creationId xmlns:a16="http://schemas.microsoft.com/office/drawing/2014/main" id="{D10F98CC-A913-43A8-AFE3-9135929215CD}"/>
                </a:ext>
              </a:extLst>
            </p:cNvPr>
            <p:cNvSpPr/>
            <p:nvPr/>
          </p:nvSpPr>
          <p:spPr>
            <a:xfrm>
              <a:off x="0" y="0"/>
              <a:ext cx="12192000" cy="415904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endParaRPr lang="zh-CN" altLang="en-US"/>
            </a:p>
          </p:txBody>
        </p:sp>
        <p:sp>
          <p:nvSpPr>
            <p:cNvPr id="7" name="ïsľiḋè">
              <a:extLst>
                <a:ext uri="{FF2B5EF4-FFF2-40B4-BE49-F238E27FC236}">
                  <a16:creationId xmlns:a16="http://schemas.microsoft.com/office/drawing/2014/main" id="{21F3A0F9-4FD0-4A71-A737-B90770FEF9CB}"/>
                </a:ext>
              </a:extLst>
            </p:cNvPr>
            <p:cNvSpPr/>
            <p:nvPr/>
          </p:nvSpPr>
          <p:spPr>
            <a:xfrm>
              <a:off x="291588" y="1121272"/>
              <a:ext cx="11608824" cy="55228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63500" dir="3900000" algn="t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 b="1" spc="300" dirty="0">
                <a:solidFill>
                  <a:srgbClr val="0070C0"/>
                </a:solidFill>
              </a:endParaRPr>
            </a:p>
          </p:txBody>
        </p:sp>
        <p:grpSp>
          <p:nvGrpSpPr>
            <p:cNvPr id="8" name="íṣľíḓê">
              <a:extLst>
                <a:ext uri="{FF2B5EF4-FFF2-40B4-BE49-F238E27FC236}">
                  <a16:creationId xmlns:a16="http://schemas.microsoft.com/office/drawing/2014/main" id="{3F1094B5-F980-4B17-B55F-BF57908453B7}"/>
                </a:ext>
              </a:extLst>
            </p:cNvPr>
            <p:cNvGrpSpPr/>
            <p:nvPr/>
          </p:nvGrpSpPr>
          <p:grpSpPr>
            <a:xfrm>
              <a:off x="422608" y="231660"/>
              <a:ext cx="5919469" cy="4717711"/>
              <a:chOff x="-5510244" y="910559"/>
              <a:chExt cx="6869643" cy="4717711"/>
            </a:xfrm>
          </p:grpSpPr>
          <p:sp>
            <p:nvSpPr>
              <p:cNvPr id="14" name="íšḷïḍê">
                <a:extLst>
                  <a:ext uri="{FF2B5EF4-FFF2-40B4-BE49-F238E27FC236}">
                    <a16:creationId xmlns:a16="http://schemas.microsoft.com/office/drawing/2014/main" id="{570F86B0-CBFE-4F29-B6A4-E465CEF25002}"/>
                  </a:ext>
                </a:extLst>
              </p:cNvPr>
              <p:cNvSpPr txBox="1"/>
              <p:nvPr/>
            </p:nvSpPr>
            <p:spPr>
              <a:xfrm>
                <a:off x="-5510244" y="2852548"/>
                <a:ext cx="6869643" cy="2775722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rtlCol="0">
                <a:normAutofit/>
              </a:bodyPr>
              <a:lstStyle>
                <a:defPPr>
                  <a:defRPr lang="zh-CN"/>
                </a:defPPr>
                <a:lvl1pPr marL="171450" indent="-171450">
                  <a:lnSpc>
                    <a:spcPct val="160000"/>
                  </a:lnSpc>
                  <a:buFont typeface="Arial" panose="020B0604020202020204" pitchFamily="34" charset="0"/>
                  <a:buChar char="•"/>
                  <a:defRPr sz="1000"/>
                </a:lvl1pPr>
              </a:lstStyle>
              <a:p>
                <a:r>
                  <a:rPr lang="zh-TW" altLang="en-US" sz="2400" dirty="0"/>
                  <a:t>存放紙本書、裝訂期刊的書庫</a:t>
                </a:r>
                <a:endParaRPr lang="en-US" altLang="zh-TW" sz="2400" dirty="0"/>
              </a:p>
              <a:p>
                <a:r>
                  <a:rPr lang="en-US" altLang="zh-TW" sz="2400" dirty="0"/>
                  <a:t>410~419</a:t>
                </a:r>
                <a:r>
                  <a:rPr lang="zh-TW" altLang="en-US" sz="2400" dirty="0"/>
                  <a:t>類號是健康類</a:t>
                </a:r>
                <a:endParaRPr lang="en-US" altLang="zh-TW" sz="2400" dirty="0"/>
              </a:p>
              <a:p>
                <a:r>
                  <a:rPr lang="zh-TW" altLang="en-US" sz="2400" dirty="0"/>
                  <a:t>依照分類號從小到大、從左上排到右下</a:t>
                </a:r>
              </a:p>
            </p:txBody>
          </p:sp>
          <p:sp>
            <p:nvSpPr>
              <p:cNvPr id="15" name="iṥḷîďé">
                <a:extLst>
                  <a:ext uri="{FF2B5EF4-FFF2-40B4-BE49-F238E27FC236}">
                    <a16:creationId xmlns:a16="http://schemas.microsoft.com/office/drawing/2014/main" id="{07B33064-DF40-40E3-A423-6990FA88A84F}"/>
                  </a:ext>
                </a:extLst>
              </p:cNvPr>
              <p:cNvSpPr txBox="1"/>
              <p:nvPr/>
            </p:nvSpPr>
            <p:spPr>
              <a:xfrm>
                <a:off x="-5510244" y="910559"/>
                <a:ext cx="5378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3600" b="1" dirty="0">
                    <a:solidFill>
                      <a:schemeClr val="bg1"/>
                    </a:solidFill>
                  </a:rPr>
                  <a:t>布局</a:t>
                </a:r>
                <a:r>
                  <a:rPr lang="en-US" altLang="zh-TW" sz="3600" b="1" dirty="0">
                    <a:solidFill>
                      <a:schemeClr val="bg1"/>
                    </a:solidFill>
                  </a:rPr>
                  <a:t>-</a:t>
                </a:r>
                <a:r>
                  <a:rPr lang="zh-TW" altLang="en-US" sz="3600" b="1" dirty="0">
                    <a:solidFill>
                      <a:schemeClr val="bg1"/>
                    </a:solidFill>
                  </a:rPr>
                  <a:t>舊館</a:t>
                </a:r>
                <a:endParaRPr lang="en-US" altLang="zh-CN" sz="3600" b="1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3" name="圖片 12" descr="一張含有 室內, 地板, 圖書館, 天花板 的圖片&#10;&#10;自動產生的描述">
            <a:extLst>
              <a:ext uri="{FF2B5EF4-FFF2-40B4-BE49-F238E27FC236}">
                <a16:creationId xmlns:a16="http://schemas.microsoft.com/office/drawing/2014/main" id="{1E7A8390-E79B-49C9-9679-B75581260CE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017" y="1678977"/>
            <a:ext cx="570837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73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A56F34-943B-4203-B6C6-2FF6C3A5B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1.4 Click to edit Master title style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B63A2D2-E6C5-4CE4-A15B-9264951B8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 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FFCBCB-07DC-4797-82F6-3E2F323BD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24</a:t>
            </a:fld>
            <a:endParaRPr lang="zh-CN" altLang="en-US"/>
          </a:p>
        </p:txBody>
      </p:sp>
      <p:grpSp>
        <p:nvGrpSpPr>
          <p:cNvPr id="5" name="5421325e-66d4-4ffe-9309-b6aea6215e7c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6E83BCBF-30F3-4C07-8106-4C6FEA197EDD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0" y="0"/>
            <a:ext cx="12192000" cy="6644148"/>
            <a:chOff x="0" y="0"/>
            <a:chExt cx="12192000" cy="6644148"/>
          </a:xfrm>
        </p:grpSpPr>
        <p:sp>
          <p:nvSpPr>
            <p:cNvPr id="6" name="îṧ1iḋê">
              <a:extLst>
                <a:ext uri="{FF2B5EF4-FFF2-40B4-BE49-F238E27FC236}">
                  <a16:creationId xmlns:a16="http://schemas.microsoft.com/office/drawing/2014/main" id="{D10F98CC-A913-43A8-AFE3-9135929215CD}"/>
                </a:ext>
              </a:extLst>
            </p:cNvPr>
            <p:cNvSpPr/>
            <p:nvPr/>
          </p:nvSpPr>
          <p:spPr>
            <a:xfrm>
              <a:off x="0" y="0"/>
              <a:ext cx="12192000" cy="415904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endParaRPr lang="zh-CN" altLang="en-US"/>
            </a:p>
          </p:txBody>
        </p:sp>
        <p:sp>
          <p:nvSpPr>
            <p:cNvPr id="7" name="ïsľiḋè">
              <a:extLst>
                <a:ext uri="{FF2B5EF4-FFF2-40B4-BE49-F238E27FC236}">
                  <a16:creationId xmlns:a16="http://schemas.microsoft.com/office/drawing/2014/main" id="{21F3A0F9-4FD0-4A71-A737-B90770FEF9CB}"/>
                </a:ext>
              </a:extLst>
            </p:cNvPr>
            <p:cNvSpPr/>
            <p:nvPr/>
          </p:nvSpPr>
          <p:spPr>
            <a:xfrm>
              <a:off x="291588" y="1121272"/>
              <a:ext cx="11608824" cy="55228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63500" dir="3900000" algn="t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 b="1" spc="300" dirty="0">
                <a:solidFill>
                  <a:srgbClr val="0070C0"/>
                </a:solidFill>
              </a:endParaRPr>
            </a:p>
          </p:txBody>
        </p:sp>
        <p:sp>
          <p:nvSpPr>
            <p:cNvPr id="15" name="iṥḷîďé">
              <a:extLst>
                <a:ext uri="{FF2B5EF4-FFF2-40B4-BE49-F238E27FC236}">
                  <a16:creationId xmlns:a16="http://schemas.microsoft.com/office/drawing/2014/main" id="{07B33064-DF40-40E3-A423-6990FA88A84F}"/>
                </a:ext>
              </a:extLst>
            </p:cNvPr>
            <p:cNvSpPr txBox="1"/>
            <p:nvPr/>
          </p:nvSpPr>
          <p:spPr>
            <a:xfrm>
              <a:off x="422608" y="231660"/>
              <a:ext cx="46348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600" b="1" dirty="0">
                  <a:solidFill>
                    <a:schemeClr val="bg1"/>
                  </a:solidFill>
                </a:rPr>
                <a:t>布局</a:t>
              </a:r>
              <a:r>
                <a:rPr lang="en-US" altLang="zh-TW" sz="3600" b="1" dirty="0">
                  <a:solidFill>
                    <a:schemeClr val="bg1"/>
                  </a:solidFill>
                </a:rPr>
                <a:t>-</a:t>
              </a:r>
              <a:r>
                <a:rPr lang="zh-TW" altLang="en-US" sz="3600" b="1" dirty="0">
                  <a:solidFill>
                    <a:schemeClr val="bg1"/>
                  </a:solidFill>
                </a:rPr>
                <a:t>舊館</a:t>
              </a:r>
              <a:endParaRPr lang="en-US" altLang="zh-CN" sz="3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圖片 11">
            <a:extLst>
              <a:ext uri="{FF2B5EF4-FFF2-40B4-BE49-F238E27FC236}">
                <a16:creationId xmlns:a16="http://schemas.microsoft.com/office/drawing/2014/main" id="{2959F236-1C24-473B-A76C-2D44BB060A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1" t="10724" r="25079" b="11697"/>
          <a:stretch/>
        </p:blipFill>
        <p:spPr>
          <a:xfrm>
            <a:off x="934750" y="1900632"/>
            <a:ext cx="2710225" cy="4505740"/>
          </a:xfrm>
          <a:prstGeom prst="rect">
            <a:avLst/>
          </a:prstGeom>
        </p:spPr>
      </p:pic>
      <p:pic>
        <p:nvPicPr>
          <p:cNvPr id="16" name="內容版面配置區 4">
            <a:extLst>
              <a:ext uri="{FF2B5EF4-FFF2-40B4-BE49-F238E27FC236}">
                <a16:creationId xmlns:a16="http://schemas.microsoft.com/office/drawing/2014/main" id="{061AC849-A833-4969-9326-38B1C250C7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6" t="21696" r="13047" b="11301"/>
          <a:stretch/>
        </p:blipFill>
        <p:spPr>
          <a:xfrm>
            <a:off x="4266333" y="1467399"/>
            <a:ext cx="3286539" cy="4952318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A364BACB-763B-4009-B2BE-E978B843A1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4" t="2033" r="27817" b="7244"/>
          <a:stretch/>
        </p:blipFill>
        <p:spPr>
          <a:xfrm>
            <a:off x="8381605" y="398996"/>
            <a:ext cx="2729948" cy="606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4217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館藏特色與狀況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25</a:t>
            </a:fld>
            <a:endParaRPr lang="zh-CN" altLang="en-US"/>
          </a:p>
        </p:txBody>
      </p:sp>
      <p:grpSp>
        <p:nvGrpSpPr>
          <p:cNvPr id="5" name="ff7024f3-6678-4065-8ed6-e18a0932b3f7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893815D3-0A8B-45CC-8FF4-84E521338E34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721109" y="1391756"/>
            <a:ext cx="10780127" cy="4464496"/>
            <a:chOff x="721109" y="1391756"/>
            <a:chExt cx="10780127" cy="4464496"/>
          </a:xfrm>
        </p:grpSpPr>
        <p:grpSp>
          <p:nvGrpSpPr>
            <p:cNvPr id="6" name="ïṡḷïďê">
              <a:extLst>
                <a:ext uri="{FF2B5EF4-FFF2-40B4-BE49-F238E27FC236}">
                  <a16:creationId xmlns:a16="http://schemas.microsoft.com/office/drawing/2014/main" id="{5B4C48BC-EAEC-4977-8E3A-8DDC5E5ACF24}"/>
                </a:ext>
              </a:extLst>
            </p:cNvPr>
            <p:cNvGrpSpPr/>
            <p:nvPr/>
          </p:nvGrpSpPr>
          <p:grpSpPr>
            <a:xfrm>
              <a:off x="721109" y="1484784"/>
              <a:ext cx="3307537" cy="4199806"/>
              <a:chOff x="1416748" y="1485488"/>
              <a:chExt cx="3227861" cy="4098637"/>
            </a:xfrm>
          </p:grpSpPr>
          <p:grpSp>
            <p:nvGrpSpPr>
              <p:cNvPr id="27" name="îṧ1iḓé">
                <a:extLst>
                  <a:ext uri="{FF2B5EF4-FFF2-40B4-BE49-F238E27FC236}">
                    <a16:creationId xmlns:a16="http://schemas.microsoft.com/office/drawing/2014/main" id="{E66650A6-D4BE-4DC5-8778-7D9BFA257848}"/>
                  </a:ext>
                </a:extLst>
              </p:cNvPr>
              <p:cNvGrpSpPr/>
              <p:nvPr/>
            </p:nvGrpSpPr>
            <p:grpSpPr>
              <a:xfrm>
                <a:off x="1416748" y="1485488"/>
                <a:ext cx="3227861" cy="4098637"/>
                <a:chOff x="1416748" y="1485488"/>
                <a:chExt cx="3227861" cy="4098637"/>
              </a:xfrm>
            </p:grpSpPr>
            <p:sp>
              <p:nvSpPr>
                <p:cNvPr id="36" name="îṥ1ïḓé">
                  <a:extLst>
                    <a:ext uri="{FF2B5EF4-FFF2-40B4-BE49-F238E27FC236}">
                      <a16:creationId xmlns:a16="http://schemas.microsoft.com/office/drawing/2014/main" id="{C9916F70-2C88-49BE-B005-D8635AF03266}"/>
                    </a:ext>
                  </a:extLst>
                </p:cNvPr>
                <p:cNvSpPr/>
                <p:nvPr/>
              </p:nvSpPr>
              <p:spPr bwMode="auto">
                <a:xfrm>
                  <a:off x="1975274" y="4686140"/>
                  <a:ext cx="380771" cy="274472"/>
                </a:xfrm>
                <a:custGeom>
                  <a:avLst/>
                  <a:gdLst>
                    <a:gd name="T0" fmla="*/ 38 w 101"/>
                    <a:gd name="T1" fmla="*/ 73 h 73"/>
                    <a:gd name="T2" fmla="*/ 38 w 101"/>
                    <a:gd name="T3" fmla="*/ 62 h 73"/>
                    <a:gd name="T4" fmla="*/ 46 w 101"/>
                    <a:gd name="T5" fmla="*/ 50 h 73"/>
                    <a:gd name="T6" fmla="*/ 10 w 101"/>
                    <a:gd name="T7" fmla="*/ 33 h 73"/>
                    <a:gd name="T8" fmla="*/ 3 w 101"/>
                    <a:gd name="T9" fmla="*/ 0 h 73"/>
                    <a:gd name="T10" fmla="*/ 98 w 101"/>
                    <a:gd name="T11" fmla="*/ 2 h 73"/>
                    <a:gd name="T12" fmla="*/ 68 w 101"/>
                    <a:gd name="T13" fmla="*/ 42 h 73"/>
                    <a:gd name="T14" fmla="*/ 56 w 101"/>
                    <a:gd name="T15" fmla="*/ 62 h 73"/>
                    <a:gd name="T16" fmla="*/ 68 w 101"/>
                    <a:gd name="T17" fmla="*/ 68 h 73"/>
                    <a:gd name="T18" fmla="*/ 38 w 101"/>
                    <a:gd name="T19" fmla="*/ 65 h 73"/>
                    <a:gd name="T20" fmla="*/ 38 w 101"/>
                    <a:gd name="T21" fmla="*/ 70 h 73"/>
                    <a:gd name="T22" fmla="*/ 65 w 101"/>
                    <a:gd name="T23" fmla="*/ 68 h 73"/>
                    <a:gd name="T24" fmla="*/ 53 w 101"/>
                    <a:gd name="T25" fmla="*/ 65 h 73"/>
                    <a:gd name="T26" fmla="*/ 54 w 101"/>
                    <a:gd name="T27" fmla="*/ 47 h 73"/>
                    <a:gd name="T28" fmla="*/ 67 w 101"/>
                    <a:gd name="T29" fmla="*/ 39 h 73"/>
                    <a:gd name="T30" fmla="*/ 88 w 101"/>
                    <a:gd name="T31" fmla="*/ 31 h 73"/>
                    <a:gd name="T32" fmla="*/ 5 w 101"/>
                    <a:gd name="T33" fmla="*/ 3 h 73"/>
                    <a:gd name="T34" fmla="*/ 33 w 101"/>
                    <a:gd name="T35" fmla="*/ 39 h 73"/>
                    <a:gd name="T36" fmla="*/ 34 w 101"/>
                    <a:gd name="T37" fmla="*/ 39 h 73"/>
                    <a:gd name="T38" fmla="*/ 49 w 101"/>
                    <a:gd name="T39" fmla="*/ 48 h 73"/>
                    <a:gd name="T40" fmla="*/ 38 w 101"/>
                    <a:gd name="T41" fmla="*/ 65 h 73"/>
                    <a:gd name="T42" fmla="*/ 71 w 101"/>
                    <a:gd name="T43" fmla="*/ 31 h 73"/>
                    <a:gd name="T44" fmla="*/ 78 w 101"/>
                    <a:gd name="T45" fmla="*/ 7 h 73"/>
                    <a:gd name="T46" fmla="*/ 91 w 101"/>
                    <a:gd name="T47" fmla="*/ 8 h 73"/>
                    <a:gd name="T48" fmla="*/ 70 w 101"/>
                    <a:gd name="T49" fmla="*/ 34 h 73"/>
                    <a:gd name="T50" fmla="*/ 75 w 101"/>
                    <a:gd name="T51" fmla="*/ 30 h 73"/>
                    <a:gd name="T52" fmla="*/ 81 w 101"/>
                    <a:gd name="T53" fmla="*/ 10 h 73"/>
                    <a:gd name="T54" fmla="*/ 27 w 101"/>
                    <a:gd name="T55" fmla="*/ 34 h 73"/>
                    <a:gd name="T56" fmla="*/ 9 w 101"/>
                    <a:gd name="T57" fmla="*/ 7 h 73"/>
                    <a:gd name="T58" fmla="*/ 22 w 101"/>
                    <a:gd name="T59" fmla="*/ 9 h 73"/>
                    <a:gd name="T60" fmla="*/ 30 w 101"/>
                    <a:gd name="T61" fmla="*/ 34 h 73"/>
                    <a:gd name="T62" fmla="*/ 25 w 101"/>
                    <a:gd name="T63" fmla="*/ 30 h 73"/>
                    <a:gd name="T64" fmla="*/ 12 w 101"/>
                    <a:gd name="T65" fmla="*/ 1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01" h="73">
                      <a:moveTo>
                        <a:pt x="62" y="73"/>
                      </a:moveTo>
                      <a:cubicBezTo>
                        <a:pt x="38" y="73"/>
                        <a:pt x="38" y="73"/>
                        <a:pt x="38" y="73"/>
                      </a:cubicBezTo>
                      <a:cubicBezTo>
                        <a:pt x="34" y="73"/>
                        <a:pt x="32" y="71"/>
                        <a:pt x="32" y="68"/>
                      </a:cubicBezTo>
                      <a:cubicBezTo>
                        <a:pt x="32" y="65"/>
                        <a:pt x="34" y="62"/>
                        <a:pt x="38" y="62"/>
                      </a:cubicBezTo>
                      <a:cubicBezTo>
                        <a:pt x="46" y="62"/>
                        <a:pt x="46" y="62"/>
                        <a:pt x="46" y="62"/>
                      </a:cubicBezTo>
                      <a:cubicBezTo>
                        <a:pt x="46" y="50"/>
                        <a:pt x="46" y="50"/>
                        <a:pt x="46" y="50"/>
                      </a:cubicBezTo>
                      <a:cubicBezTo>
                        <a:pt x="41" y="49"/>
                        <a:pt x="36" y="46"/>
                        <a:pt x="32" y="42"/>
                      </a:cubicBezTo>
                      <a:cubicBezTo>
                        <a:pt x="23" y="42"/>
                        <a:pt x="15" y="39"/>
                        <a:pt x="10" y="33"/>
                      </a:cubicBezTo>
                      <a:cubicBezTo>
                        <a:pt x="0" y="21"/>
                        <a:pt x="2" y="2"/>
                        <a:pt x="3" y="2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98" y="0"/>
                        <a:pt x="98" y="0"/>
                        <a:pt x="98" y="0"/>
                      </a:cubicBezTo>
                      <a:cubicBezTo>
                        <a:pt x="98" y="2"/>
                        <a:pt x="98" y="2"/>
                        <a:pt x="98" y="2"/>
                      </a:cubicBezTo>
                      <a:cubicBezTo>
                        <a:pt x="98" y="2"/>
                        <a:pt x="101" y="21"/>
                        <a:pt x="90" y="33"/>
                      </a:cubicBezTo>
                      <a:cubicBezTo>
                        <a:pt x="85" y="39"/>
                        <a:pt x="78" y="42"/>
                        <a:pt x="68" y="42"/>
                      </a:cubicBezTo>
                      <a:cubicBezTo>
                        <a:pt x="64" y="46"/>
                        <a:pt x="60" y="49"/>
                        <a:pt x="56" y="50"/>
                      </a:cubicBezTo>
                      <a:cubicBezTo>
                        <a:pt x="56" y="62"/>
                        <a:pt x="56" y="62"/>
                        <a:pt x="56" y="62"/>
                      </a:cubicBezTo>
                      <a:cubicBezTo>
                        <a:pt x="62" y="62"/>
                        <a:pt x="62" y="62"/>
                        <a:pt x="62" y="62"/>
                      </a:cubicBezTo>
                      <a:cubicBezTo>
                        <a:pt x="65" y="62"/>
                        <a:pt x="68" y="65"/>
                        <a:pt x="68" y="68"/>
                      </a:cubicBezTo>
                      <a:cubicBezTo>
                        <a:pt x="68" y="71"/>
                        <a:pt x="65" y="73"/>
                        <a:pt x="62" y="73"/>
                      </a:cubicBezTo>
                      <a:close/>
                      <a:moveTo>
                        <a:pt x="38" y="65"/>
                      </a:moveTo>
                      <a:cubicBezTo>
                        <a:pt x="36" y="65"/>
                        <a:pt x="35" y="66"/>
                        <a:pt x="35" y="68"/>
                      </a:cubicBezTo>
                      <a:cubicBezTo>
                        <a:pt x="35" y="69"/>
                        <a:pt x="36" y="70"/>
                        <a:pt x="38" y="70"/>
                      </a:cubicBezTo>
                      <a:cubicBezTo>
                        <a:pt x="62" y="70"/>
                        <a:pt x="62" y="70"/>
                        <a:pt x="62" y="70"/>
                      </a:cubicBezTo>
                      <a:cubicBezTo>
                        <a:pt x="64" y="70"/>
                        <a:pt x="65" y="69"/>
                        <a:pt x="65" y="68"/>
                      </a:cubicBezTo>
                      <a:cubicBezTo>
                        <a:pt x="65" y="66"/>
                        <a:pt x="64" y="65"/>
                        <a:pt x="62" y="65"/>
                      </a:cubicBezTo>
                      <a:cubicBezTo>
                        <a:pt x="53" y="65"/>
                        <a:pt x="53" y="65"/>
                        <a:pt x="53" y="65"/>
                      </a:cubicBezTo>
                      <a:cubicBezTo>
                        <a:pt x="53" y="48"/>
                        <a:pt x="53" y="48"/>
                        <a:pt x="53" y="48"/>
                      </a:cubicBezTo>
                      <a:cubicBezTo>
                        <a:pt x="54" y="47"/>
                        <a:pt x="54" y="47"/>
                        <a:pt x="54" y="47"/>
                      </a:cubicBezTo>
                      <a:cubicBezTo>
                        <a:pt x="58" y="46"/>
                        <a:pt x="63" y="44"/>
                        <a:pt x="66" y="39"/>
                      </a:cubicBezTo>
                      <a:cubicBezTo>
                        <a:pt x="67" y="39"/>
                        <a:pt x="67" y="39"/>
                        <a:pt x="67" y="39"/>
                      </a:cubicBezTo>
                      <a:cubicBezTo>
                        <a:pt x="68" y="39"/>
                        <a:pt x="68" y="39"/>
                        <a:pt x="68" y="39"/>
                      </a:cubicBezTo>
                      <a:cubicBezTo>
                        <a:pt x="77" y="39"/>
                        <a:pt x="83" y="36"/>
                        <a:pt x="88" y="31"/>
                      </a:cubicBezTo>
                      <a:cubicBezTo>
                        <a:pt x="96" y="22"/>
                        <a:pt x="96" y="8"/>
                        <a:pt x="95" y="3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5" y="8"/>
                        <a:pt x="5" y="22"/>
                        <a:pt x="13" y="31"/>
                      </a:cubicBezTo>
                      <a:cubicBezTo>
                        <a:pt x="17" y="36"/>
                        <a:pt x="24" y="39"/>
                        <a:pt x="33" y="39"/>
                      </a:cubicBezTo>
                      <a:cubicBezTo>
                        <a:pt x="34" y="39"/>
                        <a:pt x="34" y="39"/>
                        <a:pt x="34" y="39"/>
                      </a:cubicBezTo>
                      <a:cubicBezTo>
                        <a:pt x="34" y="39"/>
                        <a:pt x="34" y="39"/>
                        <a:pt x="34" y="39"/>
                      </a:cubicBezTo>
                      <a:cubicBezTo>
                        <a:pt x="38" y="44"/>
                        <a:pt x="43" y="47"/>
                        <a:pt x="47" y="48"/>
                      </a:cubicBezTo>
                      <a:cubicBezTo>
                        <a:pt x="49" y="48"/>
                        <a:pt x="49" y="48"/>
                        <a:pt x="49" y="48"/>
                      </a:cubicBezTo>
                      <a:cubicBezTo>
                        <a:pt x="49" y="65"/>
                        <a:pt x="49" y="65"/>
                        <a:pt x="49" y="65"/>
                      </a:cubicBezTo>
                      <a:lnTo>
                        <a:pt x="38" y="65"/>
                      </a:lnTo>
                      <a:close/>
                      <a:moveTo>
                        <a:pt x="70" y="34"/>
                      </a:moveTo>
                      <a:cubicBezTo>
                        <a:pt x="71" y="31"/>
                        <a:pt x="71" y="31"/>
                        <a:pt x="71" y="31"/>
                      </a:cubicBezTo>
                      <a:cubicBezTo>
                        <a:pt x="75" y="25"/>
                        <a:pt x="77" y="17"/>
                        <a:pt x="78" y="9"/>
                      </a:cubicBezTo>
                      <a:cubicBezTo>
                        <a:pt x="78" y="7"/>
                        <a:pt x="78" y="7"/>
                        <a:pt x="78" y="7"/>
                      </a:cubicBezTo>
                      <a:cubicBezTo>
                        <a:pt x="91" y="7"/>
                        <a:pt x="91" y="7"/>
                        <a:pt x="91" y="7"/>
                      </a:cubicBezTo>
                      <a:cubicBezTo>
                        <a:pt x="91" y="8"/>
                        <a:pt x="91" y="8"/>
                        <a:pt x="91" y="8"/>
                      </a:cubicBezTo>
                      <a:cubicBezTo>
                        <a:pt x="91" y="28"/>
                        <a:pt x="78" y="33"/>
                        <a:pt x="73" y="34"/>
                      </a:cubicBezTo>
                      <a:lnTo>
                        <a:pt x="70" y="34"/>
                      </a:lnTo>
                      <a:close/>
                      <a:moveTo>
                        <a:pt x="81" y="10"/>
                      </a:moveTo>
                      <a:cubicBezTo>
                        <a:pt x="80" y="17"/>
                        <a:pt x="78" y="24"/>
                        <a:pt x="75" y="30"/>
                      </a:cubicBezTo>
                      <a:cubicBezTo>
                        <a:pt x="81" y="28"/>
                        <a:pt x="88" y="23"/>
                        <a:pt x="88" y="10"/>
                      </a:cubicBezTo>
                      <a:lnTo>
                        <a:pt x="81" y="10"/>
                      </a:lnTo>
                      <a:close/>
                      <a:moveTo>
                        <a:pt x="30" y="34"/>
                      </a:moveTo>
                      <a:cubicBezTo>
                        <a:pt x="27" y="34"/>
                        <a:pt x="27" y="34"/>
                        <a:pt x="27" y="34"/>
                      </a:cubicBezTo>
                      <a:cubicBezTo>
                        <a:pt x="22" y="32"/>
                        <a:pt x="10" y="28"/>
                        <a:pt x="9" y="8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22" y="7"/>
                        <a:pt x="22" y="7"/>
                        <a:pt x="22" y="7"/>
                      </a:cubicBezTo>
                      <a:cubicBezTo>
                        <a:pt x="22" y="9"/>
                        <a:pt x="22" y="9"/>
                        <a:pt x="22" y="9"/>
                      </a:cubicBezTo>
                      <a:cubicBezTo>
                        <a:pt x="23" y="17"/>
                        <a:pt x="25" y="25"/>
                        <a:pt x="29" y="31"/>
                      </a:cubicBezTo>
                      <a:lnTo>
                        <a:pt x="30" y="34"/>
                      </a:lnTo>
                      <a:close/>
                      <a:moveTo>
                        <a:pt x="12" y="10"/>
                      </a:moveTo>
                      <a:cubicBezTo>
                        <a:pt x="13" y="23"/>
                        <a:pt x="19" y="28"/>
                        <a:pt x="25" y="30"/>
                      </a:cubicBezTo>
                      <a:cubicBezTo>
                        <a:pt x="22" y="24"/>
                        <a:pt x="20" y="17"/>
                        <a:pt x="19" y="10"/>
                      </a:cubicBezTo>
                      <a:lnTo>
                        <a:pt x="12" y="1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grpSp>
              <p:nvGrpSpPr>
                <p:cNvPr id="37" name="íSlíde">
                  <a:extLst>
                    <a:ext uri="{FF2B5EF4-FFF2-40B4-BE49-F238E27FC236}">
                      <a16:creationId xmlns:a16="http://schemas.microsoft.com/office/drawing/2014/main" id="{E93A213C-7C54-4E82-B15A-06B24992488B}"/>
                    </a:ext>
                  </a:extLst>
                </p:cNvPr>
                <p:cNvGrpSpPr/>
                <p:nvPr/>
              </p:nvGrpSpPr>
              <p:grpSpPr>
                <a:xfrm>
                  <a:off x="3359518" y="4532488"/>
                  <a:ext cx="312551" cy="393463"/>
                  <a:chOff x="4541592" y="4960612"/>
                  <a:chExt cx="312551" cy="393463"/>
                </a:xfrm>
              </p:grpSpPr>
              <p:sp>
                <p:nvSpPr>
                  <p:cNvPr id="121" name="iṥlîḋê">
                    <a:extLst>
                      <a:ext uri="{FF2B5EF4-FFF2-40B4-BE49-F238E27FC236}">
                        <a16:creationId xmlns:a16="http://schemas.microsoft.com/office/drawing/2014/main" id="{28D42E04-4AEF-4B8C-B9A2-2A7235F5EB7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541592" y="4978064"/>
                    <a:ext cx="304617" cy="376011"/>
                  </a:xfrm>
                  <a:custGeom>
                    <a:avLst/>
                    <a:gdLst>
                      <a:gd name="T0" fmla="*/ 190 w 192"/>
                      <a:gd name="T1" fmla="*/ 29 h 237"/>
                      <a:gd name="T2" fmla="*/ 164 w 192"/>
                      <a:gd name="T3" fmla="*/ 67 h 237"/>
                      <a:gd name="T4" fmla="*/ 159 w 192"/>
                      <a:gd name="T5" fmla="*/ 71 h 237"/>
                      <a:gd name="T6" fmla="*/ 69 w 192"/>
                      <a:gd name="T7" fmla="*/ 199 h 237"/>
                      <a:gd name="T8" fmla="*/ 5 w 192"/>
                      <a:gd name="T9" fmla="*/ 230 h 237"/>
                      <a:gd name="T10" fmla="*/ 14 w 192"/>
                      <a:gd name="T11" fmla="*/ 164 h 237"/>
                      <a:gd name="T12" fmla="*/ 109 w 192"/>
                      <a:gd name="T13" fmla="*/ 36 h 237"/>
                      <a:gd name="T14" fmla="*/ 112 w 192"/>
                      <a:gd name="T15" fmla="*/ 34 h 237"/>
                      <a:gd name="T16" fmla="*/ 133 w 192"/>
                      <a:gd name="T17" fmla="*/ 3 h 237"/>
                      <a:gd name="T18" fmla="*/ 128 w 192"/>
                      <a:gd name="T19" fmla="*/ 0 h 237"/>
                      <a:gd name="T20" fmla="*/ 12 w 192"/>
                      <a:gd name="T21" fmla="*/ 161 h 237"/>
                      <a:gd name="T22" fmla="*/ 0 w 192"/>
                      <a:gd name="T23" fmla="*/ 237 h 237"/>
                      <a:gd name="T24" fmla="*/ 71 w 192"/>
                      <a:gd name="T25" fmla="*/ 204 h 237"/>
                      <a:gd name="T26" fmla="*/ 71 w 192"/>
                      <a:gd name="T27" fmla="*/ 204 h 237"/>
                      <a:gd name="T28" fmla="*/ 173 w 192"/>
                      <a:gd name="T29" fmla="*/ 62 h 237"/>
                      <a:gd name="T30" fmla="*/ 192 w 192"/>
                      <a:gd name="T31" fmla="*/ 31 h 237"/>
                      <a:gd name="T32" fmla="*/ 190 w 192"/>
                      <a:gd name="T33" fmla="*/ 29 h 2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92" h="237">
                        <a:moveTo>
                          <a:pt x="190" y="29"/>
                        </a:moveTo>
                        <a:lnTo>
                          <a:pt x="164" y="67"/>
                        </a:lnTo>
                        <a:lnTo>
                          <a:pt x="159" y="71"/>
                        </a:lnTo>
                        <a:lnTo>
                          <a:pt x="69" y="199"/>
                        </a:lnTo>
                        <a:lnTo>
                          <a:pt x="5" y="230"/>
                        </a:lnTo>
                        <a:lnTo>
                          <a:pt x="14" y="164"/>
                        </a:lnTo>
                        <a:lnTo>
                          <a:pt x="109" y="36"/>
                        </a:lnTo>
                        <a:lnTo>
                          <a:pt x="112" y="34"/>
                        </a:lnTo>
                        <a:lnTo>
                          <a:pt x="133" y="3"/>
                        </a:lnTo>
                        <a:lnTo>
                          <a:pt x="128" y="0"/>
                        </a:lnTo>
                        <a:lnTo>
                          <a:pt x="12" y="161"/>
                        </a:lnTo>
                        <a:lnTo>
                          <a:pt x="0" y="237"/>
                        </a:lnTo>
                        <a:lnTo>
                          <a:pt x="71" y="204"/>
                        </a:lnTo>
                        <a:lnTo>
                          <a:pt x="71" y="204"/>
                        </a:lnTo>
                        <a:lnTo>
                          <a:pt x="173" y="62"/>
                        </a:lnTo>
                        <a:lnTo>
                          <a:pt x="192" y="31"/>
                        </a:lnTo>
                        <a:lnTo>
                          <a:pt x="190" y="29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122" name="îṣ1iďê">
                    <a:extLst>
                      <a:ext uri="{FF2B5EF4-FFF2-40B4-BE49-F238E27FC236}">
                        <a16:creationId xmlns:a16="http://schemas.microsoft.com/office/drawing/2014/main" id="{15843C47-3526-456C-9669-F589877120E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587603" y="5035181"/>
                    <a:ext cx="153896" cy="211010"/>
                  </a:xfrm>
                  <a:custGeom>
                    <a:avLst/>
                    <a:gdLst>
                      <a:gd name="T0" fmla="*/ 41 w 41"/>
                      <a:gd name="T1" fmla="*/ 0 h 56"/>
                      <a:gd name="T2" fmla="*/ 40 w 41"/>
                      <a:gd name="T3" fmla="*/ 2 h 56"/>
                      <a:gd name="T4" fmla="*/ 2 w 41"/>
                      <a:gd name="T5" fmla="*/ 56 h 56"/>
                      <a:gd name="T6" fmla="*/ 0 w 41"/>
                      <a:gd name="T7" fmla="*/ 55 h 56"/>
                      <a:gd name="T8" fmla="*/ 38 w 41"/>
                      <a:gd name="T9" fmla="*/ 1 h 56"/>
                      <a:gd name="T10" fmla="*/ 39 w 41"/>
                      <a:gd name="T11" fmla="*/ 0 h 56"/>
                      <a:gd name="T12" fmla="*/ 41 w 41"/>
                      <a:gd name="T13" fmla="*/ 0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1" h="56">
                        <a:moveTo>
                          <a:pt x="41" y="0"/>
                        </a:moveTo>
                        <a:cubicBezTo>
                          <a:pt x="40" y="2"/>
                          <a:pt x="40" y="2"/>
                          <a:pt x="40" y="2"/>
                        </a:cubicBezTo>
                        <a:cubicBezTo>
                          <a:pt x="2" y="56"/>
                          <a:pt x="2" y="56"/>
                          <a:pt x="2" y="56"/>
                        </a:cubicBezTo>
                        <a:cubicBezTo>
                          <a:pt x="0" y="55"/>
                          <a:pt x="0" y="55"/>
                          <a:pt x="0" y="55"/>
                        </a:cubicBezTo>
                        <a:cubicBezTo>
                          <a:pt x="38" y="1"/>
                          <a:pt x="38" y="1"/>
                          <a:pt x="38" y="1"/>
                        </a:cubicBezTo>
                        <a:cubicBezTo>
                          <a:pt x="39" y="0"/>
                          <a:pt x="39" y="0"/>
                          <a:pt x="39" y="0"/>
                        </a:cubicBezTo>
                        <a:cubicBezTo>
                          <a:pt x="40" y="0"/>
                          <a:pt x="41" y="0"/>
                          <a:pt x="41" y="0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123" name="ísḻïḍê">
                    <a:extLst>
                      <a:ext uri="{FF2B5EF4-FFF2-40B4-BE49-F238E27FC236}">
                        <a16:creationId xmlns:a16="http://schemas.microsoft.com/office/drawing/2014/main" id="{E0750942-56D0-4332-A485-1EA0BF9AAF2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09814" y="5043113"/>
                    <a:ext cx="158655" cy="220529"/>
                  </a:xfrm>
                  <a:custGeom>
                    <a:avLst/>
                    <a:gdLst>
                      <a:gd name="T0" fmla="*/ 42 w 42"/>
                      <a:gd name="T1" fmla="*/ 1 h 59"/>
                      <a:gd name="T2" fmla="*/ 41 w 42"/>
                      <a:gd name="T3" fmla="*/ 3 h 59"/>
                      <a:gd name="T4" fmla="*/ 2 w 42"/>
                      <a:gd name="T5" fmla="*/ 59 h 59"/>
                      <a:gd name="T6" fmla="*/ 0 w 42"/>
                      <a:gd name="T7" fmla="*/ 58 h 59"/>
                      <a:gd name="T8" fmla="*/ 39 w 42"/>
                      <a:gd name="T9" fmla="*/ 2 h 59"/>
                      <a:gd name="T10" fmla="*/ 40 w 42"/>
                      <a:gd name="T11" fmla="*/ 0 h 59"/>
                      <a:gd name="T12" fmla="*/ 42 w 42"/>
                      <a:gd name="T13" fmla="*/ 1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2" h="59">
                        <a:moveTo>
                          <a:pt x="42" y="1"/>
                        </a:moveTo>
                        <a:cubicBezTo>
                          <a:pt x="41" y="3"/>
                          <a:pt x="41" y="3"/>
                          <a:pt x="41" y="3"/>
                        </a:cubicBezTo>
                        <a:cubicBezTo>
                          <a:pt x="2" y="59"/>
                          <a:pt x="2" y="59"/>
                          <a:pt x="2" y="59"/>
                        </a:cubicBezTo>
                        <a:cubicBezTo>
                          <a:pt x="0" y="58"/>
                          <a:pt x="0" y="58"/>
                          <a:pt x="0" y="58"/>
                        </a:cubicBezTo>
                        <a:cubicBezTo>
                          <a:pt x="39" y="2"/>
                          <a:pt x="39" y="2"/>
                          <a:pt x="39" y="2"/>
                        </a:cubicBezTo>
                        <a:cubicBezTo>
                          <a:pt x="40" y="0"/>
                          <a:pt x="40" y="0"/>
                          <a:pt x="40" y="0"/>
                        </a:cubicBezTo>
                        <a:cubicBezTo>
                          <a:pt x="41" y="1"/>
                          <a:pt x="41" y="1"/>
                          <a:pt x="42" y="1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124" name="îṡľíḓè">
                    <a:extLst>
                      <a:ext uri="{FF2B5EF4-FFF2-40B4-BE49-F238E27FC236}">
                        <a16:creationId xmlns:a16="http://schemas.microsoft.com/office/drawing/2014/main" id="{A59DA250-424D-4623-A3CB-65D4D319EC3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32026" y="5060565"/>
                    <a:ext cx="158655" cy="218943"/>
                  </a:xfrm>
                  <a:custGeom>
                    <a:avLst/>
                    <a:gdLst>
                      <a:gd name="T0" fmla="*/ 42 w 42"/>
                      <a:gd name="T1" fmla="*/ 2 h 58"/>
                      <a:gd name="T2" fmla="*/ 41 w 42"/>
                      <a:gd name="T3" fmla="*/ 4 h 58"/>
                      <a:gd name="T4" fmla="*/ 2 w 42"/>
                      <a:gd name="T5" fmla="*/ 58 h 58"/>
                      <a:gd name="T6" fmla="*/ 0 w 42"/>
                      <a:gd name="T7" fmla="*/ 57 h 58"/>
                      <a:gd name="T8" fmla="*/ 40 w 42"/>
                      <a:gd name="T9" fmla="*/ 2 h 58"/>
                      <a:gd name="T10" fmla="*/ 41 w 42"/>
                      <a:gd name="T11" fmla="*/ 0 h 58"/>
                      <a:gd name="T12" fmla="*/ 42 w 42"/>
                      <a:gd name="T13" fmla="*/ 2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2" h="58">
                        <a:moveTo>
                          <a:pt x="42" y="2"/>
                        </a:moveTo>
                        <a:cubicBezTo>
                          <a:pt x="41" y="4"/>
                          <a:pt x="41" y="4"/>
                          <a:pt x="41" y="4"/>
                        </a:cubicBezTo>
                        <a:cubicBezTo>
                          <a:pt x="2" y="58"/>
                          <a:pt x="2" y="58"/>
                          <a:pt x="2" y="58"/>
                        </a:cubicBezTo>
                        <a:cubicBezTo>
                          <a:pt x="0" y="57"/>
                          <a:pt x="0" y="57"/>
                          <a:pt x="0" y="57"/>
                        </a:cubicBezTo>
                        <a:cubicBezTo>
                          <a:pt x="40" y="2"/>
                          <a:pt x="40" y="2"/>
                          <a:pt x="40" y="2"/>
                        </a:cubicBezTo>
                        <a:cubicBezTo>
                          <a:pt x="41" y="0"/>
                          <a:pt x="41" y="0"/>
                          <a:pt x="41" y="0"/>
                        </a:cubicBezTo>
                        <a:cubicBezTo>
                          <a:pt x="41" y="1"/>
                          <a:pt x="42" y="1"/>
                          <a:pt x="42" y="2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125" name="îşlíḓé">
                    <a:extLst>
                      <a:ext uri="{FF2B5EF4-FFF2-40B4-BE49-F238E27FC236}">
                        <a16:creationId xmlns:a16="http://schemas.microsoft.com/office/drawing/2014/main" id="{C8791CA4-C68D-47AD-82D2-66F1151ECF3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560631" y="5230325"/>
                    <a:ext cx="98366" cy="71394"/>
                  </a:xfrm>
                  <a:custGeom>
                    <a:avLst/>
                    <a:gdLst>
                      <a:gd name="T0" fmla="*/ 26 w 26"/>
                      <a:gd name="T1" fmla="*/ 17 h 19"/>
                      <a:gd name="T2" fmla="*/ 22 w 26"/>
                      <a:gd name="T3" fmla="*/ 19 h 19"/>
                      <a:gd name="T4" fmla="*/ 0 w 26"/>
                      <a:gd name="T5" fmla="*/ 4 h 19"/>
                      <a:gd name="T6" fmla="*/ 1 w 26"/>
                      <a:gd name="T7" fmla="*/ 0 h 19"/>
                      <a:gd name="T8" fmla="*/ 26 w 26"/>
                      <a:gd name="T9" fmla="*/ 17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" h="19">
                        <a:moveTo>
                          <a:pt x="26" y="17"/>
                        </a:moveTo>
                        <a:cubicBezTo>
                          <a:pt x="22" y="19"/>
                          <a:pt x="22" y="19"/>
                          <a:pt x="22" y="19"/>
                        </a:cubicBezTo>
                        <a:cubicBezTo>
                          <a:pt x="15" y="5"/>
                          <a:pt x="0" y="4"/>
                          <a:pt x="0" y="4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7" y="2"/>
                          <a:pt x="26" y="1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126" name="íSḻíďé">
                    <a:extLst>
                      <a:ext uri="{FF2B5EF4-FFF2-40B4-BE49-F238E27FC236}">
                        <a16:creationId xmlns:a16="http://schemas.microsoft.com/office/drawing/2014/main" id="{510767BA-76A2-46D1-9C4D-AEC68B8E095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549526" y="5298547"/>
                    <a:ext cx="41250" cy="33317"/>
                  </a:xfrm>
                  <a:custGeom>
                    <a:avLst/>
                    <a:gdLst>
                      <a:gd name="T0" fmla="*/ 11 w 11"/>
                      <a:gd name="T1" fmla="*/ 8 h 9"/>
                      <a:gd name="T2" fmla="*/ 8 w 11"/>
                      <a:gd name="T3" fmla="*/ 9 h 9"/>
                      <a:gd name="T4" fmla="*/ 0 w 11"/>
                      <a:gd name="T5" fmla="*/ 3 h 9"/>
                      <a:gd name="T6" fmla="*/ 1 w 11"/>
                      <a:gd name="T7" fmla="*/ 0 h 9"/>
                      <a:gd name="T8" fmla="*/ 11 w 11"/>
                      <a:gd name="T9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" h="9">
                        <a:moveTo>
                          <a:pt x="11" y="8"/>
                        </a:moveTo>
                        <a:cubicBezTo>
                          <a:pt x="8" y="9"/>
                          <a:pt x="8" y="9"/>
                          <a:pt x="8" y="9"/>
                        </a:cubicBezTo>
                        <a:cubicBezTo>
                          <a:pt x="5" y="5"/>
                          <a:pt x="0" y="3"/>
                          <a:pt x="0" y="3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2" y="0"/>
                          <a:pt x="8" y="2"/>
                          <a:pt x="11" y="8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127" name="ïṩḷïḋé">
                    <a:extLst>
                      <a:ext uri="{FF2B5EF4-FFF2-40B4-BE49-F238E27FC236}">
                        <a16:creationId xmlns:a16="http://schemas.microsoft.com/office/drawing/2014/main" id="{BEABADD0-2783-48C6-9D94-E69C581CA2B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703420" y="4960612"/>
                    <a:ext cx="150723" cy="138029"/>
                  </a:xfrm>
                  <a:custGeom>
                    <a:avLst/>
                    <a:gdLst>
                      <a:gd name="T0" fmla="*/ 15 w 40"/>
                      <a:gd name="T1" fmla="*/ 22 h 37"/>
                      <a:gd name="T2" fmla="*/ 10 w 40"/>
                      <a:gd name="T3" fmla="*/ 20 h 37"/>
                      <a:gd name="T4" fmla="*/ 4 w 40"/>
                      <a:gd name="T5" fmla="*/ 19 h 37"/>
                      <a:gd name="T6" fmla="*/ 3 w 40"/>
                      <a:gd name="T7" fmla="*/ 20 h 37"/>
                      <a:gd name="T8" fmla="*/ 9 w 40"/>
                      <a:gd name="T9" fmla="*/ 22 h 37"/>
                      <a:gd name="T10" fmla="*/ 14 w 40"/>
                      <a:gd name="T11" fmla="*/ 24 h 37"/>
                      <a:gd name="T12" fmla="*/ 21 w 40"/>
                      <a:gd name="T13" fmla="*/ 29 h 37"/>
                      <a:gd name="T14" fmla="*/ 17 w 40"/>
                      <a:gd name="T15" fmla="*/ 23 h 37"/>
                      <a:gd name="T16" fmla="*/ 15 w 40"/>
                      <a:gd name="T17" fmla="*/ 22 h 37"/>
                      <a:gd name="T18" fmla="*/ 10 w 40"/>
                      <a:gd name="T19" fmla="*/ 20 h 37"/>
                      <a:gd name="T20" fmla="*/ 4 w 40"/>
                      <a:gd name="T21" fmla="*/ 19 h 37"/>
                      <a:gd name="T22" fmla="*/ 3 w 40"/>
                      <a:gd name="T23" fmla="*/ 20 h 37"/>
                      <a:gd name="T24" fmla="*/ 9 w 40"/>
                      <a:gd name="T25" fmla="*/ 22 h 37"/>
                      <a:gd name="T26" fmla="*/ 14 w 40"/>
                      <a:gd name="T27" fmla="*/ 24 h 37"/>
                      <a:gd name="T28" fmla="*/ 21 w 40"/>
                      <a:gd name="T29" fmla="*/ 29 h 37"/>
                      <a:gd name="T30" fmla="*/ 17 w 40"/>
                      <a:gd name="T31" fmla="*/ 23 h 37"/>
                      <a:gd name="T32" fmla="*/ 29 w 40"/>
                      <a:gd name="T33" fmla="*/ 2 h 37"/>
                      <a:gd name="T34" fmla="*/ 15 w 40"/>
                      <a:gd name="T35" fmla="*/ 1 h 37"/>
                      <a:gd name="T36" fmla="*/ 11 w 40"/>
                      <a:gd name="T37" fmla="*/ 5 h 37"/>
                      <a:gd name="T38" fmla="*/ 2 w 40"/>
                      <a:gd name="T39" fmla="*/ 20 h 37"/>
                      <a:gd name="T40" fmla="*/ 7 w 40"/>
                      <a:gd name="T41" fmla="*/ 21 h 37"/>
                      <a:gd name="T42" fmla="*/ 13 w 40"/>
                      <a:gd name="T43" fmla="*/ 23 h 37"/>
                      <a:gd name="T44" fmla="*/ 16 w 40"/>
                      <a:gd name="T45" fmla="*/ 25 h 37"/>
                      <a:gd name="T46" fmla="*/ 22 w 40"/>
                      <a:gd name="T47" fmla="*/ 31 h 37"/>
                      <a:gd name="T48" fmla="*/ 24 w 40"/>
                      <a:gd name="T49" fmla="*/ 35 h 37"/>
                      <a:gd name="T50" fmla="*/ 30 w 40"/>
                      <a:gd name="T51" fmla="*/ 31 h 37"/>
                      <a:gd name="T52" fmla="*/ 26 w 40"/>
                      <a:gd name="T53" fmla="*/ 33 h 37"/>
                      <a:gd name="T54" fmla="*/ 22 w 40"/>
                      <a:gd name="T55" fmla="*/ 27 h 37"/>
                      <a:gd name="T56" fmla="*/ 15 w 40"/>
                      <a:gd name="T57" fmla="*/ 22 h 37"/>
                      <a:gd name="T58" fmla="*/ 10 w 40"/>
                      <a:gd name="T59" fmla="*/ 20 h 37"/>
                      <a:gd name="T60" fmla="*/ 4 w 40"/>
                      <a:gd name="T61" fmla="*/ 19 h 37"/>
                      <a:gd name="T62" fmla="*/ 13 w 40"/>
                      <a:gd name="T63" fmla="*/ 6 h 37"/>
                      <a:gd name="T64" fmla="*/ 28 w 40"/>
                      <a:gd name="T65" fmla="*/ 4 h 37"/>
                      <a:gd name="T66" fmla="*/ 37 w 40"/>
                      <a:gd name="T67" fmla="*/ 17 h 37"/>
                      <a:gd name="T68" fmla="*/ 17 w 40"/>
                      <a:gd name="T69" fmla="*/ 23 h 37"/>
                      <a:gd name="T70" fmla="*/ 13 w 40"/>
                      <a:gd name="T71" fmla="*/ 22 h 37"/>
                      <a:gd name="T72" fmla="*/ 8 w 40"/>
                      <a:gd name="T73" fmla="*/ 20 h 37"/>
                      <a:gd name="T74" fmla="*/ 4 w 40"/>
                      <a:gd name="T75" fmla="*/ 19 h 37"/>
                      <a:gd name="T76" fmla="*/ 7 w 40"/>
                      <a:gd name="T77" fmla="*/ 21 h 37"/>
                      <a:gd name="T78" fmla="*/ 13 w 40"/>
                      <a:gd name="T79" fmla="*/ 23 h 37"/>
                      <a:gd name="T80" fmla="*/ 16 w 40"/>
                      <a:gd name="T81" fmla="*/ 25 h 37"/>
                      <a:gd name="T82" fmla="*/ 22 w 40"/>
                      <a:gd name="T83" fmla="*/ 27 h 37"/>
                      <a:gd name="T84" fmla="*/ 17 w 40"/>
                      <a:gd name="T85" fmla="*/ 23 h 37"/>
                      <a:gd name="T86" fmla="*/ 13 w 40"/>
                      <a:gd name="T87" fmla="*/ 22 h 37"/>
                      <a:gd name="T88" fmla="*/ 8 w 40"/>
                      <a:gd name="T89" fmla="*/ 20 h 37"/>
                      <a:gd name="T90" fmla="*/ 4 w 40"/>
                      <a:gd name="T91" fmla="*/ 19 h 37"/>
                      <a:gd name="T92" fmla="*/ 7 w 40"/>
                      <a:gd name="T93" fmla="*/ 21 h 37"/>
                      <a:gd name="T94" fmla="*/ 13 w 40"/>
                      <a:gd name="T95" fmla="*/ 23 h 37"/>
                      <a:gd name="T96" fmla="*/ 16 w 40"/>
                      <a:gd name="T97" fmla="*/ 25 h 37"/>
                      <a:gd name="T98" fmla="*/ 22 w 40"/>
                      <a:gd name="T99" fmla="*/ 27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40" h="37">
                        <a:moveTo>
                          <a:pt x="17" y="23"/>
                        </a:moveTo>
                        <a:cubicBezTo>
                          <a:pt x="16" y="23"/>
                          <a:pt x="16" y="23"/>
                          <a:pt x="15" y="22"/>
                        </a:cubicBezTo>
                        <a:cubicBezTo>
                          <a:pt x="15" y="22"/>
                          <a:pt x="14" y="22"/>
                          <a:pt x="13" y="22"/>
                        </a:cubicBezTo>
                        <a:cubicBezTo>
                          <a:pt x="12" y="21"/>
                          <a:pt x="11" y="21"/>
                          <a:pt x="10" y="20"/>
                        </a:cubicBezTo>
                        <a:cubicBezTo>
                          <a:pt x="10" y="20"/>
                          <a:pt x="9" y="20"/>
                          <a:pt x="8" y="20"/>
                        </a:cubicBezTo>
                        <a:cubicBezTo>
                          <a:pt x="7" y="19"/>
                          <a:pt x="5" y="19"/>
                          <a:pt x="4" y="19"/>
                        </a:cubicBezTo>
                        <a:cubicBezTo>
                          <a:pt x="4" y="19"/>
                          <a:pt x="4" y="19"/>
                          <a:pt x="4" y="19"/>
                        </a:cubicBezTo>
                        <a:cubicBezTo>
                          <a:pt x="3" y="20"/>
                          <a:pt x="3" y="20"/>
                          <a:pt x="3" y="20"/>
                        </a:cubicBezTo>
                        <a:cubicBezTo>
                          <a:pt x="3" y="20"/>
                          <a:pt x="5" y="21"/>
                          <a:pt x="7" y="21"/>
                        </a:cubicBezTo>
                        <a:cubicBezTo>
                          <a:pt x="8" y="21"/>
                          <a:pt x="9" y="22"/>
                          <a:pt x="9" y="22"/>
                        </a:cubicBezTo>
                        <a:cubicBezTo>
                          <a:pt x="10" y="22"/>
                          <a:pt x="11" y="23"/>
                          <a:pt x="13" y="23"/>
                        </a:cubicBezTo>
                        <a:cubicBezTo>
                          <a:pt x="13" y="23"/>
                          <a:pt x="14" y="24"/>
                          <a:pt x="14" y="24"/>
                        </a:cubicBezTo>
                        <a:cubicBezTo>
                          <a:pt x="15" y="24"/>
                          <a:pt x="15" y="25"/>
                          <a:pt x="16" y="25"/>
                        </a:cubicBezTo>
                        <a:cubicBezTo>
                          <a:pt x="18" y="26"/>
                          <a:pt x="19" y="27"/>
                          <a:pt x="21" y="29"/>
                        </a:cubicBezTo>
                        <a:cubicBezTo>
                          <a:pt x="22" y="27"/>
                          <a:pt x="22" y="27"/>
                          <a:pt x="22" y="27"/>
                        </a:cubicBezTo>
                        <a:cubicBezTo>
                          <a:pt x="20" y="26"/>
                          <a:pt x="19" y="25"/>
                          <a:pt x="17" y="23"/>
                        </a:cubicBezTo>
                        <a:close/>
                        <a:moveTo>
                          <a:pt x="17" y="23"/>
                        </a:moveTo>
                        <a:cubicBezTo>
                          <a:pt x="16" y="23"/>
                          <a:pt x="16" y="23"/>
                          <a:pt x="15" y="22"/>
                        </a:cubicBezTo>
                        <a:cubicBezTo>
                          <a:pt x="15" y="22"/>
                          <a:pt x="14" y="22"/>
                          <a:pt x="13" y="22"/>
                        </a:cubicBezTo>
                        <a:cubicBezTo>
                          <a:pt x="12" y="21"/>
                          <a:pt x="11" y="21"/>
                          <a:pt x="10" y="20"/>
                        </a:cubicBezTo>
                        <a:cubicBezTo>
                          <a:pt x="10" y="20"/>
                          <a:pt x="9" y="20"/>
                          <a:pt x="8" y="20"/>
                        </a:cubicBezTo>
                        <a:cubicBezTo>
                          <a:pt x="7" y="19"/>
                          <a:pt x="5" y="19"/>
                          <a:pt x="4" y="19"/>
                        </a:cubicBezTo>
                        <a:cubicBezTo>
                          <a:pt x="4" y="19"/>
                          <a:pt x="4" y="19"/>
                          <a:pt x="4" y="19"/>
                        </a:cubicBezTo>
                        <a:cubicBezTo>
                          <a:pt x="3" y="20"/>
                          <a:pt x="3" y="20"/>
                          <a:pt x="3" y="20"/>
                        </a:cubicBezTo>
                        <a:cubicBezTo>
                          <a:pt x="3" y="20"/>
                          <a:pt x="5" y="21"/>
                          <a:pt x="7" y="21"/>
                        </a:cubicBezTo>
                        <a:cubicBezTo>
                          <a:pt x="8" y="21"/>
                          <a:pt x="9" y="22"/>
                          <a:pt x="9" y="22"/>
                        </a:cubicBezTo>
                        <a:cubicBezTo>
                          <a:pt x="10" y="22"/>
                          <a:pt x="11" y="23"/>
                          <a:pt x="13" y="23"/>
                        </a:cubicBezTo>
                        <a:cubicBezTo>
                          <a:pt x="13" y="23"/>
                          <a:pt x="14" y="24"/>
                          <a:pt x="14" y="24"/>
                        </a:cubicBezTo>
                        <a:cubicBezTo>
                          <a:pt x="15" y="24"/>
                          <a:pt x="15" y="25"/>
                          <a:pt x="16" y="25"/>
                        </a:cubicBezTo>
                        <a:cubicBezTo>
                          <a:pt x="18" y="26"/>
                          <a:pt x="19" y="27"/>
                          <a:pt x="21" y="29"/>
                        </a:cubicBezTo>
                        <a:cubicBezTo>
                          <a:pt x="22" y="27"/>
                          <a:pt x="22" y="27"/>
                          <a:pt x="22" y="27"/>
                        </a:cubicBezTo>
                        <a:cubicBezTo>
                          <a:pt x="20" y="26"/>
                          <a:pt x="19" y="25"/>
                          <a:pt x="17" y="23"/>
                        </a:cubicBezTo>
                        <a:close/>
                        <a:moveTo>
                          <a:pt x="40" y="15"/>
                        </a:moveTo>
                        <a:cubicBezTo>
                          <a:pt x="40" y="15"/>
                          <a:pt x="37" y="6"/>
                          <a:pt x="29" y="2"/>
                        </a:cubicBezTo>
                        <a:cubicBezTo>
                          <a:pt x="25" y="0"/>
                          <a:pt x="20" y="0"/>
                          <a:pt x="15" y="0"/>
                        </a:cubicBezTo>
                        <a:cubicBezTo>
                          <a:pt x="15" y="1"/>
                          <a:pt x="15" y="1"/>
                          <a:pt x="15" y="1"/>
                        </a:cubicBezTo>
                        <a:cubicBezTo>
                          <a:pt x="11" y="5"/>
                          <a:pt x="11" y="5"/>
                          <a:pt x="11" y="5"/>
                        </a:cubicBezTo>
                        <a:cubicBezTo>
                          <a:pt x="11" y="5"/>
                          <a:pt x="11" y="5"/>
                          <a:pt x="11" y="5"/>
                        </a:cubicBezTo>
                        <a:cubicBezTo>
                          <a:pt x="0" y="20"/>
                          <a:pt x="0" y="20"/>
                          <a:pt x="0" y="20"/>
                        </a:cubicBezTo>
                        <a:cubicBezTo>
                          <a:pt x="2" y="20"/>
                          <a:pt x="2" y="20"/>
                          <a:pt x="2" y="20"/>
                        </a:cubicBezTo>
                        <a:cubicBezTo>
                          <a:pt x="2" y="20"/>
                          <a:pt x="2" y="20"/>
                          <a:pt x="3" y="20"/>
                        </a:cubicBezTo>
                        <a:cubicBezTo>
                          <a:pt x="3" y="20"/>
                          <a:pt x="5" y="21"/>
                          <a:pt x="7" y="21"/>
                        </a:cubicBezTo>
                        <a:cubicBezTo>
                          <a:pt x="8" y="21"/>
                          <a:pt x="9" y="22"/>
                          <a:pt x="9" y="22"/>
                        </a:cubicBezTo>
                        <a:cubicBezTo>
                          <a:pt x="10" y="22"/>
                          <a:pt x="11" y="23"/>
                          <a:pt x="13" y="23"/>
                        </a:cubicBezTo>
                        <a:cubicBezTo>
                          <a:pt x="13" y="23"/>
                          <a:pt x="14" y="24"/>
                          <a:pt x="14" y="24"/>
                        </a:cubicBezTo>
                        <a:cubicBezTo>
                          <a:pt x="15" y="24"/>
                          <a:pt x="15" y="25"/>
                          <a:pt x="16" y="25"/>
                        </a:cubicBezTo>
                        <a:cubicBezTo>
                          <a:pt x="18" y="26"/>
                          <a:pt x="19" y="27"/>
                          <a:pt x="21" y="29"/>
                        </a:cubicBezTo>
                        <a:cubicBezTo>
                          <a:pt x="21" y="29"/>
                          <a:pt x="22" y="30"/>
                          <a:pt x="22" y="31"/>
                        </a:cubicBezTo>
                        <a:cubicBezTo>
                          <a:pt x="23" y="32"/>
                          <a:pt x="24" y="33"/>
                          <a:pt x="24" y="35"/>
                        </a:cubicBezTo>
                        <a:cubicBezTo>
                          <a:pt x="24" y="35"/>
                          <a:pt x="24" y="35"/>
                          <a:pt x="24" y="35"/>
                        </a:cubicBezTo>
                        <a:cubicBezTo>
                          <a:pt x="25" y="37"/>
                          <a:pt x="25" y="37"/>
                          <a:pt x="25" y="37"/>
                        </a:cubicBezTo>
                        <a:cubicBezTo>
                          <a:pt x="30" y="31"/>
                          <a:pt x="30" y="31"/>
                          <a:pt x="30" y="31"/>
                        </a:cubicBezTo>
                        <a:cubicBezTo>
                          <a:pt x="40" y="15"/>
                          <a:pt x="40" y="15"/>
                          <a:pt x="40" y="15"/>
                        </a:cubicBezTo>
                        <a:close/>
                        <a:moveTo>
                          <a:pt x="26" y="33"/>
                        </a:moveTo>
                        <a:cubicBezTo>
                          <a:pt x="25" y="31"/>
                          <a:pt x="24" y="30"/>
                          <a:pt x="23" y="29"/>
                        </a:cubicBezTo>
                        <a:cubicBezTo>
                          <a:pt x="23" y="28"/>
                          <a:pt x="22" y="28"/>
                          <a:pt x="22" y="27"/>
                        </a:cubicBezTo>
                        <a:cubicBezTo>
                          <a:pt x="20" y="26"/>
                          <a:pt x="19" y="25"/>
                          <a:pt x="17" y="23"/>
                        </a:cubicBezTo>
                        <a:cubicBezTo>
                          <a:pt x="16" y="23"/>
                          <a:pt x="16" y="23"/>
                          <a:pt x="15" y="22"/>
                        </a:cubicBezTo>
                        <a:cubicBezTo>
                          <a:pt x="15" y="22"/>
                          <a:pt x="14" y="22"/>
                          <a:pt x="13" y="22"/>
                        </a:cubicBezTo>
                        <a:cubicBezTo>
                          <a:pt x="12" y="21"/>
                          <a:pt x="11" y="21"/>
                          <a:pt x="10" y="20"/>
                        </a:cubicBezTo>
                        <a:cubicBezTo>
                          <a:pt x="10" y="20"/>
                          <a:pt x="9" y="20"/>
                          <a:pt x="8" y="20"/>
                        </a:cubicBezTo>
                        <a:cubicBezTo>
                          <a:pt x="7" y="19"/>
                          <a:pt x="5" y="19"/>
                          <a:pt x="4" y="19"/>
                        </a:cubicBezTo>
                        <a:cubicBezTo>
                          <a:pt x="4" y="19"/>
                          <a:pt x="4" y="19"/>
                          <a:pt x="4" y="19"/>
                        </a:cubicBezTo>
                        <a:cubicBezTo>
                          <a:pt x="13" y="6"/>
                          <a:pt x="13" y="6"/>
                          <a:pt x="13" y="6"/>
                        </a:cubicBezTo>
                        <a:cubicBezTo>
                          <a:pt x="16" y="2"/>
                          <a:pt x="16" y="2"/>
                          <a:pt x="16" y="2"/>
                        </a:cubicBezTo>
                        <a:cubicBezTo>
                          <a:pt x="20" y="2"/>
                          <a:pt x="24" y="2"/>
                          <a:pt x="28" y="4"/>
                        </a:cubicBezTo>
                        <a:cubicBezTo>
                          <a:pt x="35" y="7"/>
                          <a:pt x="38" y="13"/>
                          <a:pt x="38" y="15"/>
                        </a:cubicBezTo>
                        <a:cubicBezTo>
                          <a:pt x="37" y="17"/>
                          <a:pt x="37" y="17"/>
                          <a:pt x="37" y="17"/>
                        </a:cubicBezTo>
                        <a:lnTo>
                          <a:pt x="26" y="33"/>
                        </a:lnTo>
                        <a:close/>
                        <a:moveTo>
                          <a:pt x="17" y="23"/>
                        </a:moveTo>
                        <a:cubicBezTo>
                          <a:pt x="16" y="23"/>
                          <a:pt x="16" y="23"/>
                          <a:pt x="15" y="22"/>
                        </a:cubicBezTo>
                        <a:cubicBezTo>
                          <a:pt x="15" y="22"/>
                          <a:pt x="14" y="22"/>
                          <a:pt x="13" y="22"/>
                        </a:cubicBezTo>
                        <a:cubicBezTo>
                          <a:pt x="12" y="21"/>
                          <a:pt x="11" y="21"/>
                          <a:pt x="10" y="20"/>
                        </a:cubicBezTo>
                        <a:cubicBezTo>
                          <a:pt x="10" y="20"/>
                          <a:pt x="9" y="20"/>
                          <a:pt x="8" y="20"/>
                        </a:cubicBezTo>
                        <a:cubicBezTo>
                          <a:pt x="7" y="19"/>
                          <a:pt x="5" y="19"/>
                          <a:pt x="4" y="19"/>
                        </a:cubicBezTo>
                        <a:cubicBezTo>
                          <a:pt x="4" y="19"/>
                          <a:pt x="4" y="19"/>
                          <a:pt x="4" y="19"/>
                        </a:cubicBezTo>
                        <a:cubicBezTo>
                          <a:pt x="3" y="20"/>
                          <a:pt x="3" y="20"/>
                          <a:pt x="3" y="20"/>
                        </a:cubicBezTo>
                        <a:cubicBezTo>
                          <a:pt x="3" y="20"/>
                          <a:pt x="5" y="21"/>
                          <a:pt x="7" y="21"/>
                        </a:cubicBezTo>
                        <a:cubicBezTo>
                          <a:pt x="8" y="21"/>
                          <a:pt x="9" y="22"/>
                          <a:pt x="9" y="22"/>
                        </a:cubicBezTo>
                        <a:cubicBezTo>
                          <a:pt x="10" y="22"/>
                          <a:pt x="11" y="23"/>
                          <a:pt x="13" y="23"/>
                        </a:cubicBezTo>
                        <a:cubicBezTo>
                          <a:pt x="13" y="23"/>
                          <a:pt x="14" y="24"/>
                          <a:pt x="14" y="24"/>
                        </a:cubicBezTo>
                        <a:cubicBezTo>
                          <a:pt x="15" y="24"/>
                          <a:pt x="15" y="25"/>
                          <a:pt x="16" y="25"/>
                        </a:cubicBezTo>
                        <a:cubicBezTo>
                          <a:pt x="18" y="26"/>
                          <a:pt x="19" y="27"/>
                          <a:pt x="21" y="29"/>
                        </a:cubicBezTo>
                        <a:cubicBezTo>
                          <a:pt x="22" y="27"/>
                          <a:pt x="22" y="27"/>
                          <a:pt x="22" y="27"/>
                        </a:cubicBezTo>
                        <a:cubicBezTo>
                          <a:pt x="20" y="26"/>
                          <a:pt x="19" y="25"/>
                          <a:pt x="17" y="23"/>
                        </a:cubicBezTo>
                        <a:close/>
                        <a:moveTo>
                          <a:pt x="17" y="23"/>
                        </a:moveTo>
                        <a:cubicBezTo>
                          <a:pt x="16" y="23"/>
                          <a:pt x="16" y="23"/>
                          <a:pt x="15" y="22"/>
                        </a:cubicBezTo>
                        <a:cubicBezTo>
                          <a:pt x="15" y="22"/>
                          <a:pt x="14" y="22"/>
                          <a:pt x="13" y="22"/>
                        </a:cubicBezTo>
                        <a:cubicBezTo>
                          <a:pt x="12" y="21"/>
                          <a:pt x="11" y="21"/>
                          <a:pt x="10" y="20"/>
                        </a:cubicBezTo>
                        <a:cubicBezTo>
                          <a:pt x="10" y="20"/>
                          <a:pt x="9" y="20"/>
                          <a:pt x="8" y="20"/>
                        </a:cubicBezTo>
                        <a:cubicBezTo>
                          <a:pt x="7" y="19"/>
                          <a:pt x="5" y="19"/>
                          <a:pt x="4" y="19"/>
                        </a:cubicBezTo>
                        <a:cubicBezTo>
                          <a:pt x="4" y="19"/>
                          <a:pt x="4" y="19"/>
                          <a:pt x="4" y="19"/>
                        </a:cubicBezTo>
                        <a:cubicBezTo>
                          <a:pt x="3" y="20"/>
                          <a:pt x="3" y="20"/>
                          <a:pt x="3" y="20"/>
                        </a:cubicBezTo>
                        <a:cubicBezTo>
                          <a:pt x="3" y="20"/>
                          <a:pt x="5" y="21"/>
                          <a:pt x="7" y="21"/>
                        </a:cubicBezTo>
                        <a:cubicBezTo>
                          <a:pt x="8" y="21"/>
                          <a:pt x="9" y="22"/>
                          <a:pt x="9" y="22"/>
                        </a:cubicBezTo>
                        <a:cubicBezTo>
                          <a:pt x="10" y="22"/>
                          <a:pt x="11" y="23"/>
                          <a:pt x="13" y="23"/>
                        </a:cubicBezTo>
                        <a:cubicBezTo>
                          <a:pt x="13" y="23"/>
                          <a:pt x="14" y="24"/>
                          <a:pt x="14" y="24"/>
                        </a:cubicBezTo>
                        <a:cubicBezTo>
                          <a:pt x="15" y="24"/>
                          <a:pt x="15" y="25"/>
                          <a:pt x="16" y="25"/>
                        </a:cubicBezTo>
                        <a:cubicBezTo>
                          <a:pt x="18" y="26"/>
                          <a:pt x="19" y="27"/>
                          <a:pt x="21" y="29"/>
                        </a:cubicBezTo>
                        <a:cubicBezTo>
                          <a:pt x="22" y="27"/>
                          <a:pt x="22" y="27"/>
                          <a:pt x="22" y="27"/>
                        </a:cubicBezTo>
                        <a:cubicBezTo>
                          <a:pt x="20" y="26"/>
                          <a:pt x="19" y="25"/>
                          <a:pt x="17" y="23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</p:grpSp>
            <p:grpSp>
              <p:nvGrpSpPr>
                <p:cNvPr id="38" name="ïṥľîḓé">
                  <a:extLst>
                    <a:ext uri="{FF2B5EF4-FFF2-40B4-BE49-F238E27FC236}">
                      <a16:creationId xmlns:a16="http://schemas.microsoft.com/office/drawing/2014/main" id="{B09E3866-172F-4A1C-A5A3-C5F58F1F3722}"/>
                    </a:ext>
                  </a:extLst>
                </p:cNvPr>
                <p:cNvGrpSpPr/>
                <p:nvPr/>
              </p:nvGrpSpPr>
              <p:grpSpPr>
                <a:xfrm>
                  <a:off x="1416748" y="2456247"/>
                  <a:ext cx="312549" cy="442646"/>
                  <a:chOff x="5698186" y="1950933"/>
                  <a:chExt cx="312549" cy="442646"/>
                </a:xfrm>
              </p:grpSpPr>
              <p:sp>
                <p:nvSpPr>
                  <p:cNvPr id="118" name="iṧḻide">
                    <a:extLst>
                      <a:ext uri="{FF2B5EF4-FFF2-40B4-BE49-F238E27FC236}">
                        <a16:creationId xmlns:a16="http://schemas.microsoft.com/office/drawing/2014/main" id="{0B60808A-97B8-47F3-B4C2-746AADAD493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702945" y="1950933"/>
                    <a:ext cx="307790" cy="442646"/>
                  </a:xfrm>
                  <a:custGeom>
                    <a:avLst/>
                    <a:gdLst>
                      <a:gd name="T0" fmla="*/ 82 w 82"/>
                      <a:gd name="T1" fmla="*/ 118 h 118"/>
                      <a:gd name="T2" fmla="*/ 29 w 82"/>
                      <a:gd name="T3" fmla="*/ 116 h 118"/>
                      <a:gd name="T4" fmla="*/ 47 w 82"/>
                      <a:gd name="T5" fmla="*/ 96 h 118"/>
                      <a:gd name="T6" fmla="*/ 30 w 82"/>
                      <a:gd name="T7" fmla="*/ 1 h 118"/>
                      <a:gd name="T8" fmla="*/ 31 w 82"/>
                      <a:gd name="T9" fmla="*/ 0 h 118"/>
                      <a:gd name="T10" fmla="*/ 59 w 82"/>
                      <a:gd name="T11" fmla="*/ 18 h 118"/>
                      <a:gd name="T12" fmla="*/ 58 w 82"/>
                      <a:gd name="T13" fmla="*/ 20 h 118"/>
                      <a:gd name="T14" fmla="*/ 60 w 82"/>
                      <a:gd name="T15" fmla="*/ 86 h 118"/>
                      <a:gd name="T16" fmla="*/ 79 w 82"/>
                      <a:gd name="T17" fmla="*/ 70 h 118"/>
                      <a:gd name="T18" fmla="*/ 82 w 82"/>
                      <a:gd name="T19" fmla="*/ 118 h 118"/>
                      <a:gd name="T20" fmla="*/ 36 w 82"/>
                      <a:gd name="T21" fmla="*/ 113 h 118"/>
                      <a:gd name="T22" fmla="*/ 79 w 82"/>
                      <a:gd name="T23" fmla="*/ 115 h 118"/>
                      <a:gd name="T24" fmla="*/ 76 w 82"/>
                      <a:gd name="T25" fmla="*/ 76 h 118"/>
                      <a:gd name="T26" fmla="*/ 59 w 82"/>
                      <a:gd name="T27" fmla="*/ 90 h 118"/>
                      <a:gd name="T28" fmla="*/ 59 w 82"/>
                      <a:gd name="T29" fmla="*/ 89 h 118"/>
                      <a:gd name="T30" fmla="*/ 55 w 82"/>
                      <a:gd name="T31" fmla="*/ 19 h 118"/>
                      <a:gd name="T32" fmla="*/ 32 w 82"/>
                      <a:gd name="T33" fmla="*/ 4 h 118"/>
                      <a:gd name="T34" fmla="*/ 50 w 82"/>
                      <a:gd name="T35" fmla="*/ 95 h 118"/>
                      <a:gd name="T36" fmla="*/ 52 w 82"/>
                      <a:gd name="T37" fmla="*/ 96 h 118"/>
                      <a:gd name="T38" fmla="*/ 36 w 82"/>
                      <a:gd name="T39" fmla="*/ 113 h 1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82" h="118">
                        <a:moveTo>
                          <a:pt x="82" y="118"/>
                        </a:moveTo>
                        <a:cubicBezTo>
                          <a:pt x="29" y="116"/>
                          <a:pt x="29" y="116"/>
                          <a:pt x="29" y="116"/>
                        </a:cubicBezTo>
                        <a:cubicBezTo>
                          <a:pt x="47" y="96"/>
                          <a:pt x="47" y="96"/>
                          <a:pt x="47" y="96"/>
                        </a:cubicBezTo>
                        <a:cubicBezTo>
                          <a:pt x="0" y="62"/>
                          <a:pt x="30" y="2"/>
                          <a:pt x="30" y="1"/>
                        </a:cubicBezTo>
                        <a:cubicBezTo>
                          <a:pt x="31" y="0"/>
                          <a:pt x="31" y="0"/>
                          <a:pt x="31" y="0"/>
                        </a:cubicBezTo>
                        <a:cubicBezTo>
                          <a:pt x="59" y="18"/>
                          <a:pt x="59" y="18"/>
                          <a:pt x="59" y="18"/>
                        </a:cubicBezTo>
                        <a:cubicBezTo>
                          <a:pt x="58" y="20"/>
                          <a:pt x="58" y="20"/>
                          <a:pt x="58" y="20"/>
                        </a:cubicBezTo>
                        <a:cubicBezTo>
                          <a:pt x="34" y="53"/>
                          <a:pt x="55" y="80"/>
                          <a:pt x="60" y="86"/>
                        </a:cubicBezTo>
                        <a:cubicBezTo>
                          <a:pt x="79" y="70"/>
                          <a:pt x="79" y="70"/>
                          <a:pt x="79" y="70"/>
                        </a:cubicBezTo>
                        <a:lnTo>
                          <a:pt x="82" y="118"/>
                        </a:lnTo>
                        <a:close/>
                        <a:moveTo>
                          <a:pt x="36" y="113"/>
                        </a:moveTo>
                        <a:cubicBezTo>
                          <a:pt x="79" y="115"/>
                          <a:pt x="79" y="115"/>
                          <a:pt x="79" y="115"/>
                        </a:cubicBezTo>
                        <a:cubicBezTo>
                          <a:pt x="76" y="76"/>
                          <a:pt x="76" y="76"/>
                          <a:pt x="76" y="76"/>
                        </a:cubicBezTo>
                        <a:cubicBezTo>
                          <a:pt x="59" y="90"/>
                          <a:pt x="59" y="90"/>
                          <a:pt x="59" y="90"/>
                        </a:cubicBezTo>
                        <a:cubicBezTo>
                          <a:pt x="59" y="89"/>
                          <a:pt x="59" y="89"/>
                          <a:pt x="59" y="89"/>
                        </a:cubicBezTo>
                        <a:cubicBezTo>
                          <a:pt x="58" y="88"/>
                          <a:pt x="28" y="58"/>
                          <a:pt x="55" y="19"/>
                        </a:cubicBezTo>
                        <a:cubicBezTo>
                          <a:pt x="32" y="4"/>
                          <a:pt x="32" y="4"/>
                          <a:pt x="32" y="4"/>
                        </a:cubicBezTo>
                        <a:cubicBezTo>
                          <a:pt x="28" y="14"/>
                          <a:pt x="7" y="65"/>
                          <a:pt x="50" y="95"/>
                        </a:cubicBezTo>
                        <a:cubicBezTo>
                          <a:pt x="52" y="96"/>
                          <a:pt x="52" y="96"/>
                          <a:pt x="52" y="96"/>
                        </a:cubicBezTo>
                        <a:lnTo>
                          <a:pt x="36" y="113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119" name="iṧ1iḍè">
                    <a:extLst>
                      <a:ext uri="{FF2B5EF4-FFF2-40B4-BE49-F238E27FC236}">
                        <a16:creationId xmlns:a16="http://schemas.microsoft.com/office/drawing/2014/main" id="{971823A6-0031-4F09-83EE-8D286B83C3A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698186" y="1954106"/>
                    <a:ext cx="199905" cy="431541"/>
                  </a:xfrm>
                  <a:custGeom>
                    <a:avLst/>
                    <a:gdLst>
                      <a:gd name="T0" fmla="*/ 34 w 53"/>
                      <a:gd name="T1" fmla="*/ 115 h 115"/>
                      <a:gd name="T2" fmla="*/ 22 w 53"/>
                      <a:gd name="T3" fmla="*/ 113 h 115"/>
                      <a:gd name="T4" fmla="*/ 37 w 53"/>
                      <a:gd name="T5" fmla="*/ 96 h 115"/>
                      <a:gd name="T6" fmla="*/ 20 w 53"/>
                      <a:gd name="T7" fmla="*/ 10 h 115"/>
                      <a:gd name="T8" fmla="*/ 21 w 53"/>
                      <a:gd name="T9" fmla="*/ 10 h 115"/>
                      <a:gd name="T10" fmla="*/ 31 w 53"/>
                      <a:gd name="T11" fmla="*/ 0 h 115"/>
                      <a:gd name="T12" fmla="*/ 33 w 53"/>
                      <a:gd name="T13" fmla="*/ 2 h 115"/>
                      <a:gd name="T14" fmla="*/ 23 w 53"/>
                      <a:gd name="T15" fmla="*/ 12 h 115"/>
                      <a:gd name="T16" fmla="*/ 40 w 53"/>
                      <a:gd name="T17" fmla="*/ 94 h 115"/>
                      <a:gd name="T18" fmla="*/ 53 w 53"/>
                      <a:gd name="T19" fmla="*/ 94 h 115"/>
                      <a:gd name="T20" fmla="*/ 34 w 53"/>
                      <a:gd name="T21" fmla="*/ 115 h 115"/>
                      <a:gd name="T22" fmla="*/ 28 w 53"/>
                      <a:gd name="T23" fmla="*/ 111 h 115"/>
                      <a:gd name="T24" fmla="*/ 33 w 53"/>
                      <a:gd name="T25" fmla="*/ 112 h 115"/>
                      <a:gd name="T26" fmla="*/ 46 w 53"/>
                      <a:gd name="T27" fmla="*/ 97 h 115"/>
                      <a:gd name="T28" fmla="*/ 40 w 53"/>
                      <a:gd name="T29" fmla="*/ 97 h 115"/>
                      <a:gd name="T30" fmla="*/ 28 w 53"/>
                      <a:gd name="T31" fmla="*/ 111 h 1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3" h="115">
                        <a:moveTo>
                          <a:pt x="34" y="115"/>
                        </a:moveTo>
                        <a:cubicBezTo>
                          <a:pt x="22" y="113"/>
                          <a:pt x="22" y="113"/>
                          <a:pt x="22" y="113"/>
                        </a:cubicBezTo>
                        <a:cubicBezTo>
                          <a:pt x="37" y="96"/>
                          <a:pt x="37" y="96"/>
                          <a:pt x="37" y="96"/>
                        </a:cubicBezTo>
                        <a:cubicBezTo>
                          <a:pt x="30" y="90"/>
                          <a:pt x="0" y="59"/>
                          <a:pt x="20" y="10"/>
                        </a:cubicBezTo>
                        <a:cubicBezTo>
                          <a:pt x="21" y="10"/>
                          <a:pt x="21" y="10"/>
                          <a:pt x="21" y="10"/>
                        </a:cubicBezTo>
                        <a:cubicBezTo>
                          <a:pt x="31" y="0"/>
                          <a:pt x="31" y="0"/>
                          <a:pt x="31" y="0"/>
                        </a:cubicBezTo>
                        <a:cubicBezTo>
                          <a:pt x="33" y="2"/>
                          <a:pt x="33" y="2"/>
                          <a:pt x="33" y="2"/>
                        </a:cubicBezTo>
                        <a:cubicBezTo>
                          <a:pt x="23" y="12"/>
                          <a:pt x="23" y="12"/>
                          <a:pt x="23" y="12"/>
                        </a:cubicBezTo>
                        <a:cubicBezTo>
                          <a:pt x="3" y="61"/>
                          <a:pt x="36" y="91"/>
                          <a:pt x="40" y="94"/>
                        </a:cubicBezTo>
                        <a:cubicBezTo>
                          <a:pt x="53" y="94"/>
                          <a:pt x="53" y="94"/>
                          <a:pt x="53" y="94"/>
                        </a:cubicBezTo>
                        <a:lnTo>
                          <a:pt x="34" y="115"/>
                        </a:lnTo>
                        <a:close/>
                        <a:moveTo>
                          <a:pt x="28" y="111"/>
                        </a:moveTo>
                        <a:cubicBezTo>
                          <a:pt x="33" y="112"/>
                          <a:pt x="33" y="112"/>
                          <a:pt x="33" y="112"/>
                        </a:cubicBezTo>
                        <a:cubicBezTo>
                          <a:pt x="46" y="97"/>
                          <a:pt x="46" y="97"/>
                          <a:pt x="46" y="97"/>
                        </a:cubicBezTo>
                        <a:cubicBezTo>
                          <a:pt x="40" y="97"/>
                          <a:pt x="40" y="97"/>
                          <a:pt x="40" y="97"/>
                        </a:cubicBezTo>
                        <a:lnTo>
                          <a:pt x="28" y="111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120" name="íŝḻïdè">
                    <a:extLst>
                      <a:ext uri="{FF2B5EF4-FFF2-40B4-BE49-F238E27FC236}">
                        <a16:creationId xmlns:a16="http://schemas.microsoft.com/office/drawing/2014/main" id="{00B1A0EB-7499-440C-99C4-EC0E98A00F7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906023" y="2217473"/>
                    <a:ext cx="90433" cy="44423"/>
                  </a:xfrm>
                  <a:custGeom>
                    <a:avLst/>
                    <a:gdLst>
                      <a:gd name="T0" fmla="*/ 5 w 57"/>
                      <a:gd name="T1" fmla="*/ 28 h 28"/>
                      <a:gd name="T2" fmla="*/ 0 w 57"/>
                      <a:gd name="T3" fmla="*/ 23 h 28"/>
                      <a:gd name="T4" fmla="*/ 24 w 57"/>
                      <a:gd name="T5" fmla="*/ 0 h 28"/>
                      <a:gd name="T6" fmla="*/ 57 w 57"/>
                      <a:gd name="T7" fmla="*/ 0 h 28"/>
                      <a:gd name="T8" fmla="*/ 57 w 57"/>
                      <a:gd name="T9" fmla="*/ 7 h 28"/>
                      <a:gd name="T10" fmla="*/ 28 w 57"/>
                      <a:gd name="T11" fmla="*/ 7 h 28"/>
                      <a:gd name="T12" fmla="*/ 5 w 57"/>
                      <a:gd name="T13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7" h="28">
                        <a:moveTo>
                          <a:pt x="5" y="28"/>
                        </a:moveTo>
                        <a:lnTo>
                          <a:pt x="0" y="23"/>
                        </a:lnTo>
                        <a:lnTo>
                          <a:pt x="24" y="0"/>
                        </a:lnTo>
                        <a:lnTo>
                          <a:pt x="57" y="0"/>
                        </a:lnTo>
                        <a:lnTo>
                          <a:pt x="57" y="7"/>
                        </a:lnTo>
                        <a:lnTo>
                          <a:pt x="28" y="7"/>
                        </a:lnTo>
                        <a:lnTo>
                          <a:pt x="5" y="28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</p:grpSp>
            <p:grpSp>
              <p:nvGrpSpPr>
                <p:cNvPr id="39" name="íşľiḑé">
                  <a:extLst>
                    <a:ext uri="{FF2B5EF4-FFF2-40B4-BE49-F238E27FC236}">
                      <a16:creationId xmlns:a16="http://schemas.microsoft.com/office/drawing/2014/main" id="{E1C65C90-ED0C-480F-BD57-9A82D0CCBA49}"/>
                    </a:ext>
                  </a:extLst>
                </p:cNvPr>
                <p:cNvGrpSpPr/>
                <p:nvPr/>
              </p:nvGrpSpPr>
              <p:grpSpPr>
                <a:xfrm>
                  <a:off x="2170350" y="4994742"/>
                  <a:ext cx="230051" cy="326829"/>
                  <a:chOff x="4382937" y="5523837"/>
                  <a:chExt cx="230051" cy="326829"/>
                </a:xfrm>
              </p:grpSpPr>
              <p:sp>
                <p:nvSpPr>
                  <p:cNvPr id="115" name="îṩḻíḓê">
                    <a:extLst>
                      <a:ext uri="{FF2B5EF4-FFF2-40B4-BE49-F238E27FC236}">
                        <a16:creationId xmlns:a16="http://schemas.microsoft.com/office/drawing/2014/main" id="{384A233D-4730-43B3-A876-0AFA3ACC8F3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382937" y="5523837"/>
                    <a:ext cx="226877" cy="326829"/>
                  </a:xfrm>
                  <a:custGeom>
                    <a:avLst/>
                    <a:gdLst>
                      <a:gd name="T0" fmla="*/ 0 w 60"/>
                      <a:gd name="T1" fmla="*/ 87 h 87"/>
                      <a:gd name="T2" fmla="*/ 2 w 60"/>
                      <a:gd name="T3" fmla="*/ 50 h 87"/>
                      <a:gd name="T4" fmla="*/ 16 w 60"/>
                      <a:gd name="T5" fmla="*/ 62 h 87"/>
                      <a:gd name="T6" fmla="*/ 17 w 60"/>
                      <a:gd name="T7" fmla="*/ 15 h 87"/>
                      <a:gd name="T8" fmla="*/ 16 w 60"/>
                      <a:gd name="T9" fmla="*/ 14 h 87"/>
                      <a:gd name="T10" fmla="*/ 38 w 60"/>
                      <a:gd name="T11" fmla="*/ 0 h 87"/>
                      <a:gd name="T12" fmla="*/ 38 w 60"/>
                      <a:gd name="T13" fmla="*/ 1 h 87"/>
                      <a:gd name="T14" fmla="*/ 26 w 60"/>
                      <a:gd name="T15" fmla="*/ 70 h 87"/>
                      <a:gd name="T16" fmla="*/ 40 w 60"/>
                      <a:gd name="T17" fmla="*/ 85 h 87"/>
                      <a:gd name="T18" fmla="*/ 0 w 60"/>
                      <a:gd name="T19" fmla="*/ 87 h 87"/>
                      <a:gd name="T20" fmla="*/ 5 w 60"/>
                      <a:gd name="T21" fmla="*/ 56 h 87"/>
                      <a:gd name="T22" fmla="*/ 3 w 60"/>
                      <a:gd name="T23" fmla="*/ 83 h 87"/>
                      <a:gd name="T24" fmla="*/ 33 w 60"/>
                      <a:gd name="T25" fmla="*/ 82 h 87"/>
                      <a:gd name="T26" fmla="*/ 22 w 60"/>
                      <a:gd name="T27" fmla="*/ 70 h 87"/>
                      <a:gd name="T28" fmla="*/ 23 w 60"/>
                      <a:gd name="T29" fmla="*/ 69 h 87"/>
                      <a:gd name="T30" fmla="*/ 36 w 60"/>
                      <a:gd name="T31" fmla="*/ 4 h 87"/>
                      <a:gd name="T32" fmla="*/ 20 w 60"/>
                      <a:gd name="T33" fmla="*/ 14 h 87"/>
                      <a:gd name="T34" fmla="*/ 18 w 60"/>
                      <a:gd name="T35" fmla="*/ 65 h 87"/>
                      <a:gd name="T36" fmla="*/ 17 w 60"/>
                      <a:gd name="T37" fmla="*/ 66 h 87"/>
                      <a:gd name="T38" fmla="*/ 5 w 60"/>
                      <a:gd name="T39" fmla="*/ 56 h 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60" h="87">
                        <a:moveTo>
                          <a:pt x="0" y="87"/>
                        </a:move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6" y="62"/>
                          <a:pt x="16" y="62"/>
                          <a:pt x="16" y="62"/>
                        </a:cubicBezTo>
                        <a:cubicBezTo>
                          <a:pt x="20" y="57"/>
                          <a:pt x="35" y="39"/>
                          <a:pt x="17" y="15"/>
                        </a:cubicBezTo>
                        <a:cubicBezTo>
                          <a:pt x="16" y="14"/>
                          <a:pt x="16" y="14"/>
                          <a:pt x="16" y="14"/>
                        </a:cubicBezTo>
                        <a:cubicBezTo>
                          <a:pt x="38" y="0"/>
                          <a:pt x="38" y="0"/>
                          <a:pt x="38" y="0"/>
                        </a:cubicBezTo>
                        <a:cubicBezTo>
                          <a:pt x="38" y="1"/>
                          <a:pt x="38" y="1"/>
                          <a:pt x="38" y="1"/>
                        </a:cubicBezTo>
                        <a:cubicBezTo>
                          <a:pt x="39" y="1"/>
                          <a:pt x="60" y="45"/>
                          <a:pt x="26" y="70"/>
                        </a:cubicBezTo>
                        <a:cubicBezTo>
                          <a:pt x="40" y="85"/>
                          <a:pt x="40" y="85"/>
                          <a:pt x="40" y="85"/>
                        </a:cubicBezTo>
                        <a:lnTo>
                          <a:pt x="0" y="87"/>
                        </a:lnTo>
                        <a:close/>
                        <a:moveTo>
                          <a:pt x="5" y="56"/>
                        </a:moveTo>
                        <a:cubicBezTo>
                          <a:pt x="3" y="83"/>
                          <a:pt x="3" y="83"/>
                          <a:pt x="3" y="83"/>
                        </a:cubicBezTo>
                        <a:cubicBezTo>
                          <a:pt x="33" y="82"/>
                          <a:pt x="33" y="82"/>
                          <a:pt x="33" y="82"/>
                        </a:cubicBezTo>
                        <a:cubicBezTo>
                          <a:pt x="22" y="70"/>
                          <a:pt x="22" y="70"/>
                          <a:pt x="22" y="70"/>
                        </a:cubicBezTo>
                        <a:cubicBezTo>
                          <a:pt x="23" y="69"/>
                          <a:pt x="23" y="69"/>
                          <a:pt x="23" y="69"/>
                        </a:cubicBezTo>
                        <a:cubicBezTo>
                          <a:pt x="53" y="48"/>
                          <a:pt x="40" y="12"/>
                          <a:pt x="36" y="4"/>
                        </a:cubicBezTo>
                        <a:cubicBezTo>
                          <a:pt x="20" y="14"/>
                          <a:pt x="20" y="14"/>
                          <a:pt x="20" y="14"/>
                        </a:cubicBezTo>
                        <a:cubicBezTo>
                          <a:pt x="40" y="42"/>
                          <a:pt x="18" y="65"/>
                          <a:pt x="18" y="65"/>
                        </a:cubicBezTo>
                        <a:cubicBezTo>
                          <a:pt x="17" y="66"/>
                          <a:pt x="17" y="66"/>
                          <a:pt x="17" y="66"/>
                        </a:cubicBezTo>
                        <a:lnTo>
                          <a:pt x="5" y="56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116" name="ïšlidê">
                    <a:extLst>
                      <a:ext uri="{FF2B5EF4-FFF2-40B4-BE49-F238E27FC236}">
                        <a16:creationId xmlns:a16="http://schemas.microsoft.com/office/drawing/2014/main" id="{9866EF6E-4DE3-4E3D-A007-8CFD9A01927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462265" y="5527010"/>
                    <a:ext cx="150723" cy="315723"/>
                  </a:xfrm>
                  <a:custGeom>
                    <a:avLst/>
                    <a:gdLst>
                      <a:gd name="T0" fmla="*/ 15 w 40"/>
                      <a:gd name="T1" fmla="*/ 84 h 84"/>
                      <a:gd name="T2" fmla="*/ 0 w 40"/>
                      <a:gd name="T3" fmla="*/ 68 h 84"/>
                      <a:gd name="T4" fmla="*/ 11 w 40"/>
                      <a:gd name="T5" fmla="*/ 68 h 84"/>
                      <a:gd name="T6" fmla="*/ 22 w 40"/>
                      <a:gd name="T7" fmla="*/ 9 h 84"/>
                      <a:gd name="T8" fmla="*/ 15 w 40"/>
                      <a:gd name="T9" fmla="*/ 2 h 84"/>
                      <a:gd name="T10" fmla="*/ 17 w 40"/>
                      <a:gd name="T11" fmla="*/ 0 h 84"/>
                      <a:gd name="T12" fmla="*/ 25 w 40"/>
                      <a:gd name="T13" fmla="*/ 7 h 84"/>
                      <a:gd name="T14" fmla="*/ 13 w 40"/>
                      <a:gd name="T15" fmla="*/ 70 h 84"/>
                      <a:gd name="T16" fmla="*/ 24 w 40"/>
                      <a:gd name="T17" fmla="*/ 83 h 84"/>
                      <a:gd name="T18" fmla="*/ 15 w 40"/>
                      <a:gd name="T19" fmla="*/ 84 h 84"/>
                      <a:gd name="T20" fmla="*/ 7 w 40"/>
                      <a:gd name="T21" fmla="*/ 71 h 84"/>
                      <a:gd name="T22" fmla="*/ 16 w 40"/>
                      <a:gd name="T23" fmla="*/ 81 h 84"/>
                      <a:gd name="T24" fmla="*/ 18 w 40"/>
                      <a:gd name="T25" fmla="*/ 80 h 84"/>
                      <a:gd name="T26" fmla="*/ 10 w 40"/>
                      <a:gd name="T27" fmla="*/ 71 h 84"/>
                      <a:gd name="T28" fmla="*/ 7 w 40"/>
                      <a:gd name="T29" fmla="*/ 71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0" h="84">
                        <a:moveTo>
                          <a:pt x="15" y="84"/>
                        </a:moveTo>
                        <a:cubicBezTo>
                          <a:pt x="0" y="68"/>
                          <a:pt x="0" y="68"/>
                          <a:pt x="0" y="68"/>
                        </a:cubicBezTo>
                        <a:cubicBezTo>
                          <a:pt x="11" y="68"/>
                          <a:pt x="11" y="68"/>
                          <a:pt x="11" y="68"/>
                        </a:cubicBezTo>
                        <a:cubicBezTo>
                          <a:pt x="14" y="65"/>
                          <a:pt x="37" y="44"/>
                          <a:pt x="22" y="9"/>
                        </a:cubicBezTo>
                        <a:cubicBezTo>
                          <a:pt x="15" y="2"/>
                          <a:pt x="15" y="2"/>
                          <a:pt x="15" y="2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25" y="7"/>
                          <a:pt x="25" y="7"/>
                          <a:pt x="25" y="7"/>
                        </a:cubicBezTo>
                        <a:cubicBezTo>
                          <a:pt x="40" y="43"/>
                          <a:pt x="19" y="65"/>
                          <a:pt x="13" y="70"/>
                        </a:cubicBezTo>
                        <a:cubicBezTo>
                          <a:pt x="24" y="83"/>
                          <a:pt x="24" y="83"/>
                          <a:pt x="24" y="83"/>
                        </a:cubicBezTo>
                        <a:lnTo>
                          <a:pt x="15" y="84"/>
                        </a:lnTo>
                        <a:close/>
                        <a:moveTo>
                          <a:pt x="7" y="71"/>
                        </a:moveTo>
                        <a:cubicBezTo>
                          <a:pt x="16" y="81"/>
                          <a:pt x="16" y="81"/>
                          <a:pt x="16" y="81"/>
                        </a:cubicBezTo>
                        <a:cubicBezTo>
                          <a:pt x="18" y="80"/>
                          <a:pt x="18" y="80"/>
                          <a:pt x="18" y="80"/>
                        </a:cubicBezTo>
                        <a:cubicBezTo>
                          <a:pt x="10" y="71"/>
                          <a:pt x="10" y="71"/>
                          <a:pt x="10" y="71"/>
                        </a:cubicBezTo>
                        <a:lnTo>
                          <a:pt x="7" y="71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117" name="iṣlïḍê">
                    <a:extLst>
                      <a:ext uri="{FF2B5EF4-FFF2-40B4-BE49-F238E27FC236}">
                        <a16:creationId xmlns:a16="http://schemas.microsoft.com/office/drawing/2014/main" id="{30F5CCB3-E24D-4F6D-8B4F-12E24955FD4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394044" y="5715808"/>
                    <a:ext cx="68222" cy="36490"/>
                  </a:xfrm>
                  <a:custGeom>
                    <a:avLst/>
                    <a:gdLst>
                      <a:gd name="T0" fmla="*/ 38 w 43"/>
                      <a:gd name="T1" fmla="*/ 23 h 23"/>
                      <a:gd name="T2" fmla="*/ 22 w 43"/>
                      <a:gd name="T3" fmla="*/ 7 h 23"/>
                      <a:gd name="T4" fmla="*/ 0 w 43"/>
                      <a:gd name="T5" fmla="*/ 7 h 23"/>
                      <a:gd name="T6" fmla="*/ 0 w 43"/>
                      <a:gd name="T7" fmla="*/ 0 h 23"/>
                      <a:gd name="T8" fmla="*/ 24 w 43"/>
                      <a:gd name="T9" fmla="*/ 0 h 23"/>
                      <a:gd name="T10" fmla="*/ 43 w 43"/>
                      <a:gd name="T11" fmla="*/ 18 h 23"/>
                      <a:gd name="T12" fmla="*/ 38 w 43"/>
                      <a:gd name="T13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3" h="23">
                        <a:moveTo>
                          <a:pt x="38" y="23"/>
                        </a:moveTo>
                        <a:lnTo>
                          <a:pt x="22" y="7"/>
                        </a:lnTo>
                        <a:lnTo>
                          <a:pt x="0" y="7"/>
                        </a:lnTo>
                        <a:lnTo>
                          <a:pt x="0" y="0"/>
                        </a:lnTo>
                        <a:lnTo>
                          <a:pt x="24" y="0"/>
                        </a:lnTo>
                        <a:lnTo>
                          <a:pt x="43" y="18"/>
                        </a:lnTo>
                        <a:lnTo>
                          <a:pt x="38" y="23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</p:grpSp>
            <p:grpSp>
              <p:nvGrpSpPr>
                <p:cNvPr id="40" name="îšļïḑé">
                  <a:extLst>
                    <a:ext uri="{FF2B5EF4-FFF2-40B4-BE49-F238E27FC236}">
                      <a16:creationId xmlns:a16="http://schemas.microsoft.com/office/drawing/2014/main" id="{E87D0355-4B87-46DD-81BA-F55A4E42DA5A}"/>
                    </a:ext>
                  </a:extLst>
                </p:cNvPr>
                <p:cNvGrpSpPr/>
                <p:nvPr/>
              </p:nvGrpSpPr>
              <p:grpSpPr>
                <a:xfrm>
                  <a:off x="1931456" y="1808281"/>
                  <a:ext cx="406156" cy="679041"/>
                  <a:chOff x="5714051" y="2563340"/>
                  <a:chExt cx="406156" cy="679041"/>
                </a:xfrm>
              </p:grpSpPr>
              <p:sp>
                <p:nvSpPr>
                  <p:cNvPr id="101" name="íṩḻidê">
                    <a:extLst>
                      <a:ext uri="{FF2B5EF4-FFF2-40B4-BE49-F238E27FC236}">
                        <a16:creationId xmlns:a16="http://schemas.microsoft.com/office/drawing/2014/main" id="{7B072227-7BF7-4100-BFC1-26A95EDD023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755301" y="2701369"/>
                    <a:ext cx="320483" cy="395049"/>
                  </a:xfrm>
                  <a:custGeom>
                    <a:avLst/>
                    <a:gdLst>
                      <a:gd name="T0" fmla="*/ 57 w 85"/>
                      <a:gd name="T1" fmla="*/ 105 h 105"/>
                      <a:gd name="T2" fmla="*/ 61 w 85"/>
                      <a:gd name="T3" fmla="*/ 71 h 105"/>
                      <a:gd name="T4" fmla="*/ 75 w 85"/>
                      <a:gd name="T5" fmla="*/ 25 h 105"/>
                      <a:gd name="T6" fmla="*/ 50 w 85"/>
                      <a:gd name="T7" fmla="*/ 8 h 105"/>
                      <a:gd name="T8" fmla="*/ 13 w 85"/>
                      <a:gd name="T9" fmla="*/ 16 h 105"/>
                      <a:gd name="T10" fmla="*/ 18 w 85"/>
                      <a:gd name="T11" fmla="*/ 67 h 105"/>
                      <a:gd name="T12" fmla="*/ 29 w 85"/>
                      <a:gd name="T13" fmla="*/ 104 h 105"/>
                      <a:gd name="T14" fmla="*/ 26 w 85"/>
                      <a:gd name="T15" fmla="*/ 104 h 105"/>
                      <a:gd name="T16" fmla="*/ 15 w 85"/>
                      <a:gd name="T17" fmla="*/ 68 h 105"/>
                      <a:gd name="T18" fmla="*/ 10 w 85"/>
                      <a:gd name="T19" fmla="*/ 15 h 105"/>
                      <a:gd name="T20" fmla="*/ 51 w 85"/>
                      <a:gd name="T21" fmla="*/ 5 h 105"/>
                      <a:gd name="T22" fmla="*/ 77 w 85"/>
                      <a:gd name="T23" fmla="*/ 23 h 105"/>
                      <a:gd name="T24" fmla="*/ 64 w 85"/>
                      <a:gd name="T25" fmla="*/ 72 h 105"/>
                      <a:gd name="T26" fmla="*/ 59 w 85"/>
                      <a:gd name="T27" fmla="*/ 103 h 105"/>
                      <a:gd name="T28" fmla="*/ 57 w 85"/>
                      <a:gd name="T29" fmla="*/ 105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85" h="105">
                        <a:moveTo>
                          <a:pt x="57" y="105"/>
                        </a:moveTo>
                        <a:cubicBezTo>
                          <a:pt x="51" y="100"/>
                          <a:pt x="50" y="86"/>
                          <a:pt x="61" y="71"/>
                        </a:cubicBezTo>
                        <a:cubicBezTo>
                          <a:pt x="62" y="69"/>
                          <a:pt x="82" y="43"/>
                          <a:pt x="75" y="25"/>
                        </a:cubicBezTo>
                        <a:cubicBezTo>
                          <a:pt x="71" y="16"/>
                          <a:pt x="63" y="11"/>
                          <a:pt x="50" y="8"/>
                        </a:cubicBezTo>
                        <a:cubicBezTo>
                          <a:pt x="32" y="4"/>
                          <a:pt x="19" y="7"/>
                          <a:pt x="13" y="16"/>
                        </a:cubicBezTo>
                        <a:cubicBezTo>
                          <a:pt x="4" y="29"/>
                          <a:pt x="8" y="52"/>
                          <a:pt x="18" y="67"/>
                        </a:cubicBezTo>
                        <a:cubicBezTo>
                          <a:pt x="29" y="86"/>
                          <a:pt x="29" y="103"/>
                          <a:pt x="29" y="104"/>
                        </a:cubicBezTo>
                        <a:cubicBezTo>
                          <a:pt x="26" y="104"/>
                          <a:pt x="26" y="104"/>
                          <a:pt x="26" y="104"/>
                        </a:cubicBezTo>
                        <a:cubicBezTo>
                          <a:pt x="26" y="104"/>
                          <a:pt x="26" y="87"/>
                          <a:pt x="15" y="68"/>
                        </a:cubicBezTo>
                        <a:cubicBezTo>
                          <a:pt x="5" y="52"/>
                          <a:pt x="0" y="29"/>
                          <a:pt x="10" y="15"/>
                        </a:cubicBezTo>
                        <a:cubicBezTo>
                          <a:pt x="15" y="7"/>
                          <a:pt x="26" y="0"/>
                          <a:pt x="51" y="5"/>
                        </a:cubicBezTo>
                        <a:cubicBezTo>
                          <a:pt x="65" y="8"/>
                          <a:pt x="74" y="14"/>
                          <a:pt x="77" y="23"/>
                        </a:cubicBezTo>
                        <a:cubicBezTo>
                          <a:pt x="85" y="43"/>
                          <a:pt x="66" y="69"/>
                          <a:pt x="64" y="72"/>
                        </a:cubicBezTo>
                        <a:cubicBezTo>
                          <a:pt x="54" y="85"/>
                          <a:pt x="53" y="98"/>
                          <a:pt x="59" y="103"/>
                        </a:cubicBezTo>
                        <a:lnTo>
                          <a:pt x="57" y="105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102" name="ísḷîde">
                    <a:extLst>
                      <a:ext uri="{FF2B5EF4-FFF2-40B4-BE49-F238E27FC236}">
                        <a16:creationId xmlns:a16="http://schemas.microsoft.com/office/drawing/2014/main" id="{DE20393D-F8CF-4BCC-85F6-7EB6CD13569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879052" y="2931419"/>
                    <a:ext cx="71395" cy="157068"/>
                  </a:xfrm>
                  <a:custGeom>
                    <a:avLst/>
                    <a:gdLst>
                      <a:gd name="T0" fmla="*/ 16 w 19"/>
                      <a:gd name="T1" fmla="*/ 42 h 42"/>
                      <a:gd name="T2" fmla="*/ 13 w 19"/>
                      <a:gd name="T3" fmla="*/ 42 h 42"/>
                      <a:gd name="T4" fmla="*/ 8 w 19"/>
                      <a:gd name="T5" fmla="*/ 4 h 42"/>
                      <a:gd name="T6" fmla="*/ 7 w 19"/>
                      <a:gd name="T7" fmla="*/ 3 h 42"/>
                      <a:gd name="T8" fmla="*/ 5 w 19"/>
                      <a:gd name="T9" fmla="*/ 42 h 42"/>
                      <a:gd name="T10" fmla="*/ 2 w 19"/>
                      <a:gd name="T11" fmla="*/ 42 h 42"/>
                      <a:gd name="T12" fmla="*/ 6 w 19"/>
                      <a:gd name="T13" fmla="*/ 1 h 42"/>
                      <a:gd name="T14" fmla="*/ 9 w 19"/>
                      <a:gd name="T15" fmla="*/ 1 h 42"/>
                      <a:gd name="T16" fmla="*/ 16 w 19"/>
                      <a:gd name="T17" fmla="*/ 42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9" h="42">
                        <a:moveTo>
                          <a:pt x="16" y="42"/>
                        </a:moveTo>
                        <a:cubicBezTo>
                          <a:pt x="13" y="42"/>
                          <a:pt x="13" y="42"/>
                          <a:pt x="13" y="42"/>
                        </a:cubicBezTo>
                        <a:cubicBezTo>
                          <a:pt x="14" y="33"/>
                          <a:pt x="14" y="7"/>
                          <a:pt x="8" y="4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4" y="5"/>
                          <a:pt x="4" y="25"/>
                          <a:pt x="5" y="42"/>
                        </a:cubicBezTo>
                        <a:cubicBezTo>
                          <a:pt x="2" y="42"/>
                          <a:pt x="2" y="42"/>
                          <a:pt x="2" y="42"/>
                        </a:cubicBezTo>
                        <a:cubicBezTo>
                          <a:pt x="1" y="33"/>
                          <a:pt x="0" y="5"/>
                          <a:pt x="6" y="1"/>
                        </a:cubicBezTo>
                        <a:cubicBezTo>
                          <a:pt x="7" y="0"/>
                          <a:pt x="8" y="0"/>
                          <a:pt x="9" y="1"/>
                        </a:cubicBezTo>
                        <a:cubicBezTo>
                          <a:pt x="19" y="6"/>
                          <a:pt x="16" y="39"/>
                          <a:pt x="16" y="42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103" name="ïşľíḍé">
                    <a:extLst>
                      <a:ext uri="{FF2B5EF4-FFF2-40B4-BE49-F238E27FC236}">
                        <a16:creationId xmlns:a16="http://schemas.microsoft.com/office/drawing/2014/main" id="{926CA5FC-7A7E-43D8-BE71-E0EC3645778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856841" y="2874304"/>
                    <a:ext cx="109472" cy="109471"/>
                  </a:xfrm>
                  <a:custGeom>
                    <a:avLst/>
                    <a:gdLst>
                      <a:gd name="T0" fmla="*/ 21 w 29"/>
                      <a:gd name="T1" fmla="*/ 29 h 29"/>
                      <a:gd name="T2" fmla="*/ 18 w 29"/>
                      <a:gd name="T3" fmla="*/ 27 h 29"/>
                      <a:gd name="T4" fmla="*/ 26 w 29"/>
                      <a:gd name="T5" fmla="*/ 9 h 29"/>
                      <a:gd name="T6" fmla="*/ 25 w 29"/>
                      <a:gd name="T7" fmla="*/ 7 h 29"/>
                      <a:gd name="T8" fmla="*/ 20 w 29"/>
                      <a:gd name="T9" fmla="*/ 8 h 29"/>
                      <a:gd name="T10" fmla="*/ 10 w 29"/>
                      <a:gd name="T11" fmla="*/ 6 h 29"/>
                      <a:gd name="T12" fmla="*/ 8 w 29"/>
                      <a:gd name="T13" fmla="*/ 4 h 29"/>
                      <a:gd name="T14" fmla="*/ 5 w 29"/>
                      <a:gd name="T15" fmla="*/ 3 h 29"/>
                      <a:gd name="T16" fmla="*/ 3 w 29"/>
                      <a:gd name="T17" fmla="*/ 7 h 29"/>
                      <a:gd name="T18" fmla="*/ 11 w 29"/>
                      <a:gd name="T19" fmla="*/ 26 h 29"/>
                      <a:gd name="T20" fmla="*/ 8 w 29"/>
                      <a:gd name="T21" fmla="*/ 27 h 29"/>
                      <a:gd name="T22" fmla="*/ 0 w 29"/>
                      <a:gd name="T23" fmla="*/ 8 h 29"/>
                      <a:gd name="T24" fmla="*/ 0 w 29"/>
                      <a:gd name="T25" fmla="*/ 7 h 29"/>
                      <a:gd name="T26" fmla="*/ 4 w 29"/>
                      <a:gd name="T27" fmla="*/ 0 h 29"/>
                      <a:gd name="T28" fmla="*/ 9 w 29"/>
                      <a:gd name="T29" fmla="*/ 2 h 29"/>
                      <a:gd name="T30" fmla="*/ 12 w 29"/>
                      <a:gd name="T31" fmla="*/ 5 h 29"/>
                      <a:gd name="T32" fmla="*/ 18 w 29"/>
                      <a:gd name="T33" fmla="*/ 6 h 29"/>
                      <a:gd name="T34" fmla="*/ 27 w 29"/>
                      <a:gd name="T35" fmla="*/ 4 h 29"/>
                      <a:gd name="T36" fmla="*/ 29 w 29"/>
                      <a:gd name="T37" fmla="*/ 9 h 29"/>
                      <a:gd name="T38" fmla="*/ 29 w 29"/>
                      <a:gd name="T39" fmla="*/ 10 h 29"/>
                      <a:gd name="T40" fmla="*/ 21 w 29"/>
                      <a:gd name="T41" fmla="*/ 29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29" h="29">
                        <a:moveTo>
                          <a:pt x="21" y="29"/>
                        </a:moveTo>
                        <a:cubicBezTo>
                          <a:pt x="18" y="27"/>
                          <a:pt x="18" y="27"/>
                          <a:pt x="18" y="27"/>
                        </a:cubicBezTo>
                        <a:cubicBezTo>
                          <a:pt x="26" y="9"/>
                          <a:pt x="26" y="9"/>
                          <a:pt x="26" y="9"/>
                        </a:cubicBezTo>
                        <a:cubicBezTo>
                          <a:pt x="26" y="8"/>
                          <a:pt x="26" y="7"/>
                          <a:pt x="25" y="7"/>
                        </a:cubicBezTo>
                        <a:cubicBezTo>
                          <a:pt x="24" y="6"/>
                          <a:pt x="22" y="7"/>
                          <a:pt x="20" y="8"/>
                        </a:cubicBezTo>
                        <a:cubicBezTo>
                          <a:pt x="13" y="12"/>
                          <a:pt x="11" y="9"/>
                          <a:pt x="10" y="6"/>
                        </a:cubicBezTo>
                        <a:cubicBezTo>
                          <a:pt x="9" y="6"/>
                          <a:pt x="8" y="5"/>
                          <a:pt x="8" y="4"/>
                        </a:cubicBezTo>
                        <a:cubicBezTo>
                          <a:pt x="7" y="3"/>
                          <a:pt x="6" y="3"/>
                          <a:pt x="5" y="3"/>
                        </a:cubicBezTo>
                        <a:cubicBezTo>
                          <a:pt x="4" y="4"/>
                          <a:pt x="3" y="6"/>
                          <a:pt x="3" y="7"/>
                        </a:cubicBezTo>
                        <a:cubicBezTo>
                          <a:pt x="11" y="26"/>
                          <a:pt x="11" y="26"/>
                          <a:pt x="11" y="26"/>
                        </a:cubicBezTo>
                        <a:cubicBezTo>
                          <a:pt x="8" y="27"/>
                          <a:pt x="8" y="27"/>
                          <a:pt x="8" y="27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0" y="7"/>
                          <a:pt x="1" y="1"/>
                          <a:pt x="4" y="0"/>
                        </a:cubicBezTo>
                        <a:cubicBezTo>
                          <a:pt x="6" y="0"/>
                          <a:pt x="7" y="0"/>
                          <a:pt x="9" y="2"/>
                        </a:cubicBezTo>
                        <a:cubicBezTo>
                          <a:pt x="11" y="3"/>
                          <a:pt x="11" y="4"/>
                          <a:pt x="12" y="5"/>
                        </a:cubicBezTo>
                        <a:cubicBezTo>
                          <a:pt x="14" y="7"/>
                          <a:pt x="14" y="8"/>
                          <a:pt x="18" y="6"/>
                        </a:cubicBezTo>
                        <a:cubicBezTo>
                          <a:pt x="22" y="4"/>
                          <a:pt x="25" y="3"/>
                          <a:pt x="27" y="4"/>
                        </a:cubicBezTo>
                        <a:cubicBezTo>
                          <a:pt x="28" y="5"/>
                          <a:pt x="29" y="7"/>
                          <a:pt x="29" y="9"/>
                        </a:cubicBezTo>
                        <a:cubicBezTo>
                          <a:pt x="29" y="10"/>
                          <a:pt x="29" y="10"/>
                          <a:pt x="29" y="10"/>
                        </a:cubicBezTo>
                        <a:lnTo>
                          <a:pt x="21" y="29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104" name="îṥḻiḋe">
                    <a:extLst>
                      <a:ext uri="{FF2B5EF4-FFF2-40B4-BE49-F238E27FC236}">
                        <a16:creationId xmlns:a16="http://schemas.microsoft.com/office/drawing/2014/main" id="{7C01332D-354D-48E4-9D0C-32322378560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826696" y="3080555"/>
                    <a:ext cx="169761" cy="49182"/>
                  </a:xfrm>
                  <a:custGeom>
                    <a:avLst/>
                    <a:gdLst>
                      <a:gd name="T0" fmla="*/ 23 w 45"/>
                      <a:gd name="T1" fmla="*/ 13 h 13"/>
                      <a:gd name="T2" fmla="*/ 0 w 45"/>
                      <a:gd name="T3" fmla="*/ 7 h 13"/>
                      <a:gd name="T4" fmla="*/ 0 w 45"/>
                      <a:gd name="T5" fmla="*/ 4 h 13"/>
                      <a:gd name="T6" fmla="*/ 19 w 45"/>
                      <a:gd name="T7" fmla="*/ 0 h 13"/>
                      <a:gd name="T8" fmla="*/ 41 w 45"/>
                      <a:gd name="T9" fmla="*/ 1 h 13"/>
                      <a:gd name="T10" fmla="*/ 45 w 45"/>
                      <a:gd name="T11" fmla="*/ 6 h 13"/>
                      <a:gd name="T12" fmla="*/ 44 w 45"/>
                      <a:gd name="T13" fmla="*/ 9 h 13"/>
                      <a:gd name="T14" fmla="*/ 23 w 45"/>
                      <a:gd name="T15" fmla="*/ 13 h 13"/>
                      <a:gd name="T16" fmla="*/ 19 w 45"/>
                      <a:gd name="T17" fmla="*/ 3 h 13"/>
                      <a:gd name="T18" fmla="*/ 3 w 45"/>
                      <a:gd name="T19" fmla="*/ 6 h 13"/>
                      <a:gd name="T20" fmla="*/ 23 w 45"/>
                      <a:gd name="T21" fmla="*/ 10 h 13"/>
                      <a:gd name="T22" fmla="*/ 42 w 45"/>
                      <a:gd name="T23" fmla="*/ 7 h 13"/>
                      <a:gd name="T24" fmla="*/ 42 w 45"/>
                      <a:gd name="T25" fmla="*/ 6 h 13"/>
                      <a:gd name="T26" fmla="*/ 41 w 45"/>
                      <a:gd name="T27" fmla="*/ 4 h 13"/>
                      <a:gd name="T28" fmla="*/ 19 w 45"/>
                      <a:gd name="T29" fmla="*/ 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5" h="13">
                        <a:moveTo>
                          <a:pt x="23" y="13"/>
                        </a:moveTo>
                        <a:cubicBezTo>
                          <a:pt x="18" y="13"/>
                          <a:pt x="2" y="13"/>
                          <a:pt x="0" y="7"/>
                        </a:cubicBezTo>
                        <a:cubicBezTo>
                          <a:pt x="0" y="6"/>
                          <a:pt x="0" y="5"/>
                          <a:pt x="0" y="4"/>
                        </a:cubicBezTo>
                        <a:cubicBezTo>
                          <a:pt x="1" y="3"/>
                          <a:pt x="4" y="0"/>
                          <a:pt x="19" y="0"/>
                        </a:cubicBezTo>
                        <a:cubicBezTo>
                          <a:pt x="25" y="0"/>
                          <a:pt x="32" y="1"/>
                          <a:pt x="41" y="1"/>
                        </a:cubicBezTo>
                        <a:cubicBezTo>
                          <a:pt x="43" y="2"/>
                          <a:pt x="45" y="3"/>
                          <a:pt x="45" y="6"/>
                        </a:cubicBezTo>
                        <a:cubicBezTo>
                          <a:pt x="45" y="7"/>
                          <a:pt x="45" y="8"/>
                          <a:pt x="44" y="9"/>
                        </a:cubicBezTo>
                        <a:cubicBezTo>
                          <a:pt x="41" y="12"/>
                          <a:pt x="31" y="13"/>
                          <a:pt x="23" y="13"/>
                        </a:cubicBezTo>
                        <a:close/>
                        <a:moveTo>
                          <a:pt x="19" y="3"/>
                        </a:moveTo>
                        <a:cubicBezTo>
                          <a:pt x="4" y="3"/>
                          <a:pt x="3" y="6"/>
                          <a:pt x="3" y="6"/>
                        </a:cubicBezTo>
                        <a:cubicBezTo>
                          <a:pt x="3" y="8"/>
                          <a:pt x="11" y="10"/>
                          <a:pt x="23" y="10"/>
                        </a:cubicBezTo>
                        <a:cubicBezTo>
                          <a:pt x="32" y="10"/>
                          <a:pt x="40" y="9"/>
                          <a:pt x="42" y="7"/>
                        </a:cubicBezTo>
                        <a:cubicBezTo>
                          <a:pt x="42" y="7"/>
                          <a:pt x="42" y="6"/>
                          <a:pt x="42" y="6"/>
                        </a:cubicBezTo>
                        <a:cubicBezTo>
                          <a:pt x="42" y="5"/>
                          <a:pt x="41" y="5"/>
                          <a:pt x="41" y="4"/>
                        </a:cubicBezTo>
                        <a:cubicBezTo>
                          <a:pt x="32" y="4"/>
                          <a:pt x="25" y="3"/>
                          <a:pt x="19" y="3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105" name="ïSḷidé">
                    <a:extLst>
                      <a:ext uri="{FF2B5EF4-FFF2-40B4-BE49-F238E27FC236}">
                        <a16:creationId xmlns:a16="http://schemas.microsoft.com/office/drawing/2014/main" id="{DB410D76-854B-416C-BC50-9478DEA24F3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826696" y="3118632"/>
                    <a:ext cx="169761" cy="49182"/>
                  </a:xfrm>
                  <a:custGeom>
                    <a:avLst/>
                    <a:gdLst>
                      <a:gd name="T0" fmla="*/ 23 w 45"/>
                      <a:gd name="T1" fmla="*/ 13 h 13"/>
                      <a:gd name="T2" fmla="*/ 0 w 45"/>
                      <a:gd name="T3" fmla="*/ 6 h 13"/>
                      <a:gd name="T4" fmla="*/ 0 w 45"/>
                      <a:gd name="T5" fmla="*/ 4 h 13"/>
                      <a:gd name="T6" fmla="*/ 19 w 45"/>
                      <a:gd name="T7" fmla="*/ 0 h 13"/>
                      <a:gd name="T8" fmla="*/ 41 w 45"/>
                      <a:gd name="T9" fmla="*/ 1 h 13"/>
                      <a:gd name="T10" fmla="*/ 45 w 45"/>
                      <a:gd name="T11" fmla="*/ 6 h 13"/>
                      <a:gd name="T12" fmla="*/ 44 w 45"/>
                      <a:gd name="T13" fmla="*/ 8 h 13"/>
                      <a:gd name="T14" fmla="*/ 23 w 45"/>
                      <a:gd name="T15" fmla="*/ 13 h 13"/>
                      <a:gd name="T16" fmla="*/ 19 w 45"/>
                      <a:gd name="T17" fmla="*/ 3 h 13"/>
                      <a:gd name="T18" fmla="*/ 3 w 45"/>
                      <a:gd name="T19" fmla="*/ 5 h 13"/>
                      <a:gd name="T20" fmla="*/ 23 w 45"/>
                      <a:gd name="T21" fmla="*/ 10 h 13"/>
                      <a:gd name="T22" fmla="*/ 42 w 45"/>
                      <a:gd name="T23" fmla="*/ 6 h 13"/>
                      <a:gd name="T24" fmla="*/ 42 w 45"/>
                      <a:gd name="T25" fmla="*/ 6 h 13"/>
                      <a:gd name="T26" fmla="*/ 41 w 45"/>
                      <a:gd name="T27" fmla="*/ 4 h 13"/>
                      <a:gd name="T28" fmla="*/ 19 w 45"/>
                      <a:gd name="T29" fmla="*/ 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5" h="13">
                        <a:moveTo>
                          <a:pt x="23" y="13"/>
                        </a:moveTo>
                        <a:cubicBezTo>
                          <a:pt x="18" y="13"/>
                          <a:pt x="2" y="12"/>
                          <a:pt x="0" y="6"/>
                        </a:cubicBezTo>
                        <a:cubicBezTo>
                          <a:pt x="0" y="6"/>
                          <a:pt x="0" y="5"/>
                          <a:pt x="0" y="4"/>
                        </a:cubicBezTo>
                        <a:cubicBezTo>
                          <a:pt x="1" y="2"/>
                          <a:pt x="4" y="0"/>
                          <a:pt x="19" y="0"/>
                        </a:cubicBezTo>
                        <a:cubicBezTo>
                          <a:pt x="25" y="0"/>
                          <a:pt x="32" y="0"/>
                          <a:pt x="41" y="1"/>
                        </a:cubicBezTo>
                        <a:cubicBezTo>
                          <a:pt x="43" y="1"/>
                          <a:pt x="45" y="3"/>
                          <a:pt x="45" y="6"/>
                        </a:cubicBezTo>
                        <a:cubicBezTo>
                          <a:pt x="45" y="7"/>
                          <a:pt x="45" y="8"/>
                          <a:pt x="44" y="8"/>
                        </a:cubicBezTo>
                        <a:cubicBezTo>
                          <a:pt x="41" y="12"/>
                          <a:pt x="31" y="13"/>
                          <a:pt x="23" y="13"/>
                        </a:cubicBezTo>
                        <a:close/>
                        <a:moveTo>
                          <a:pt x="19" y="3"/>
                        </a:moveTo>
                        <a:cubicBezTo>
                          <a:pt x="4" y="3"/>
                          <a:pt x="3" y="5"/>
                          <a:pt x="3" y="5"/>
                        </a:cubicBezTo>
                        <a:cubicBezTo>
                          <a:pt x="3" y="7"/>
                          <a:pt x="11" y="10"/>
                          <a:pt x="23" y="10"/>
                        </a:cubicBezTo>
                        <a:cubicBezTo>
                          <a:pt x="32" y="10"/>
                          <a:pt x="40" y="8"/>
                          <a:pt x="42" y="6"/>
                        </a:cubicBezTo>
                        <a:cubicBezTo>
                          <a:pt x="42" y="6"/>
                          <a:pt x="42" y="6"/>
                          <a:pt x="42" y="6"/>
                        </a:cubicBezTo>
                        <a:cubicBezTo>
                          <a:pt x="42" y="4"/>
                          <a:pt x="41" y="4"/>
                          <a:pt x="41" y="4"/>
                        </a:cubicBezTo>
                        <a:cubicBezTo>
                          <a:pt x="32" y="3"/>
                          <a:pt x="25" y="3"/>
                          <a:pt x="19" y="3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106" name="iṣlïḍé">
                    <a:extLst>
                      <a:ext uri="{FF2B5EF4-FFF2-40B4-BE49-F238E27FC236}">
                        <a16:creationId xmlns:a16="http://schemas.microsoft.com/office/drawing/2014/main" id="{907D82CD-E5AE-4D54-B721-AFA5EBB0DEA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826696" y="3156709"/>
                    <a:ext cx="169761" cy="44423"/>
                  </a:xfrm>
                  <a:custGeom>
                    <a:avLst/>
                    <a:gdLst>
                      <a:gd name="T0" fmla="*/ 23 w 45"/>
                      <a:gd name="T1" fmla="*/ 12 h 12"/>
                      <a:gd name="T2" fmla="*/ 0 w 45"/>
                      <a:gd name="T3" fmla="*/ 6 h 12"/>
                      <a:gd name="T4" fmla="*/ 0 w 45"/>
                      <a:gd name="T5" fmla="*/ 4 h 12"/>
                      <a:gd name="T6" fmla="*/ 19 w 45"/>
                      <a:gd name="T7" fmla="*/ 0 h 12"/>
                      <a:gd name="T8" fmla="*/ 41 w 45"/>
                      <a:gd name="T9" fmla="*/ 1 h 12"/>
                      <a:gd name="T10" fmla="*/ 45 w 45"/>
                      <a:gd name="T11" fmla="*/ 6 h 12"/>
                      <a:gd name="T12" fmla="*/ 44 w 45"/>
                      <a:gd name="T13" fmla="*/ 8 h 12"/>
                      <a:gd name="T14" fmla="*/ 23 w 45"/>
                      <a:gd name="T15" fmla="*/ 12 h 12"/>
                      <a:gd name="T16" fmla="*/ 19 w 45"/>
                      <a:gd name="T17" fmla="*/ 3 h 12"/>
                      <a:gd name="T18" fmla="*/ 3 w 45"/>
                      <a:gd name="T19" fmla="*/ 5 h 12"/>
                      <a:gd name="T20" fmla="*/ 23 w 45"/>
                      <a:gd name="T21" fmla="*/ 9 h 12"/>
                      <a:gd name="T22" fmla="*/ 42 w 45"/>
                      <a:gd name="T23" fmla="*/ 6 h 12"/>
                      <a:gd name="T24" fmla="*/ 42 w 45"/>
                      <a:gd name="T25" fmla="*/ 6 h 12"/>
                      <a:gd name="T26" fmla="*/ 41 w 45"/>
                      <a:gd name="T27" fmla="*/ 4 h 12"/>
                      <a:gd name="T28" fmla="*/ 19 w 45"/>
                      <a:gd name="T29" fmla="*/ 3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5" h="12">
                        <a:moveTo>
                          <a:pt x="23" y="12"/>
                        </a:moveTo>
                        <a:cubicBezTo>
                          <a:pt x="18" y="12"/>
                          <a:pt x="2" y="12"/>
                          <a:pt x="0" y="6"/>
                        </a:cubicBezTo>
                        <a:cubicBezTo>
                          <a:pt x="0" y="6"/>
                          <a:pt x="0" y="5"/>
                          <a:pt x="0" y="4"/>
                        </a:cubicBezTo>
                        <a:cubicBezTo>
                          <a:pt x="1" y="2"/>
                          <a:pt x="4" y="0"/>
                          <a:pt x="19" y="0"/>
                        </a:cubicBezTo>
                        <a:cubicBezTo>
                          <a:pt x="25" y="0"/>
                          <a:pt x="32" y="0"/>
                          <a:pt x="41" y="1"/>
                        </a:cubicBezTo>
                        <a:cubicBezTo>
                          <a:pt x="43" y="1"/>
                          <a:pt x="45" y="2"/>
                          <a:pt x="45" y="6"/>
                        </a:cubicBezTo>
                        <a:cubicBezTo>
                          <a:pt x="45" y="6"/>
                          <a:pt x="45" y="7"/>
                          <a:pt x="44" y="8"/>
                        </a:cubicBezTo>
                        <a:cubicBezTo>
                          <a:pt x="41" y="11"/>
                          <a:pt x="31" y="12"/>
                          <a:pt x="23" y="12"/>
                        </a:cubicBezTo>
                        <a:close/>
                        <a:moveTo>
                          <a:pt x="19" y="3"/>
                        </a:moveTo>
                        <a:cubicBezTo>
                          <a:pt x="4" y="3"/>
                          <a:pt x="3" y="5"/>
                          <a:pt x="3" y="5"/>
                        </a:cubicBezTo>
                        <a:cubicBezTo>
                          <a:pt x="3" y="7"/>
                          <a:pt x="11" y="9"/>
                          <a:pt x="23" y="9"/>
                        </a:cubicBezTo>
                        <a:cubicBezTo>
                          <a:pt x="32" y="9"/>
                          <a:pt x="40" y="8"/>
                          <a:pt x="42" y="6"/>
                        </a:cubicBezTo>
                        <a:cubicBezTo>
                          <a:pt x="42" y="6"/>
                          <a:pt x="42" y="6"/>
                          <a:pt x="42" y="6"/>
                        </a:cubicBezTo>
                        <a:cubicBezTo>
                          <a:pt x="42" y="4"/>
                          <a:pt x="41" y="4"/>
                          <a:pt x="41" y="4"/>
                        </a:cubicBezTo>
                        <a:cubicBezTo>
                          <a:pt x="32" y="3"/>
                          <a:pt x="25" y="3"/>
                          <a:pt x="19" y="3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107" name="íṩľiďé">
                    <a:extLst>
                      <a:ext uri="{FF2B5EF4-FFF2-40B4-BE49-F238E27FC236}">
                        <a16:creationId xmlns:a16="http://schemas.microsoft.com/office/drawing/2014/main" id="{8EED1716-2A4A-44EF-BE96-CF073B47E7A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883811" y="3193199"/>
                    <a:ext cx="71395" cy="49182"/>
                  </a:xfrm>
                  <a:custGeom>
                    <a:avLst/>
                    <a:gdLst>
                      <a:gd name="T0" fmla="*/ 9 w 19"/>
                      <a:gd name="T1" fmla="*/ 13 h 13"/>
                      <a:gd name="T2" fmla="*/ 9 w 19"/>
                      <a:gd name="T3" fmla="*/ 13 h 13"/>
                      <a:gd name="T4" fmla="*/ 0 w 19"/>
                      <a:gd name="T5" fmla="*/ 1 h 13"/>
                      <a:gd name="T6" fmla="*/ 3 w 19"/>
                      <a:gd name="T7" fmla="*/ 0 h 13"/>
                      <a:gd name="T8" fmla="*/ 9 w 19"/>
                      <a:gd name="T9" fmla="*/ 10 h 13"/>
                      <a:gd name="T10" fmla="*/ 9 w 19"/>
                      <a:gd name="T11" fmla="*/ 10 h 13"/>
                      <a:gd name="T12" fmla="*/ 16 w 19"/>
                      <a:gd name="T13" fmla="*/ 0 h 13"/>
                      <a:gd name="T14" fmla="*/ 19 w 19"/>
                      <a:gd name="T15" fmla="*/ 1 h 13"/>
                      <a:gd name="T16" fmla="*/ 9 w 19"/>
                      <a:gd name="T17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9" h="13">
                        <a:moveTo>
                          <a:pt x="9" y="13"/>
                        </a:moveTo>
                        <a:cubicBezTo>
                          <a:pt x="9" y="13"/>
                          <a:pt x="9" y="13"/>
                          <a:pt x="9" y="13"/>
                        </a:cubicBezTo>
                        <a:cubicBezTo>
                          <a:pt x="4" y="12"/>
                          <a:pt x="0" y="2"/>
                          <a:pt x="0" y="1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4" y="4"/>
                          <a:pt x="7" y="10"/>
                          <a:pt x="9" y="10"/>
                        </a:cubicBezTo>
                        <a:cubicBezTo>
                          <a:pt x="9" y="10"/>
                          <a:pt x="9" y="10"/>
                          <a:pt x="9" y="10"/>
                        </a:cubicBezTo>
                        <a:cubicBezTo>
                          <a:pt x="10" y="10"/>
                          <a:pt x="13" y="9"/>
                          <a:pt x="16" y="0"/>
                        </a:cubicBezTo>
                        <a:cubicBezTo>
                          <a:pt x="19" y="1"/>
                          <a:pt x="19" y="1"/>
                          <a:pt x="19" y="1"/>
                        </a:cubicBezTo>
                        <a:cubicBezTo>
                          <a:pt x="16" y="9"/>
                          <a:pt x="13" y="13"/>
                          <a:pt x="9" y="13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108" name="iṩḻïḋe">
                    <a:extLst>
                      <a:ext uri="{FF2B5EF4-FFF2-40B4-BE49-F238E27FC236}">
                        <a16:creationId xmlns:a16="http://schemas.microsoft.com/office/drawing/2014/main" id="{80B78DAC-0CA8-4BB0-A3F8-FEDDB03BEA5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714051" y="2610936"/>
                    <a:ext cx="90433" cy="98366"/>
                  </a:xfrm>
                  <a:custGeom>
                    <a:avLst/>
                    <a:gdLst>
                      <a:gd name="T0" fmla="*/ 21 w 24"/>
                      <a:gd name="T1" fmla="*/ 26 h 26"/>
                      <a:gd name="T2" fmla="*/ 0 w 24"/>
                      <a:gd name="T3" fmla="*/ 3 h 26"/>
                      <a:gd name="T4" fmla="*/ 1 w 24"/>
                      <a:gd name="T5" fmla="*/ 0 h 26"/>
                      <a:gd name="T6" fmla="*/ 24 w 24"/>
                      <a:gd name="T7" fmla="*/ 24 h 26"/>
                      <a:gd name="T8" fmla="*/ 21 w 24"/>
                      <a:gd name="T9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" h="26">
                        <a:moveTo>
                          <a:pt x="21" y="26"/>
                        </a:moveTo>
                        <a:cubicBezTo>
                          <a:pt x="21" y="26"/>
                          <a:pt x="11" y="5"/>
                          <a:pt x="0" y="3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3" y="2"/>
                          <a:pt x="23" y="24"/>
                          <a:pt x="24" y="24"/>
                        </a:cubicBezTo>
                        <a:lnTo>
                          <a:pt x="21" y="26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109" name="îṣlídê">
                    <a:extLst>
                      <a:ext uri="{FF2B5EF4-FFF2-40B4-BE49-F238E27FC236}">
                        <a16:creationId xmlns:a16="http://schemas.microsoft.com/office/drawing/2014/main" id="{12BBDF57-2802-4FC0-AF57-F5601499DC7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837802" y="2607763"/>
                    <a:ext cx="30145" cy="82500"/>
                  </a:xfrm>
                  <a:custGeom>
                    <a:avLst/>
                    <a:gdLst>
                      <a:gd name="T0" fmla="*/ 5 w 8"/>
                      <a:gd name="T1" fmla="*/ 22 h 22"/>
                      <a:gd name="T2" fmla="*/ 0 w 8"/>
                      <a:gd name="T3" fmla="*/ 4 h 22"/>
                      <a:gd name="T4" fmla="*/ 1 w 8"/>
                      <a:gd name="T5" fmla="*/ 4 h 22"/>
                      <a:gd name="T6" fmla="*/ 1 w 8"/>
                      <a:gd name="T7" fmla="*/ 1 h 22"/>
                      <a:gd name="T8" fmla="*/ 8 w 8"/>
                      <a:gd name="T9" fmla="*/ 21 h 22"/>
                      <a:gd name="T10" fmla="*/ 5 w 8"/>
                      <a:gd name="T11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" h="22">
                        <a:moveTo>
                          <a:pt x="5" y="22"/>
                        </a:moveTo>
                        <a:cubicBezTo>
                          <a:pt x="3" y="14"/>
                          <a:pt x="1" y="5"/>
                          <a:pt x="0" y="4"/>
                        </a:cubicBezTo>
                        <a:cubicBezTo>
                          <a:pt x="0" y="4"/>
                          <a:pt x="1" y="4"/>
                          <a:pt x="1" y="4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2" y="1"/>
                          <a:pt x="4" y="0"/>
                          <a:pt x="8" y="21"/>
                        </a:cubicBezTo>
                        <a:lnTo>
                          <a:pt x="5" y="22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110" name="ïṡlîḋê">
                    <a:extLst>
                      <a:ext uri="{FF2B5EF4-FFF2-40B4-BE49-F238E27FC236}">
                        <a16:creationId xmlns:a16="http://schemas.microsoft.com/office/drawing/2014/main" id="{CCF59D5E-0343-4198-9391-5E11E7AC1FE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909196" y="2563340"/>
                    <a:ext cx="30145" cy="126924"/>
                  </a:xfrm>
                  <a:custGeom>
                    <a:avLst/>
                    <a:gdLst>
                      <a:gd name="T0" fmla="*/ 3 w 8"/>
                      <a:gd name="T1" fmla="*/ 34 h 34"/>
                      <a:gd name="T2" fmla="*/ 6 w 8"/>
                      <a:gd name="T3" fmla="*/ 0 h 34"/>
                      <a:gd name="T4" fmla="*/ 8 w 8"/>
                      <a:gd name="T5" fmla="*/ 1 h 34"/>
                      <a:gd name="T6" fmla="*/ 6 w 8"/>
                      <a:gd name="T7" fmla="*/ 33 h 34"/>
                      <a:gd name="T8" fmla="*/ 3 w 8"/>
                      <a:gd name="T9" fmla="*/ 34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34">
                        <a:moveTo>
                          <a:pt x="3" y="34"/>
                        </a:moveTo>
                        <a:cubicBezTo>
                          <a:pt x="3" y="31"/>
                          <a:pt x="0" y="6"/>
                          <a:pt x="6" y="0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4" y="6"/>
                          <a:pt x="5" y="26"/>
                          <a:pt x="6" y="33"/>
                        </a:cubicBezTo>
                        <a:lnTo>
                          <a:pt x="3" y="34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111" name="iśḻïḍè">
                    <a:extLst>
                      <a:ext uri="{FF2B5EF4-FFF2-40B4-BE49-F238E27FC236}">
                        <a16:creationId xmlns:a16="http://schemas.microsoft.com/office/drawing/2014/main" id="{4BC09864-240B-4A59-96F9-C25EC4F4385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969484" y="2629975"/>
                    <a:ext cx="34904" cy="68221"/>
                  </a:xfrm>
                  <a:custGeom>
                    <a:avLst/>
                    <a:gdLst>
                      <a:gd name="T0" fmla="*/ 3 w 9"/>
                      <a:gd name="T1" fmla="*/ 18 h 18"/>
                      <a:gd name="T2" fmla="*/ 0 w 9"/>
                      <a:gd name="T3" fmla="*/ 18 h 18"/>
                      <a:gd name="T4" fmla="*/ 8 w 9"/>
                      <a:gd name="T5" fmla="*/ 0 h 18"/>
                      <a:gd name="T6" fmla="*/ 9 w 9"/>
                      <a:gd name="T7" fmla="*/ 3 h 18"/>
                      <a:gd name="T8" fmla="*/ 3 w 9"/>
                      <a:gd name="T9" fmla="*/ 18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18">
                        <a:moveTo>
                          <a:pt x="3" y="18"/>
                        </a:moveTo>
                        <a:cubicBezTo>
                          <a:pt x="0" y="18"/>
                          <a:pt x="0" y="18"/>
                          <a:pt x="0" y="18"/>
                        </a:cubicBezTo>
                        <a:cubicBezTo>
                          <a:pt x="1" y="15"/>
                          <a:pt x="3" y="1"/>
                          <a:pt x="8" y="0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6" y="4"/>
                          <a:pt x="4" y="12"/>
                          <a:pt x="3" y="18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112" name="ïşļïdê">
                    <a:extLst>
                      <a:ext uri="{FF2B5EF4-FFF2-40B4-BE49-F238E27FC236}">
                        <a16:creationId xmlns:a16="http://schemas.microsoft.com/office/drawing/2014/main" id="{0A6A63DB-66F9-45F1-9D1D-EBC6F2222F5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023427" y="2656946"/>
                    <a:ext cx="96780" cy="66635"/>
                  </a:xfrm>
                  <a:custGeom>
                    <a:avLst/>
                    <a:gdLst>
                      <a:gd name="T0" fmla="*/ 3 w 26"/>
                      <a:gd name="T1" fmla="*/ 18 h 18"/>
                      <a:gd name="T2" fmla="*/ 0 w 26"/>
                      <a:gd name="T3" fmla="*/ 16 h 18"/>
                      <a:gd name="T4" fmla="*/ 26 w 26"/>
                      <a:gd name="T5" fmla="*/ 1 h 18"/>
                      <a:gd name="T6" fmla="*/ 25 w 26"/>
                      <a:gd name="T7" fmla="*/ 4 h 18"/>
                      <a:gd name="T8" fmla="*/ 3 w 26"/>
                      <a:gd name="T9" fmla="*/ 18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" h="18">
                        <a:moveTo>
                          <a:pt x="3" y="18"/>
                        </a:move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1" y="15"/>
                          <a:pt x="14" y="0"/>
                          <a:pt x="26" y="1"/>
                        </a:cubicBezTo>
                        <a:cubicBezTo>
                          <a:pt x="25" y="4"/>
                          <a:pt x="25" y="4"/>
                          <a:pt x="25" y="4"/>
                        </a:cubicBezTo>
                        <a:cubicBezTo>
                          <a:pt x="16" y="3"/>
                          <a:pt x="3" y="18"/>
                          <a:pt x="3" y="18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113" name="íṣļíďê">
                    <a:extLst>
                      <a:ext uri="{FF2B5EF4-FFF2-40B4-BE49-F238E27FC236}">
                        <a16:creationId xmlns:a16="http://schemas.microsoft.com/office/drawing/2014/main" id="{06ABAB4E-8141-4BE9-8123-6281F440830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056745" y="2736273"/>
                    <a:ext cx="44423" cy="22212"/>
                  </a:xfrm>
                  <a:custGeom>
                    <a:avLst/>
                    <a:gdLst>
                      <a:gd name="T0" fmla="*/ 2 w 12"/>
                      <a:gd name="T1" fmla="*/ 6 h 6"/>
                      <a:gd name="T2" fmla="*/ 0 w 12"/>
                      <a:gd name="T3" fmla="*/ 4 h 6"/>
                      <a:gd name="T4" fmla="*/ 12 w 12"/>
                      <a:gd name="T5" fmla="*/ 1 h 6"/>
                      <a:gd name="T6" fmla="*/ 11 w 12"/>
                      <a:gd name="T7" fmla="*/ 4 h 6"/>
                      <a:gd name="T8" fmla="*/ 2 w 12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6">
                        <a:moveTo>
                          <a:pt x="2" y="6"/>
                        </a:move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1" y="4"/>
                          <a:pt x="6" y="0"/>
                          <a:pt x="12" y="1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7" y="4"/>
                          <a:pt x="2" y="6"/>
                          <a:pt x="2" y="6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114" name="íşḷîḑè">
                    <a:extLst>
                      <a:ext uri="{FF2B5EF4-FFF2-40B4-BE49-F238E27FC236}">
                        <a16:creationId xmlns:a16="http://schemas.microsoft.com/office/drawing/2014/main" id="{D145F4DB-C911-4371-BFBE-FCB71491998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717224" y="2736273"/>
                    <a:ext cx="46010" cy="22212"/>
                  </a:xfrm>
                  <a:custGeom>
                    <a:avLst/>
                    <a:gdLst>
                      <a:gd name="T0" fmla="*/ 10 w 12"/>
                      <a:gd name="T1" fmla="*/ 6 h 6"/>
                      <a:gd name="T2" fmla="*/ 0 w 12"/>
                      <a:gd name="T3" fmla="*/ 3 h 6"/>
                      <a:gd name="T4" fmla="*/ 0 w 12"/>
                      <a:gd name="T5" fmla="*/ 0 h 6"/>
                      <a:gd name="T6" fmla="*/ 12 w 12"/>
                      <a:gd name="T7" fmla="*/ 4 h 6"/>
                      <a:gd name="T8" fmla="*/ 10 w 12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6">
                        <a:moveTo>
                          <a:pt x="10" y="6"/>
                        </a:moveTo>
                        <a:cubicBezTo>
                          <a:pt x="9" y="6"/>
                          <a:pt x="6" y="3"/>
                          <a:pt x="0" y="3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7" y="0"/>
                          <a:pt x="11" y="4"/>
                          <a:pt x="12" y="4"/>
                        </a:cubicBezTo>
                        <a:lnTo>
                          <a:pt x="10" y="6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</p:grpSp>
            <p:grpSp>
              <p:nvGrpSpPr>
                <p:cNvPr id="41" name="íṩḷïḓê">
                  <a:extLst>
                    <a:ext uri="{FF2B5EF4-FFF2-40B4-BE49-F238E27FC236}">
                      <a16:creationId xmlns:a16="http://schemas.microsoft.com/office/drawing/2014/main" id="{EDBB2DE7-1D24-4282-B4A4-37E4CD38B0D8}"/>
                    </a:ext>
                  </a:extLst>
                </p:cNvPr>
                <p:cNvGrpSpPr/>
                <p:nvPr/>
              </p:nvGrpSpPr>
              <p:grpSpPr>
                <a:xfrm>
                  <a:off x="3272257" y="5170037"/>
                  <a:ext cx="309377" cy="414088"/>
                  <a:chOff x="3957743" y="5628549"/>
                  <a:chExt cx="309377" cy="414088"/>
                </a:xfrm>
              </p:grpSpPr>
              <p:sp>
                <p:nvSpPr>
                  <p:cNvPr id="95" name="íŝľídê">
                    <a:extLst>
                      <a:ext uri="{FF2B5EF4-FFF2-40B4-BE49-F238E27FC236}">
                        <a16:creationId xmlns:a16="http://schemas.microsoft.com/office/drawing/2014/main" id="{3E3B1CD1-AF85-4EFC-8313-766EBCF9074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57743" y="5639654"/>
                    <a:ext cx="120578" cy="150721"/>
                  </a:xfrm>
                  <a:custGeom>
                    <a:avLst/>
                    <a:gdLst>
                      <a:gd name="T0" fmla="*/ 29 w 32"/>
                      <a:gd name="T1" fmla="*/ 2 h 40"/>
                      <a:gd name="T2" fmla="*/ 26 w 32"/>
                      <a:gd name="T3" fmla="*/ 1 h 40"/>
                      <a:gd name="T4" fmla="*/ 22 w 32"/>
                      <a:gd name="T5" fmla="*/ 0 h 40"/>
                      <a:gd name="T6" fmla="*/ 4 w 32"/>
                      <a:gd name="T7" fmla="*/ 14 h 40"/>
                      <a:gd name="T8" fmla="*/ 11 w 32"/>
                      <a:gd name="T9" fmla="*/ 39 h 40"/>
                      <a:gd name="T10" fmla="*/ 14 w 32"/>
                      <a:gd name="T11" fmla="*/ 40 h 40"/>
                      <a:gd name="T12" fmla="*/ 15 w 32"/>
                      <a:gd name="T13" fmla="*/ 40 h 40"/>
                      <a:gd name="T14" fmla="*/ 18 w 32"/>
                      <a:gd name="T15" fmla="*/ 40 h 40"/>
                      <a:gd name="T16" fmla="*/ 15 w 32"/>
                      <a:gd name="T17" fmla="*/ 38 h 40"/>
                      <a:gd name="T18" fmla="*/ 12 w 32"/>
                      <a:gd name="T19" fmla="*/ 37 h 40"/>
                      <a:gd name="T20" fmla="*/ 12 w 32"/>
                      <a:gd name="T21" fmla="*/ 37 h 40"/>
                      <a:gd name="T22" fmla="*/ 6 w 32"/>
                      <a:gd name="T23" fmla="*/ 15 h 40"/>
                      <a:gd name="T24" fmla="*/ 22 w 32"/>
                      <a:gd name="T25" fmla="*/ 2 h 40"/>
                      <a:gd name="T26" fmla="*/ 26 w 32"/>
                      <a:gd name="T27" fmla="*/ 2 h 40"/>
                      <a:gd name="T28" fmla="*/ 28 w 32"/>
                      <a:gd name="T29" fmla="*/ 4 h 40"/>
                      <a:gd name="T30" fmla="*/ 32 w 32"/>
                      <a:gd name="T31" fmla="*/ 5 h 40"/>
                      <a:gd name="T32" fmla="*/ 29 w 32"/>
                      <a:gd name="T33" fmla="*/ 2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32" h="40">
                        <a:moveTo>
                          <a:pt x="29" y="2"/>
                        </a:moveTo>
                        <a:cubicBezTo>
                          <a:pt x="28" y="2"/>
                          <a:pt x="27" y="1"/>
                          <a:pt x="26" y="1"/>
                        </a:cubicBezTo>
                        <a:cubicBezTo>
                          <a:pt x="25" y="0"/>
                          <a:pt x="23" y="0"/>
                          <a:pt x="22" y="0"/>
                        </a:cubicBezTo>
                        <a:cubicBezTo>
                          <a:pt x="15" y="0"/>
                          <a:pt x="8" y="5"/>
                          <a:pt x="4" y="14"/>
                        </a:cubicBezTo>
                        <a:cubicBezTo>
                          <a:pt x="0" y="25"/>
                          <a:pt x="3" y="36"/>
                          <a:pt x="11" y="39"/>
                        </a:cubicBezTo>
                        <a:cubicBezTo>
                          <a:pt x="12" y="39"/>
                          <a:pt x="13" y="40"/>
                          <a:pt x="14" y="40"/>
                        </a:cubicBezTo>
                        <a:cubicBezTo>
                          <a:pt x="15" y="40"/>
                          <a:pt x="15" y="40"/>
                          <a:pt x="15" y="40"/>
                        </a:cubicBezTo>
                        <a:cubicBezTo>
                          <a:pt x="16" y="40"/>
                          <a:pt x="17" y="40"/>
                          <a:pt x="18" y="40"/>
                        </a:cubicBezTo>
                        <a:cubicBezTo>
                          <a:pt x="17" y="39"/>
                          <a:pt x="16" y="39"/>
                          <a:pt x="15" y="38"/>
                        </a:cubicBezTo>
                        <a:cubicBezTo>
                          <a:pt x="14" y="38"/>
                          <a:pt x="13" y="38"/>
                          <a:pt x="12" y="37"/>
                        </a:cubicBezTo>
                        <a:cubicBezTo>
                          <a:pt x="12" y="37"/>
                          <a:pt x="12" y="37"/>
                          <a:pt x="12" y="37"/>
                        </a:cubicBezTo>
                        <a:cubicBezTo>
                          <a:pt x="5" y="34"/>
                          <a:pt x="2" y="24"/>
                          <a:pt x="6" y="15"/>
                        </a:cubicBezTo>
                        <a:cubicBezTo>
                          <a:pt x="9" y="7"/>
                          <a:pt x="16" y="2"/>
                          <a:pt x="22" y="2"/>
                        </a:cubicBezTo>
                        <a:cubicBezTo>
                          <a:pt x="23" y="2"/>
                          <a:pt x="24" y="2"/>
                          <a:pt x="26" y="2"/>
                        </a:cubicBezTo>
                        <a:cubicBezTo>
                          <a:pt x="27" y="3"/>
                          <a:pt x="28" y="4"/>
                          <a:pt x="28" y="4"/>
                        </a:cubicBezTo>
                        <a:cubicBezTo>
                          <a:pt x="30" y="4"/>
                          <a:pt x="31" y="5"/>
                          <a:pt x="32" y="5"/>
                        </a:cubicBezTo>
                        <a:cubicBezTo>
                          <a:pt x="31" y="4"/>
                          <a:pt x="30" y="3"/>
                          <a:pt x="29" y="2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96" name="íŝlíďé">
                    <a:extLst>
                      <a:ext uri="{FF2B5EF4-FFF2-40B4-BE49-F238E27FC236}">
                        <a16:creationId xmlns:a16="http://schemas.microsoft.com/office/drawing/2014/main" id="{2455F8F3-73D5-4E48-83FD-87DD75400CF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87888" y="5647588"/>
                    <a:ext cx="134857" cy="150721"/>
                  </a:xfrm>
                  <a:custGeom>
                    <a:avLst/>
                    <a:gdLst>
                      <a:gd name="T0" fmla="*/ 25 w 36"/>
                      <a:gd name="T1" fmla="*/ 1 h 40"/>
                      <a:gd name="T2" fmla="*/ 21 w 36"/>
                      <a:gd name="T3" fmla="*/ 0 h 40"/>
                      <a:gd name="T4" fmla="*/ 20 w 36"/>
                      <a:gd name="T5" fmla="*/ 0 h 40"/>
                      <a:gd name="T6" fmla="*/ 18 w 36"/>
                      <a:gd name="T7" fmla="*/ 0 h 40"/>
                      <a:gd name="T8" fmla="*/ 3 w 36"/>
                      <a:gd name="T9" fmla="*/ 15 h 40"/>
                      <a:gd name="T10" fmla="*/ 4 w 36"/>
                      <a:gd name="T11" fmla="*/ 35 h 40"/>
                      <a:gd name="T12" fmla="*/ 6 w 36"/>
                      <a:gd name="T13" fmla="*/ 38 h 40"/>
                      <a:gd name="T14" fmla="*/ 9 w 36"/>
                      <a:gd name="T15" fmla="*/ 40 h 40"/>
                      <a:gd name="T16" fmla="*/ 14 w 36"/>
                      <a:gd name="T17" fmla="*/ 40 h 40"/>
                      <a:gd name="T18" fmla="*/ 31 w 36"/>
                      <a:gd name="T19" fmla="*/ 26 h 40"/>
                      <a:gd name="T20" fmla="*/ 25 w 36"/>
                      <a:gd name="T21" fmla="*/ 1 h 40"/>
                      <a:gd name="T22" fmla="*/ 29 w 36"/>
                      <a:gd name="T23" fmla="*/ 25 h 40"/>
                      <a:gd name="T24" fmla="*/ 14 w 36"/>
                      <a:gd name="T25" fmla="*/ 38 h 40"/>
                      <a:gd name="T26" fmla="*/ 10 w 36"/>
                      <a:gd name="T27" fmla="*/ 38 h 40"/>
                      <a:gd name="T28" fmla="*/ 10 w 36"/>
                      <a:gd name="T29" fmla="*/ 38 h 40"/>
                      <a:gd name="T30" fmla="*/ 7 w 36"/>
                      <a:gd name="T31" fmla="*/ 36 h 40"/>
                      <a:gd name="T32" fmla="*/ 4 w 36"/>
                      <a:gd name="T33" fmla="*/ 15 h 40"/>
                      <a:gd name="T34" fmla="*/ 20 w 36"/>
                      <a:gd name="T35" fmla="*/ 2 h 40"/>
                      <a:gd name="T36" fmla="*/ 20 w 36"/>
                      <a:gd name="T37" fmla="*/ 2 h 40"/>
                      <a:gd name="T38" fmla="*/ 24 w 36"/>
                      <a:gd name="T39" fmla="*/ 3 h 40"/>
                      <a:gd name="T40" fmla="*/ 24 w 36"/>
                      <a:gd name="T41" fmla="*/ 3 h 40"/>
                      <a:gd name="T42" fmla="*/ 29 w 36"/>
                      <a:gd name="T43" fmla="*/ 25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6" h="40">
                        <a:moveTo>
                          <a:pt x="25" y="1"/>
                        </a:moveTo>
                        <a:cubicBezTo>
                          <a:pt x="24" y="1"/>
                          <a:pt x="22" y="0"/>
                          <a:pt x="21" y="0"/>
                        </a:cubicBezTo>
                        <a:cubicBezTo>
                          <a:pt x="21" y="0"/>
                          <a:pt x="21" y="0"/>
                          <a:pt x="20" y="0"/>
                        </a:cubicBezTo>
                        <a:cubicBezTo>
                          <a:pt x="19" y="0"/>
                          <a:pt x="18" y="0"/>
                          <a:pt x="18" y="0"/>
                        </a:cubicBezTo>
                        <a:cubicBezTo>
                          <a:pt x="11" y="2"/>
                          <a:pt x="6" y="7"/>
                          <a:pt x="3" y="15"/>
                        </a:cubicBezTo>
                        <a:cubicBezTo>
                          <a:pt x="0" y="22"/>
                          <a:pt x="0" y="30"/>
                          <a:pt x="4" y="35"/>
                        </a:cubicBezTo>
                        <a:cubicBezTo>
                          <a:pt x="4" y="36"/>
                          <a:pt x="5" y="37"/>
                          <a:pt x="6" y="38"/>
                        </a:cubicBezTo>
                        <a:cubicBezTo>
                          <a:pt x="7" y="39"/>
                          <a:pt x="8" y="39"/>
                          <a:pt x="9" y="40"/>
                        </a:cubicBezTo>
                        <a:cubicBezTo>
                          <a:pt x="11" y="40"/>
                          <a:pt x="12" y="40"/>
                          <a:pt x="14" y="40"/>
                        </a:cubicBezTo>
                        <a:cubicBezTo>
                          <a:pt x="21" y="40"/>
                          <a:pt x="28" y="35"/>
                          <a:pt x="31" y="26"/>
                        </a:cubicBezTo>
                        <a:cubicBezTo>
                          <a:pt x="36" y="15"/>
                          <a:pt x="33" y="4"/>
                          <a:pt x="25" y="1"/>
                        </a:cubicBezTo>
                        <a:close/>
                        <a:moveTo>
                          <a:pt x="29" y="25"/>
                        </a:moveTo>
                        <a:cubicBezTo>
                          <a:pt x="26" y="33"/>
                          <a:pt x="20" y="38"/>
                          <a:pt x="14" y="38"/>
                        </a:cubicBezTo>
                        <a:cubicBezTo>
                          <a:pt x="12" y="38"/>
                          <a:pt x="11" y="38"/>
                          <a:pt x="10" y="38"/>
                        </a:cubicBezTo>
                        <a:cubicBezTo>
                          <a:pt x="10" y="38"/>
                          <a:pt x="10" y="38"/>
                          <a:pt x="10" y="38"/>
                        </a:cubicBezTo>
                        <a:cubicBezTo>
                          <a:pt x="9" y="37"/>
                          <a:pt x="8" y="37"/>
                          <a:pt x="7" y="36"/>
                        </a:cubicBezTo>
                        <a:cubicBezTo>
                          <a:pt x="3" y="32"/>
                          <a:pt x="1" y="23"/>
                          <a:pt x="4" y="15"/>
                        </a:cubicBezTo>
                        <a:cubicBezTo>
                          <a:pt x="8" y="8"/>
                          <a:pt x="14" y="2"/>
                          <a:pt x="20" y="2"/>
                        </a:cubicBezTo>
                        <a:cubicBezTo>
                          <a:pt x="20" y="2"/>
                          <a:pt x="20" y="2"/>
                          <a:pt x="20" y="2"/>
                        </a:cubicBezTo>
                        <a:cubicBezTo>
                          <a:pt x="22" y="2"/>
                          <a:pt x="23" y="3"/>
                          <a:pt x="24" y="3"/>
                        </a:cubicBezTo>
                        <a:cubicBezTo>
                          <a:pt x="24" y="3"/>
                          <a:pt x="24" y="3"/>
                          <a:pt x="24" y="3"/>
                        </a:cubicBezTo>
                        <a:cubicBezTo>
                          <a:pt x="31" y="6"/>
                          <a:pt x="33" y="16"/>
                          <a:pt x="29" y="25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97" name="î$1ídè">
                    <a:extLst>
                      <a:ext uri="{FF2B5EF4-FFF2-40B4-BE49-F238E27FC236}">
                        <a16:creationId xmlns:a16="http://schemas.microsoft.com/office/drawing/2014/main" id="{9F8D7703-8C6D-4DC0-AB33-B2D9C9546C4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105292" y="5883982"/>
                    <a:ext cx="120578" cy="150721"/>
                  </a:xfrm>
                  <a:custGeom>
                    <a:avLst/>
                    <a:gdLst>
                      <a:gd name="T0" fmla="*/ 29 w 32"/>
                      <a:gd name="T1" fmla="*/ 2 h 40"/>
                      <a:gd name="T2" fmla="*/ 26 w 32"/>
                      <a:gd name="T3" fmla="*/ 1 h 40"/>
                      <a:gd name="T4" fmla="*/ 22 w 32"/>
                      <a:gd name="T5" fmla="*/ 0 h 40"/>
                      <a:gd name="T6" fmla="*/ 4 w 32"/>
                      <a:gd name="T7" fmla="*/ 14 h 40"/>
                      <a:gd name="T8" fmla="*/ 11 w 32"/>
                      <a:gd name="T9" fmla="*/ 39 h 40"/>
                      <a:gd name="T10" fmla="*/ 14 w 32"/>
                      <a:gd name="T11" fmla="*/ 40 h 40"/>
                      <a:gd name="T12" fmla="*/ 15 w 32"/>
                      <a:gd name="T13" fmla="*/ 40 h 40"/>
                      <a:gd name="T14" fmla="*/ 18 w 32"/>
                      <a:gd name="T15" fmla="*/ 40 h 40"/>
                      <a:gd name="T16" fmla="*/ 15 w 32"/>
                      <a:gd name="T17" fmla="*/ 38 h 40"/>
                      <a:gd name="T18" fmla="*/ 12 w 32"/>
                      <a:gd name="T19" fmla="*/ 37 h 40"/>
                      <a:gd name="T20" fmla="*/ 12 w 32"/>
                      <a:gd name="T21" fmla="*/ 37 h 40"/>
                      <a:gd name="T22" fmla="*/ 6 w 32"/>
                      <a:gd name="T23" fmla="*/ 15 h 40"/>
                      <a:gd name="T24" fmla="*/ 22 w 32"/>
                      <a:gd name="T25" fmla="*/ 2 h 40"/>
                      <a:gd name="T26" fmla="*/ 25 w 32"/>
                      <a:gd name="T27" fmla="*/ 3 h 40"/>
                      <a:gd name="T28" fmla="*/ 28 w 32"/>
                      <a:gd name="T29" fmla="*/ 4 h 40"/>
                      <a:gd name="T30" fmla="*/ 32 w 32"/>
                      <a:gd name="T31" fmla="*/ 5 h 40"/>
                      <a:gd name="T32" fmla="*/ 29 w 32"/>
                      <a:gd name="T33" fmla="*/ 2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32" h="40">
                        <a:moveTo>
                          <a:pt x="29" y="2"/>
                        </a:moveTo>
                        <a:cubicBezTo>
                          <a:pt x="28" y="2"/>
                          <a:pt x="27" y="1"/>
                          <a:pt x="26" y="1"/>
                        </a:cubicBezTo>
                        <a:cubicBezTo>
                          <a:pt x="25" y="0"/>
                          <a:pt x="23" y="0"/>
                          <a:pt x="22" y="0"/>
                        </a:cubicBezTo>
                        <a:cubicBezTo>
                          <a:pt x="15" y="0"/>
                          <a:pt x="8" y="6"/>
                          <a:pt x="4" y="14"/>
                        </a:cubicBezTo>
                        <a:cubicBezTo>
                          <a:pt x="0" y="25"/>
                          <a:pt x="3" y="36"/>
                          <a:pt x="11" y="39"/>
                        </a:cubicBezTo>
                        <a:cubicBezTo>
                          <a:pt x="12" y="40"/>
                          <a:pt x="13" y="40"/>
                          <a:pt x="14" y="40"/>
                        </a:cubicBezTo>
                        <a:cubicBezTo>
                          <a:pt x="15" y="40"/>
                          <a:pt x="15" y="40"/>
                          <a:pt x="15" y="40"/>
                        </a:cubicBezTo>
                        <a:cubicBezTo>
                          <a:pt x="16" y="40"/>
                          <a:pt x="17" y="40"/>
                          <a:pt x="18" y="40"/>
                        </a:cubicBezTo>
                        <a:cubicBezTo>
                          <a:pt x="17" y="39"/>
                          <a:pt x="16" y="39"/>
                          <a:pt x="15" y="38"/>
                        </a:cubicBezTo>
                        <a:cubicBezTo>
                          <a:pt x="14" y="38"/>
                          <a:pt x="13" y="38"/>
                          <a:pt x="12" y="37"/>
                        </a:cubicBezTo>
                        <a:cubicBezTo>
                          <a:pt x="12" y="37"/>
                          <a:pt x="12" y="37"/>
                          <a:pt x="12" y="37"/>
                        </a:cubicBezTo>
                        <a:cubicBezTo>
                          <a:pt x="5" y="34"/>
                          <a:pt x="2" y="24"/>
                          <a:pt x="6" y="15"/>
                        </a:cubicBezTo>
                        <a:cubicBezTo>
                          <a:pt x="9" y="7"/>
                          <a:pt x="16" y="2"/>
                          <a:pt x="22" y="2"/>
                        </a:cubicBezTo>
                        <a:cubicBezTo>
                          <a:pt x="23" y="2"/>
                          <a:pt x="24" y="2"/>
                          <a:pt x="25" y="3"/>
                        </a:cubicBezTo>
                        <a:cubicBezTo>
                          <a:pt x="27" y="3"/>
                          <a:pt x="27" y="4"/>
                          <a:pt x="28" y="4"/>
                        </a:cubicBezTo>
                        <a:cubicBezTo>
                          <a:pt x="30" y="4"/>
                          <a:pt x="31" y="5"/>
                          <a:pt x="32" y="5"/>
                        </a:cubicBezTo>
                        <a:cubicBezTo>
                          <a:pt x="31" y="4"/>
                          <a:pt x="30" y="3"/>
                          <a:pt x="29" y="2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98" name="íṣļídé">
                    <a:extLst>
                      <a:ext uri="{FF2B5EF4-FFF2-40B4-BE49-F238E27FC236}">
                        <a16:creationId xmlns:a16="http://schemas.microsoft.com/office/drawing/2014/main" id="{8FF61329-3886-48F7-AADB-0368DCA4CE6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130677" y="5891916"/>
                    <a:ext cx="136443" cy="150721"/>
                  </a:xfrm>
                  <a:custGeom>
                    <a:avLst/>
                    <a:gdLst>
                      <a:gd name="T0" fmla="*/ 26 w 36"/>
                      <a:gd name="T1" fmla="*/ 1 h 40"/>
                      <a:gd name="T2" fmla="*/ 22 w 36"/>
                      <a:gd name="T3" fmla="*/ 0 h 40"/>
                      <a:gd name="T4" fmla="*/ 21 w 36"/>
                      <a:gd name="T5" fmla="*/ 0 h 40"/>
                      <a:gd name="T6" fmla="*/ 18 w 36"/>
                      <a:gd name="T7" fmla="*/ 1 h 40"/>
                      <a:gd name="T8" fmla="*/ 3 w 36"/>
                      <a:gd name="T9" fmla="*/ 15 h 40"/>
                      <a:gd name="T10" fmla="*/ 5 w 36"/>
                      <a:gd name="T11" fmla="*/ 35 h 40"/>
                      <a:gd name="T12" fmla="*/ 7 w 36"/>
                      <a:gd name="T13" fmla="*/ 38 h 40"/>
                      <a:gd name="T14" fmla="*/ 10 w 36"/>
                      <a:gd name="T15" fmla="*/ 40 h 40"/>
                      <a:gd name="T16" fmla="*/ 15 w 36"/>
                      <a:gd name="T17" fmla="*/ 40 h 40"/>
                      <a:gd name="T18" fmla="*/ 32 w 36"/>
                      <a:gd name="T19" fmla="*/ 26 h 40"/>
                      <a:gd name="T20" fmla="*/ 26 w 36"/>
                      <a:gd name="T21" fmla="*/ 1 h 40"/>
                      <a:gd name="T22" fmla="*/ 30 w 36"/>
                      <a:gd name="T23" fmla="*/ 25 h 40"/>
                      <a:gd name="T24" fmla="*/ 15 w 36"/>
                      <a:gd name="T25" fmla="*/ 38 h 40"/>
                      <a:gd name="T26" fmla="*/ 11 w 36"/>
                      <a:gd name="T27" fmla="*/ 38 h 40"/>
                      <a:gd name="T28" fmla="*/ 11 w 36"/>
                      <a:gd name="T29" fmla="*/ 38 h 40"/>
                      <a:gd name="T30" fmla="*/ 8 w 36"/>
                      <a:gd name="T31" fmla="*/ 36 h 40"/>
                      <a:gd name="T32" fmla="*/ 5 w 36"/>
                      <a:gd name="T33" fmla="*/ 15 h 40"/>
                      <a:gd name="T34" fmla="*/ 21 w 36"/>
                      <a:gd name="T35" fmla="*/ 2 h 40"/>
                      <a:gd name="T36" fmla="*/ 21 w 36"/>
                      <a:gd name="T37" fmla="*/ 2 h 40"/>
                      <a:gd name="T38" fmla="*/ 25 w 36"/>
                      <a:gd name="T39" fmla="*/ 3 h 40"/>
                      <a:gd name="T40" fmla="*/ 25 w 36"/>
                      <a:gd name="T41" fmla="*/ 3 h 40"/>
                      <a:gd name="T42" fmla="*/ 30 w 36"/>
                      <a:gd name="T43" fmla="*/ 25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6" h="40">
                        <a:moveTo>
                          <a:pt x="26" y="1"/>
                        </a:moveTo>
                        <a:cubicBezTo>
                          <a:pt x="25" y="1"/>
                          <a:pt x="23" y="0"/>
                          <a:pt x="22" y="0"/>
                        </a:cubicBezTo>
                        <a:cubicBezTo>
                          <a:pt x="22" y="0"/>
                          <a:pt x="21" y="0"/>
                          <a:pt x="21" y="0"/>
                        </a:cubicBezTo>
                        <a:cubicBezTo>
                          <a:pt x="20" y="0"/>
                          <a:pt x="19" y="0"/>
                          <a:pt x="18" y="1"/>
                        </a:cubicBezTo>
                        <a:cubicBezTo>
                          <a:pt x="12" y="2"/>
                          <a:pt x="6" y="7"/>
                          <a:pt x="3" y="15"/>
                        </a:cubicBezTo>
                        <a:cubicBezTo>
                          <a:pt x="0" y="22"/>
                          <a:pt x="1" y="30"/>
                          <a:pt x="5" y="35"/>
                        </a:cubicBezTo>
                        <a:cubicBezTo>
                          <a:pt x="5" y="36"/>
                          <a:pt x="6" y="37"/>
                          <a:pt x="7" y="38"/>
                        </a:cubicBezTo>
                        <a:cubicBezTo>
                          <a:pt x="8" y="39"/>
                          <a:pt x="9" y="39"/>
                          <a:pt x="10" y="40"/>
                        </a:cubicBezTo>
                        <a:cubicBezTo>
                          <a:pt x="12" y="40"/>
                          <a:pt x="13" y="40"/>
                          <a:pt x="15" y="40"/>
                        </a:cubicBezTo>
                        <a:cubicBezTo>
                          <a:pt x="22" y="40"/>
                          <a:pt x="29" y="35"/>
                          <a:pt x="32" y="26"/>
                        </a:cubicBezTo>
                        <a:cubicBezTo>
                          <a:pt x="36" y="16"/>
                          <a:pt x="33" y="4"/>
                          <a:pt x="26" y="1"/>
                        </a:cubicBezTo>
                        <a:close/>
                        <a:moveTo>
                          <a:pt x="30" y="25"/>
                        </a:moveTo>
                        <a:cubicBezTo>
                          <a:pt x="27" y="33"/>
                          <a:pt x="21" y="38"/>
                          <a:pt x="15" y="38"/>
                        </a:cubicBezTo>
                        <a:cubicBezTo>
                          <a:pt x="13" y="38"/>
                          <a:pt x="12" y="38"/>
                          <a:pt x="11" y="38"/>
                        </a:cubicBezTo>
                        <a:cubicBezTo>
                          <a:pt x="11" y="38"/>
                          <a:pt x="11" y="38"/>
                          <a:pt x="11" y="38"/>
                        </a:cubicBezTo>
                        <a:cubicBezTo>
                          <a:pt x="10" y="37"/>
                          <a:pt x="9" y="37"/>
                          <a:pt x="8" y="36"/>
                        </a:cubicBezTo>
                        <a:cubicBezTo>
                          <a:pt x="3" y="32"/>
                          <a:pt x="2" y="23"/>
                          <a:pt x="5" y="15"/>
                        </a:cubicBezTo>
                        <a:cubicBezTo>
                          <a:pt x="8" y="8"/>
                          <a:pt x="15" y="2"/>
                          <a:pt x="21" y="2"/>
                        </a:cubicBezTo>
                        <a:cubicBezTo>
                          <a:pt x="21" y="2"/>
                          <a:pt x="21" y="2"/>
                          <a:pt x="21" y="2"/>
                        </a:cubicBezTo>
                        <a:cubicBezTo>
                          <a:pt x="23" y="2"/>
                          <a:pt x="24" y="3"/>
                          <a:pt x="25" y="3"/>
                        </a:cubicBezTo>
                        <a:cubicBezTo>
                          <a:pt x="25" y="3"/>
                          <a:pt x="25" y="3"/>
                          <a:pt x="25" y="3"/>
                        </a:cubicBezTo>
                        <a:cubicBezTo>
                          <a:pt x="32" y="6"/>
                          <a:pt x="34" y="16"/>
                          <a:pt x="30" y="25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99" name="iŝļíḍè">
                    <a:extLst>
                      <a:ext uri="{FF2B5EF4-FFF2-40B4-BE49-F238E27FC236}">
                        <a16:creationId xmlns:a16="http://schemas.microsoft.com/office/drawing/2014/main" id="{708E0467-DC16-454D-B162-9A27256594F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84715" y="5647588"/>
                    <a:ext cx="274473" cy="395049"/>
                  </a:xfrm>
                  <a:custGeom>
                    <a:avLst/>
                    <a:gdLst>
                      <a:gd name="T0" fmla="*/ 125 w 173"/>
                      <a:gd name="T1" fmla="*/ 0 h 249"/>
                      <a:gd name="T2" fmla="*/ 2 w 173"/>
                      <a:gd name="T3" fmla="*/ 244 h 249"/>
                      <a:gd name="T4" fmla="*/ 0 w 173"/>
                      <a:gd name="T5" fmla="*/ 249 h 249"/>
                      <a:gd name="T6" fmla="*/ 0 w 173"/>
                      <a:gd name="T7" fmla="*/ 249 h 249"/>
                      <a:gd name="T8" fmla="*/ 47 w 173"/>
                      <a:gd name="T9" fmla="*/ 249 h 249"/>
                      <a:gd name="T10" fmla="*/ 173 w 173"/>
                      <a:gd name="T11" fmla="*/ 0 h 249"/>
                      <a:gd name="T12" fmla="*/ 125 w 173"/>
                      <a:gd name="T13" fmla="*/ 0 h 249"/>
                      <a:gd name="T14" fmla="*/ 45 w 173"/>
                      <a:gd name="T15" fmla="*/ 244 h 249"/>
                      <a:gd name="T16" fmla="*/ 7 w 173"/>
                      <a:gd name="T17" fmla="*/ 244 h 249"/>
                      <a:gd name="T18" fmla="*/ 128 w 173"/>
                      <a:gd name="T19" fmla="*/ 5 h 249"/>
                      <a:gd name="T20" fmla="*/ 166 w 173"/>
                      <a:gd name="T21" fmla="*/ 5 h 249"/>
                      <a:gd name="T22" fmla="*/ 130 w 173"/>
                      <a:gd name="T23" fmla="*/ 73 h 249"/>
                      <a:gd name="T24" fmla="*/ 45 w 173"/>
                      <a:gd name="T25" fmla="*/ 244 h 2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73" h="249">
                        <a:moveTo>
                          <a:pt x="125" y="0"/>
                        </a:moveTo>
                        <a:lnTo>
                          <a:pt x="2" y="244"/>
                        </a:lnTo>
                        <a:lnTo>
                          <a:pt x="0" y="249"/>
                        </a:lnTo>
                        <a:lnTo>
                          <a:pt x="0" y="249"/>
                        </a:lnTo>
                        <a:lnTo>
                          <a:pt x="47" y="249"/>
                        </a:lnTo>
                        <a:lnTo>
                          <a:pt x="173" y="0"/>
                        </a:lnTo>
                        <a:lnTo>
                          <a:pt x="125" y="0"/>
                        </a:lnTo>
                        <a:close/>
                        <a:moveTo>
                          <a:pt x="45" y="244"/>
                        </a:moveTo>
                        <a:lnTo>
                          <a:pt x="7" y="244"/>
                        </a:lnTo>
                        <a:lnTo>
                          <a:pt x="128" y="5"/>
                        </a:lnTo>
                        <a:lnTo>
                          <a:pt x="166" y="5"/>
                        </a:lnTo>
                        <a:lnTo>
                          <a:pt x="130" y="73"/>
                        </a:lnTo>
                        <a:lnTo>
                          <a:pt x="45" y="244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100" name="iṩļîḑé">
                    <a:extLst>
                      <a:ext uri="{FF2B5EF4-FFF2-40B4-BE49-F238E27FC236}">
                        <a16:creationId xmlns:a16="http://schemas.microsoft.com/office/drawing/2014/main" id="{74F5184E-3A96-4C66-A78F-81C84DCB50A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68849" y="5628549"/>
                    <a:ext cx="290338" cy="414088"/>
                  </a:xfrm>
                  <a:custGeom>
                    <a:avLst/>
                    <a:gdLst>
                      <a:gd name="T0" fmla="*/ 166 w 183"/>
                      <a:gd name="T1" fmla="*/ 0 h 261"/>
                      <a:gd name="T2" fmla="*/ 126 w 183"/>
                      <a:gd name="T3" fmla="*/ 0 h 261"/>
                      <a:gd name="T4" fmla="*/ 0 w 183"/>
                      <a:gd name="T5" fmla="*/ 246 h 261"/>
                      <a:gd name="T6" fmla="*/ 0 w 183"/>
                      <a:gd name="T7" fmla="*/ 246 h 261"/>
                      <a:gd name="T8" fmla="*/ 10 w 183"/>
                      <a:gd name="T9" fmla="*/ 261 h 261"/>
                      <a:gd name="T10" fmla="*/ 10 w 183"/>
                      <a:gd name="T11" fmla="*/ 261 h 261"/>
                      <a:gd name="T12" fmla="*/ 40 w 183"/>
                      <a:gd name="T13" fmla="*/ 261 h 261"/>
                      <a:gd name="T14" fmla="*/ 43 w 183"/>
                      <a:gd name="T15" fmla="*/ 256 h 261"/>
                      <a:gd name="T16" fmla="*/ 12 w 183"/>
                      <a:gd name="T17" fmla="*/ 256 h 261"/>
                      <a:gd name="T18" fmla="*/ 12 w 183"/>
                      <a:gd name="T19" fmla="*/ 256 h 261"/>
                      <a:gd name="T20" fmla="*/ 5 w 183"/>
                      <a:gd name="T21" fmla="*/ 246 h 261"/>
                      <a:gd name="T22" fmla="*/ 128 w 183"/>
                      <a:gd name="T23" fmla="*/ 5 h 261"/>
                      <a:gd name="T24" fmla="*/ 164 w 183"/>
                      <a:gd name="T25" fmla="*/ 5 h 261"/>
                      <a:gd name="T26" fmla="*/ 173 w 183"/>
                      <a:gd name="T27" fmla="*/ 12 h 261"/>
                      <a:gd name="T28" fmla="*/ 176 w 183"/>
                      <a:gd name="T29" fmla="*/ 14 h 261"/>
                      <a:gd name="T30" fmla="*/ 173 w 183"/>
                      <a:gd name="T31" fmla="*/ 17 h 261"/>
                      <a:gd name="T32" fmla="*/ 176 w 183"/>
                      <a:gd name="T33" fmla="*/ 17 h 261"/>
                      <a:gd name="T34" fmla="*/ 140 w 183"/>
                      <a:gd name="T35" fmla="*/ 85 h 261"/>
                      <a:gd name="T36" fmla="*/ 183 w 183"/>
                      <a:gd name="T37" fmla="*/ 12 h 261"/>
                      <a:gd name="T38" fmla="*/ 183 w 183"/>
                      <a:gd name="T39" fmla="*/ 12 h 261"/>
                      <a:gd name="T40" fmla="*/ 166 w 183"/>
                      <a:gd name="T41" fmla="*/ 0 h 2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83" h="261">
                        <a:moveTo>
                          <a:pt x="166" y="0"/>
                        </a:moveTo>
                        <a:lnTo>
                          <a:pt x="126" y="0"/>
                        </a:lnTo>
                        <a:lnTo>
                          <a:pt x="0" y="246"/>
                        </a:lnTo>
                        <a:lnTo>
                          <a:pt x="0" y="246"/>
                        </a:lnTo>
                        <a:lnTo>
                          <a:pt x="10" y="261"/>
                        </a:lnTo>
                        <a:lnTo>
                          <a:pt x="10" y="261"/>
                        </a:lnTo>
                        <a:lnTo>
                          <a:pt x="40" y="261"/>
                        </a:lnTo>
                        <a:lnTo>
                          <a:pt x="43" y="256"/>
                        </a:lnTo>
                        <a:lnTo>
                          <a:pt x="12" y="256"/>
                        </a:lnTo>
                        <a:lnTo>
                          <a:pt x="12" y="256"/>
                        </a:lnTo>
                        <a:lnTo>
                          <a:pt x="5" y="246"/>
                        </a:lnTo>
                        <a:lnTo>
                          <a:pt x="128" y="5"/>
                        </a:lnTo>
                        <a:lnTo>
                          <a:pt x="164" y="5"/>
                        </a:lnTo>
                        <a:lnTo>
                          <a:pt x="173" y="12"/>
                        </a:lnTo>
                        <a:lnTo>
                          <a:pt x="176" y="14"/>
                        </a:lnTo>
                        <a:lnTo>
                          <a:pt x="173" y="17"/>
                        </a:lnTo>
                        <a:lnTo>
                          <a:pt x="176" y="17"/>
                        </a:lnTo>
                        <a:lnTo>
                          <a:pt x="140" y="85"/>
                        </a:lnTo>
                        <a:lnTo>
                          <a:pt x="183" y="12"/>
                        </a:lnTo>
                        <a:lnTo>
                          <a:pt x="183" y="12"/>
                        </a:lnTo>
                        <a:lnTo>
                          <a:pt x="166" y="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</p:grpSp>
            <p:grpSp>
              <p:nvGrpSpPr>
                <p:cNvPr id="42" name="iṥliḍê">
                  <a:extLst>
                    <a:ext uri="{FF2B5EF4-FFF2-40B4-BE49-F238E27FC236}">
                      <a16:creationId xmlns:a16="http://schemas.microsoft.com/office/drawing/2014/main" id="{3CD5E196-7364-47A2-9D04-4432708E357D}"/>
                    </a:ext>
                  </a:extLst>
                </p:cNvPr>
                <p:cNvGrpSpPr/>
                <p:nvPr/>
              </p:nvGrpSpPr>
              <p:grpSpPr>
                <a:xfrm>
                  <a:off x="1882274" y="3689768"/>
                  <a:ext cx="414088" cy="488656"/>
                  <a:chOff x="4711354" y="5301720"/>
                  <a:chExt cx="414088" cy="488656"/>
                </a:xfrm>
              </p:grpSpPr>
              <p:sp>
                <p:nvSpPr>
                  <p:cNvPr id="91" name="ïṩḻîḑè">
                    <a:extLst>
                      <a:ext uri="{FF2B5EF4-FFF2-40B4-BE49-F238E27FC236}">
                        <a16:creationId xmlns:a16="http://schemas.microsoft.com/office/drawing/2014/main" id="{F9B2AD32-32BF-461B-89B7-C38869821C4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01786" y="5301720"/>
                    <a:ext cx="323656" cy="323656"/>
                  </a:xfrm>
                  <a:custGeom>
                    <a:avLst/>
                    <a:gdLst>
                      <a:gd name="T0" fmla="*/ 43 w 86"/>
                      <a:gd name="T1" fmla="*/ 86 h 86"/>
                      <a:gd name="T2" fmla="*/ 0 w 86"/>
                      <a:gd name="T3" fmla="*/ 43 h 86"/>
                      <a:gd name="T4" fmla="*/ 43 w 86"/>
                      <a:gd name="T5" fmla="*/ 0 h 86"/>
                      <a:gd name="T6" fmla="*/ 86 w 86"/>
                      <a:gd name="T7" fmla="*/ 43 h 86"/>
                      <a:gd name="T8" fmla="*/ 43 w 86"/>
                      <a:gd name="T9" fmla="*/ 86 h 86"/>
                      <a:gd name="T10" fmla="*/ 43 w 86"/>
                      <a:gd name="T11" fmla="*/ 3 h 86"/>
                      <a:gd name="T12" fmla="*/ 3 w 86"/>
                      <a:gd name="T13" fmla="*/ 43 h 86"/>
                      <a:gd name="T14" fmla="*/ 43 w 86"/>
                      <a:gd name="T15" fmla="*/ 83 h 86"/>
                      <a:gd name="T16" fmla="*/ 83 w 86"/>
                      <a:gd name="T17" fmla="*/ 43 h 86"/>
                      <a:gd name="T18" fmla="*/ 43 w 86"/>
                      <a:gd name="T19" fmla="*/ 3 h 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6" h="86">
                        <a:moveTo>
                          <a:pt x="43" y="86"/>
                        </a:moveTo>
                        <a:cubicBezTo>
                          <a:pt x="19" y="86"/>
                          <a:pt x="0" y="67"/>
                          <a:pt x="0" y="43"/>
                        </a:cubicBezTo>
                        <a:cubicBezTo>
                          <a:pt x="0" y="20"/>
                          <a:pt x="19" y="0"/>
                          <a:pt x="43" y="0"/>
                        </a:cubicBezTo>
                        <a:cubicBezTo>
                          <a:pt x="67" y="0"/>
                          <a:pt x="86" y="20"/>
                          <a:pt x="86" y="43"/>
                        </a:cubicBezTo>
                        <a:cubicBezTo>
                          <a:pt x="86" y="67"/>
                          <a:pt x="67" y="86"/>
                          <a:pt x="43" y="86"/>
                        </a:cubicBezTo>
                        <a:close/>
                        <a:moveTo>
                          <a:pt x="43" y="3"/>
                        </a:moveTo>
                        <a:cubicBezTo>
                          <a:pt x="21" y="3"/>
                          <a:pt x="3" y="21"/>
                          <a:pt x="3" y="43"/>
                        </a:cubicBezTo>
                        <a:cubicBezTo>
                          <a:pt x="3" y="65"/>
                          <a:pt x="21" y="83"/>
                          <a:pt x="43" y="83"/>
                        </a:cubicBezTo>
                        <a:cubicBezTo>
                          <a:pt x="65" y="83"/>
                          <a:pt x="83" y="65"/>
                          <a:pt x="83" y="43"/>
                        </a:cubicBezTo>
                        <a:cubicBezTo>
                          <a:pt x="83" y="21"/>
                          <a:pt x="65" y="3"/>
                          <a:pt x="43" y="3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92" name="îšḷïḑé">
                    <a:extLst>
                      <a:ext uri="{FF2B5EF4-FFF2-40B4-BE49-F238E27FC236}">
                        <a16:creationId xmlns:a16="http://schemas.microsoft.com/office/drawing/2014/main" id="{6E1575E5-3AED-46AB-99CD-4880B5D4C3E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35104" y="5335037"/>
                    <a:ext cx="257020" cy="260193"/>
                  </a:xfrm>
                  <a:custGeom>
                    <a:avLst/>
                    <a:gdLst>
                      <a:gd name="T0" fmla="*/ 34 w 68"/>
                      <a:gd name="T1" fmla="*/ 69 h 69"/>
                      <a:gd name="T2" fmla="*/ 0 w 68"/>
                      <a:gd name="T3" fmla="*/ 34 h 69"/>
                      <a:gd name="T4" fmla="*/ 34 w 68"/>
                      <a:gd name="T5" fmla="*/ 0 h 69"/>
                      <a:gd name="T6" fmla="*/ 68 w 68"/>
                      <a:gd name="T7" fmla="*/ 34 h 69"/>
                      <a:gd name="T8" fmla="*/ 34 w 68"/>
                      <a:gd name="T9" fmla="*/ 69 h 69"/>
                      <a:gd name="T10" fmla="*/ 34 w 68"/>
                      <a:gd name="T11" fmla="*/ 3 h 69"/>
                      <a:gd name="T12" fmla="*/ 3 w 68"/>
                      <a:gd name="T13" fmla="*/ 34 h 69"/>
                      <a:gd name="T14" fmla="*/ 34 w 68"/>
                      <a:gd name="T15" fmla="*/ 66 h 69"/>
                      <a:gd name="T16" fmla="*/ 65 w 68"/>
                      <a:gd name="T17" fmla="*/ 34 h 69"/>
                      <a:gd name="T18" fmla="*/ 34 w 68"/>
                      <a:gd name="T19" fmla="*/ 3 h 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8" h="69">
                        <a:moveTo>
                          <a:pt x="34" y="69"/>
                        </a:moveTo>
                        <a:cubicBezTo>
                          <a:pt x="15" y="69"/>
                          <a:pt x="0" y="53"/>
                          <a:pt x="0" y="34"/>
                        </a:cubicBezTo>
                        <a:cubicBezTo>
                          <a:pt x="0" y="15"/>
                          <a:pt x="15" y="0"/>
                          <a:pt x="34" y="0"/>
                        </a:cubicBezTo>
                        <a:cubicBezTo>
                          <a:pt x="53" y="0"/>
                          <a:pt x="68" y="15"/>
                          <a:pt x="68" y="34"/>
                        </a:cubicBezTo>
                        <a:cubicBezTo>
                          <a:pt x="68" y="53"/>
                          <a:pt x="53" y="69"/>
                          <a:pt x="34" y="69"/>
                        </a:cubicBezTo>
                        <a:close/>
                        <a:moveTo>
                          <a:pt x="34" y="3"/>
                        </a:moveTo>
                        <a:cubicBezTo>
                          <a:pt x="17" y="3"/>
                          <a:pt x="3" y="17"/>
                          <a:pt x="3" y="34"/>
                        </a:cubicBezTo>
                        <a:cubicBezTo>
                          <a:pt x="3" y="51"/>
                          <a:pt x="17" y="66"/>
                          <a:pt x="34" y="66"/>
                        </a:cubicBezTo>
                        <a:cubicBezTo>
                          <a:pt x="51" y="66"/>
                          <a:pt x="65" y="51"/>
                          <a:pt x="65" y="34"/>
                        </a:cubicBezTo>
                        <a:cubicBezTo>
                          <a:pt x="65" y="17"/>
                          <a:pt x="51" y="3"/>
                          <a:pt x="34" y="3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93" name="ïṧḻîḋe">
                    <a:extLst>
                      <a:ext uri="{FF2B5EF4-FFF2-40B4-BE49-F238E27FC236}">
                        <a16:creationId xmlns:a16="http://schemas.microsoft.com/office/drawing/2014/main" id="{A5CE23F8-B399-4C3F-8AD0-DB861C0EEEC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711354" y="5584125"/>
                    <a:ext cx="199905" cy="206251"/>
                  </a:xfrm>
                  <a:custGeom>
                    <a:avLst/>
                    <a:gdLst>
                      <a:gd name="T0" fmla="*/ 8 w 53"/>
                      <a:gd name="T1" fmla="*/ 55 h 55"/>
                      <a:gd name="T2" fmla="*/ 8 w 53"/>
                      <a:gd name="T3" fmla="*/ 55 h 55"/>
                      <a:gd name="T4" fmla="*/ 4 w 53"/>
                      <a:gd name="T5" fmla="*/ 53 h 55"/>
                      <a:gd name="T6" fmla="*/ 40 w 53"/>
                      <a:gd name="T7" fmla="*/ 0 h 55"/>
                      <a:gd name="T8" fmla="*/ 42 w 53"/>
                      <a:gd name="T9" fmla="*/ 2 h 55"/>
                      <a:gd name="T10" fmla="*/ 6 w 53"/>
                      <a:gd name="T11" fmla="*/ 51 h 55"/>
                      <a:gd name="T12" fmla="*/ 8 w 53"/>
                      <a:gd name="T13" fmla="*/ 52 h 55"/>
                      <a:gd name="T14" fmla="*/ 50 w 53"/>
                      <a:gd name="T15" fmla="*/ 6 h 55"/>
                      <a:gd name="T16" fmla="*/ 53 w 53"/>
                      <a:gd name="T17" fmla="*/ 8 h 55"/>
                      <a:gd name="T18" fmla="*/ 8 w 53"/>
                      <a:gd name="T19" fmla="*/ 55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53" h="55">
                        <a:moveTo>
                          <a:pt x="8" y="55"/>
                        </a:moveTo>
                        <a:cubicBezTo>
                          <a:pt x="8" y="55"/>
                          <a:pt x="8" y="55"/>
                          <a:pt x="8" y="55"/>
                        </a:cubicBezTo>
                        <a:cubicBezTo>
                          <a:pt x="6" y="55"/>
                          <a:pt x="5" y="54"/>
                          <a:pt x="4" y="53"/>
                        </a:cubicBezTo>
                        <a:cubicBezTo>
                          <a:pt x="0" y="45"/>
                          <a:pt x="31" y="10"/>
                          <a:pt x="40" y="0"/>
                        </a:cubicBezTo>
                        <a:cubicBezTo>
                          <a:pt x="42" y="2"/>
                          <a:pt x="42" y="2"/>
                          <a:pt x="42" y="2"/>
                        </a:cubicBezTo>
                        <a:cubicBezTo>
                          <a:pt x="23" y="23"/>
                          <a:pt x="4" y="47"/>
                          <a:pt x="6" y="51"/>
                        </a:cubicBezTo>
                        <a:cubicBezTo>
                          <a:pt x="7" y="52"/>
                          <a:pt x="7" y="52"/>
                          <a:pt x="8" y="52"/>
                        </a:cubicBezTo>
                        <a:cubicBezTo>
                          <a:pt x="15" y="52"/>
                          <a:pt x="32" y="38"/>
                          <a:pt x="50" y="6"/>
                        </a:cubicBezTo>
                        <a:cubicBezTo>
                          <a:pt x="53" y="8"/>
                          <a:pt x="53" y="8"/>
                          <a:pt x="53" y="8"/>
                        </a:cubicBezTo>
                        <a:cubicBezTo>
                          <a:pt x="35" y="39"/>
                          <a:pt x="17" y="55"/>
                          <a:pt x="8" y="55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94" name="ïSļïḋè">
                    <a:extLst>
                      <a:ext uri="{FF2B5EF4-FFF2-40B4-BE49-F238E27FC236}">
                        <a16:creationId xmlns:a16="http://schemas.microsoft.com/office/drawing/2014/main" id="{CB4C06ED-BFFB-43E8-9CD5-66BE2933C68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09624" y="5376288"/>
                    <a:ext cx="52356" cy="82500"/>
                  </a:xfrm>
                  <a:custGeom>
                    <a:avLst/>
                    <a:gdLst>
                      <a:gd name="T0" fmla="*/ 11 w 14"/>
                      <a:gd name="T1" fmla="*/ 22 h 22"/>
                      <a:gd name="T2" fmla="*/ 0 w 14"/>
                      <a:gd name="T3" fmla="*/ 3 h 22"/>
                      <a:gd name="T4" fmla="*/ 1 w 14"/>
                      <a:gd name="T5" fmla="*/ 0 h 22"/>
                      <a:gd name="T6" fmla="*/ 14 w 14"/>
                      <a:gd name="T7" fmla="*/ 21 h 22"/>
                      <a:gd name="T8" fmla="*/ 11 w 14"/>
                      <a:gd name="T9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22">
                        <a:moveTo>
                          <a:pt x="11" y="22"/>
                        </a:moveTo>
                        <a:cubicBezTo>
                          <a:pt x="9" y="7"/>
                          <a:pt x="0" y="3"/>
                          <a:pt x="0" y="3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2" y="0"/>
                          <a:pt x="12" y="5"/>
                          <a:pt x="14" y="21"/>
                        </a:cubicBezTo>
                        <a:lnTo>
                          <a:pt x="11" y="22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</p:grpSp>
            <p:grpSp>
              <p:nvGrpSpPr>
                <p:cNvPr id="43" name="íṥḷiḓé">
                  <a:extLst>
                    <a:ext uri="{FF2B5EF4-FFF2-40B4-BE49-F238E27FC236}">
                      <a16:creationId xmlns:a16="http://schemas.microsoft.com/office/drawing/2014/main" id="{A2F23880-3253-4717-BDD8-68C49E1934F7}"/>
                    </a:ext>
                  </a:extLst>
                </p:cNvPr>
                <p:cNvGrpSpPr/>
                <p:nvPr/>
              </p:nvGrpSpPr>
              <p:grpSpPr>
                <a:xfrm>
                  <a:off x="2627909" y="1485488"/>
                  <a:ext cx="339521" cy="337934"/>
                  <a:chOff x="5698186" y="4535417"/>
                  <a:chExt cx="339521" cy="337934"/>
                </a:xfrm>
              </p:grpSpPr>
              <p:sp>
                <p:nvSpPr>
                  <p:cNvPr id="86" name="íSlïḋè">
                    <a:extLst>
                      <a:ext uri="{FF2B5EF4-FFF2-40B4-BE49-F238E27FC236}">
                        <a16:creationId xmlns:a16="http://schemas.microsoft.com/office/drawing/2014/main" id="{E69ADE15-0BF0-433D-A128-9DA7EA4CDBA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698186" y="4535417"/>
                    <a:ext cx="339521" cy="337934"/>
                  </a:xfrm>
                  <a:custGeom>
                    <a:avLst/>
                    <a:gdLst>
                      <a:gd name="T0" fmla="*/ 45 w 90"/>
                      <a:gd name="T1" fmla="*/ 90 h 90"/>
                      <a:gd name="T2" fmla="*/ 0 w 90"/>
                      <a:gd name="T3" fmla="*/ 45 h 90"/>
                      <a:gd name="T4" fmla="*/ 45 w 90"/>
                      <a:gd name="T5" fmla="*/ 0 h 90"/>
                      <a:gd name="T6" fmla="*/ 90 w 90"/>
                      <a:gd name="T7" fmla="*/ 45 h 90"/>
                      <a:gd name="T8" fmla="*/ 45 w 90"/>
                      <a:gd name="T9" fmla="*/ 90 h 90"/>
                      <a:gd name="T10" fmla="*/ 45 w 90"/>
                      <a:gd name="T11" fmla="*/ 3 h 90"/>
                      <a:gd name="T12" fmla="*/ 3 w 90"/>
                      <a:gd name="T13" fmla="*/ 45 h 90"/>
                      <a:gd name="T14" fmla="*/ 45 w 90"/>
                      <a:gd name="T15" fmla="*/ 87 h 90"/>
                      <a:gd name="T16" fmla="*/ 87 w 90"/>
                      <a:gd name="T17" fmla="*/ 45 h 90"/>
                      <a:gd name="T18" fmla="*/ 45 w 90"/>
                      <a:gd name="T19" fmla="*/ 3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0" h="90">
                        <a:moveTo>
                          <a:pt x="45" y="90"/>
                        </a:moveTo>
                        <a:cubicBezTo>
                          <a:pt x="20" y="90"/>
                          <a:pt x="0" y="70"/>
                          <a:pt x="0" y="45"/>
                        </a:cubicBezTo>
                        <a:cubicBezTo>
                          <a:pt x="0" y="21"/>
                          <a:pt x="20" y="0"/>
                          <a:pt x="45" y="0"/>
                        </a:cubicBezTo>
                        <a:cubicBezTo>
                          <a:pt x="70" y="0"/>
                          <a:pt x="90" y="21"/>
                          <a:pt x="90" y="45"/>
                        </a:cubicBezTo>
                        <a:cubicBezTo>
                          <a:pt x="90" y="70"/>
                          <a:pt x="70" y="90"/>
                          <a:pt x="45" y="90"/>
                        </a:cubicBezTo>
                        <a:close/>
                        <a:moveTo>
                          <a:pt x="45" y="3"/>
                        </a:moveTo>
                        <a:cubicBezTo>
                          <a:pt x="22" y="3"/>
                          <a:pt x="3" y="22"/>
                          <a:pt x="3" y="45"/>
                        </a:cubicBezTo>
                        <a:cubicBezTo>
                          <a:pt x="3" y="69"/>
                          <a:pt x="22" y="87"/>
                          <a:pt x="45" y="87"/>
                        </a:cubicBezTo>
                        <a:cubicBezTo>
                          <a:pt x="68" y="87"/>
                          <a:pt x="87" y="69"/>
                          <a:pt x="87" y="45"/>
                        </a:cubicBezTo>
                        <a:cubicBezTo>
                          <a:pt x="87" y="22"/>
                          <a:pt x="68" y="3"/>
                          <a:pt x="45" y="3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87" name="i$ļíḑé">
                    <a:extLst>
                      <a:ext uri="{FF2B5EF4-FFF2-40B4-BE49-F238E27FC236}">
                        <a16:creationId xmlns:a16="http://schemas.microsoft.com/office/drawing/2014/main" id="{6E9A5B0E-491D-4FE2-8D2A-61EF41CE24E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733090" y="4573495"/>
                    <a:ext cx="271300" cy="266540"/>
                  </a:xfrm>
                  <a:custGeom>
                    <a:avLst/>
                    <a:gdLst>
                      <a:gd name="T0" fmla="*/ 36 w 72"/>
                      <a:gd name="T1" fmla="*/ 71 h 71"/>
                      <a:gd name="T2" fmla="*/ 0 w 72"/>
                      <a:gd name="T3" fmla="*/ 35 h 71"/>
                      <a:gd name="T4" fmla="*/ 36 w 72"/>
                      <a:gd name="T5" fmla="*/ 0 h 71"/>
                      <a:gd name="T6" fmla="*/ 72 w 72"/>
                      <a:gd name="T7" fmla="*/ 35 h 71"/>
                      <a:gd name="T8" fmla="*/ 36 w 72"/>
                      <a:gd name="T9" fmla="*/ 71 h 71"/>
                      <a:gd name="T10" fmla="*/ 36 w 72"/>
                      <a:gd name="T11" fmla="*/ 3 h 71"/>
                      <a:gd name="T12" fmla="*/ 3 w 72"/>
                      <a:gd name="T13" fmla="*/ 35 h 71"/>
                      <a:gd name="T14" fmla="*/ 36 w 72"/>
                      <a:gd name="T15" fmla="*/ 68 h 71"/>
                      <a:gd name="T16" fmla="*/ 69 w 72"/>
                      <a:gd name="T17" fmla="*/ 35 h 71"/>
                      <a:gd name="T18" fmla="*/ 36 w 72"/>
                      <a:gd name="T19" fmla="*/ 3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2" h="71">
                        <a:moveTo>
                          <a:pt x="36" y="71"/>
                        </a:moveTo>
                        <a:cubicBezTo>
                          <a:pt x="16" y="71"/>
                          <a:pt x="0" y="55"/>
                          <a:pt x="0" y="35"/>
                        </a:cubicBezTo>
                        <a:cubicBezTo>
                          <a:pt x="0" y="16"/>
                          <a:pt x="16" y="0"/>
                          <a:pt x="36" y="0"/>
                        </a:cubicBezTo>
                        <a:cubicBezTo>
                          <a:pt x="56" y="0"/>
                          <a:pt x="72" y="16"/>
                          <a:pt x="72" y="35"/>
                        </a:cubicBezTo>
                        <a:cubicBezTo>
                          <a:pt x="72" y="55"/>
                          <a:pt x="56" y="71"/>
                          <a:pt x="36" y="71"/>
                        </a:cubicBezTo>
                        <a:close/>
                        <a:moveTo>
                          <a:pt x="36" y="3"/>
                        </a:moveTo>
                        <a:cubicBezTo>
                          <a:pt x="18" y="3"/>
                          <a:pt x="3" y="17"/>
                          <a:pt x="3" y="35"/>
                        </a:cubicBezTo>
                        <a:cubicBezTo>
                          <a:pt x="3" y="53"/>
                          <a:pt x="18" y="68"/>
                          <a:pt x="36" y="68"/>
                        </a:cubicBezTo>
                        <a:cubicBezTo>
                          <a:pt x="54" y="68"/>
                          <a:pt x="69" y="53"/>
                          <a:pt x="69" y="35"/>
                        </a:cubicBezTo>
                        <a:cubicBezTo>
                          <a:pt x="69" y="17"/>
                          <a:pt x="54" y="3"/>
                          <a:pt x="36" y="3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88" name="íš1íḓe">
                    <a:extLst>
                      <a:ext uri="{FF2B5EF4-FFF2-40B4-BE49-F238E27FC236}">
                        <a16:creationId xmlns:a16="http://schemas.microsoft.com/office/drawing/2014/main" id="{EB8C05D7-DC25-416A-A4E7-364BD581048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845734" y="4686140"/>
                    <a:ext cx="41250" cy="41250"/>
                  </a:xfrm>
                  <a:custGeom>
                    <a:avLst/>
                    <a:gdLst>
                      <a:gd name="T0" fmla="*/ 6 w 11"/>
                      <a:gd name="T1" fmla="*/ 11 h 11"/>
                      <a:gd name="T2" fmla="*/ 0 w 11"/>
                      <a:gd name="T3" fmla="*/ 5 h 11"/>
                      <a:gd name="T4" fmla="*/ 6 w 11"/>
                      <a:gd name="T5" fmla="*/ 0 h 11"/>
                      <a:gd name="T6" fmla="*/ 11 w 11"/>
                      <a:gd name="T7" fmla="*/ 5 h 11"/>
                      <a:gd name="T8" fmla="*/ 6 w 11"/>
                      <a:gd name="T9" fmla="*/ 11 h 11"/>
                      <a:gd name="T10" fmla="*/ 6 w 11"/>
                      <a:gd name="T11" fmla="*/ 3 h 11"/>
                      <a:gd name="T12" fmla="*/ 3 w 11"/>
                      <a:gd name="T13" fmla="*/ 5 h 11"/>
                      <a:gd name="T14" fmla="*/ 6 w 11"/>
                      <a:gd name="T15" fmla="*/ 8 h 11"/>
                      <a:gd name="T16" fmla="*/ 8 w 11"/>
                      <a:gd name="T17" fmla="*/ 5 h 11"/>
                      <a:gd name="T18" fmla="*/ 6 w 11"/>
                      <a:gd name="T19" fmla="*/ 3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" h="11">
                        <a:moveTo>
                          <a:pt x="6" y="11"/>
                        </a:moveTo>
                        <a:cubicBezTo>
                          <a:pt x="3" y="11"/>
                          <a:pt x="0" y="9"/>
                          <a:pt x="0" y="5"/>
                        </a:cubicBezTo>
                        <a:cubicBezTo>
                          <a:pt x="0" y="2"/>
                          <a:pt x="3" y="0"/>
                          <a:pt x="6" y="0"/>
                        </a:cubicBezTo>
                        <a:cubicBezTo>
                          <a:pt x="9" y="0"/>
                          <a:pt x="11" y="2"/>
                          <a:pt x="11" y="5"/>
                        </a:cubicBezTo>
                        <a:cubicBezTo>
                          <a:pt x="11" y="9"/>
                          <a:pt x="9" y="11"/>
                          <a:pt x="6" y="11"/>
                        </a:cubicBezTo>
                        <a:close/>
                        <a:moveTo>
                          <a:pt x="6" y="3"/>
                        </a:moveTo>
                        <a:cubicBezTo>
                          <a:pt x="4" y="3"/>
                          <a:pt x="3" y="4"/>
                          <a:pt x="3" y="5"/>
                        </a:cubicBezTo>
                        <a:cubicBezTo>
                          <a:pt x="3" y="7"/>
                          <a:pt x="4" y="8"/>
                          <a:pt x="6" y="8"/>
                        </a:cubicBezTo>
                        <a:cubicBezTo>
                          <a:pt x="7" y="8"/>
                          <a:pt x="8" y="7"/>
                          <a:pt x="8" y="5"/>
                        </a:cubicBezTo>
                        <a:cubicBezTo>
                          <a:pt x="8" y="4"/>
                          <a:pt x="7" y="3"/>
                          <a:pt x="6" y="3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89" name="ïślïḑé">
                    <a:extLst>
                      <a:ext uri="{FF2B5EF4-FFF2-40B4-BE49-F238E27FC236}">
                        <a16:creationId xmlns:a16="http://schemas.microsoft.com/office/drawing/2014/main" id="{700D9733-AD5F-48E8-AF16-6AD18A2A20A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853667" y="4598880"/>
                    <a:ext cx="30145" cy="98366"/>
                  </a:xfrm>
                  <a:custGeom>
                    <a:avLst/>
                    <a:gdLst>
                      <a:gd name="T0" fmla="*/ 5 w 8"/>
                      <a:gd name="T1" fmla="*/ 26 h 26"/>
                      <a:gd name="T2" fmla="*/ 4 w 8"/>
                      <a:gd name="T3" fmla="*/ 6 h 26"/>
                      <a:gd name="T4" fmla="*/ 3 w 8"/>
                      <a:gd name="T5" fmla="*/ 24 h 26"/>
                      <a:gd name="T6" fmla="*/ 0 w 8"/>
                      <a:gd name="T7" fmla="*/ 24 h 26"/>
                      <a:gd name="T8" fmla="*/ 3 w 8"/>
                      <a:gd name="T9" fmla="*/ 1 h 26"/>
                      <a:gd name="T10" fmla="*/ 5 w 8"/>
                      <a:gd name="T11" fmla="*/ 1 h 26"/>
                      <a:gd name="T12" fmla="*/ 8 w 8"/>
                      <a:gd name="T13" fmla="*/ 26 h 26"/>
                      <a:gd name="T14" fmla="*/ 5 w 8"/>
                      <a:gd name="T15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8" h="26">
                        <a:moveTo>
                          <a:pt x="5" y="26"/>
                        </a:moveTo>
                        <a:cubicBezTo>
                          <a:pt x="5" y="18"/>
                          <a:pt x="5" y="10"/>
                          <a:pt x="4" y="6"/>
                        </a:cubicBezTo>
                        <a:cubicBezTo>
                          <a:pt x="3" y="10"/>
                          <a:pt x="3" y="17"/>
                          <a:pt x="3" y="24"/>
                        </a:cubicBezTo>
                        <a:cubicBezTo>
                          <a:pt x="0" y="24"/>
                          <a:pt x="0" y="24"/>
                          <a:pt x="0" y="24"/>
                        </a:cubicBezTo>
                        <a:cubicBezTo>
                          <a:pt x="0" y="15"/>
                          <a:pt x="0" y="3"/>
                          <a:pt x="3" y="1"/>
                        </a:cubicBezTo>
                        <a:cubicBezTo>
                          <a:pt x="4" y="0"/>
                          <a:pt x="4" y="0"/>
                          <a:pt x="5" y="1"/>
                        </a:cubicBezTo>
                        <a:cubicBezTo>
                          <a:pt x="6" y="1"/>
                          <a:pt x="8" y="2"/>
                          <a:pt x="8" y="26"/>
                        </a:cubicBezTo>
                        <a:lnTo>
                          <a:pt x="5" y="26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90" name="íṣlîḑé">
                    <a:extLst>
                      <a:ext uri="{FF2B5EF4-FFF2-40B4-BE49-F238E27FC236}">
                        <a16:creationId xmlns:a16="http://schemas.microsoft.com/office/drawing/2014/main" id="{56CCBE5E-1BCC-4130-9E2F-A180584C4CF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763233" y="4689313"/>
                    <a:ext cx="93606" cy="44423"/>
                  </a:xfrm>
                  <a:custGeom>
                    <a:avLst/>
                    <a:gdLst>
                      <a:gd name="T0" fmla="*/ 5 w 25"/>
                      <a:gd name="T1" fmla="*/ 12 h 12"/>
                      <a:gd name="T2" fmla="*/ 1 w 25"/>
                      <a:gd name="T3" fmla="*/ 11 h 12"/>
                      <a:gd name="T4" fmla="*/ 0 w 25"/>
                      <a:gd name="T5" fmla="*/ 9 h 12"/>
                      <a:gd name="T6" fmla="*/ 24 w 25"/>
                      <a:gd name="T7" fmla="*/ 0 h 12"/>
                      <a:gd name="T8" fmla="*/ 25 w 25"/>
                      <a:gd name="T9" fmla="*/ 3 h 12"/>
                      <a:gd name="T10" fmla="*/ 6 w 25"/>
                      <a:gd name="T11" fmla="*/ 9 h 12"/>
                      <a:gd name="T12" fmla="*/ 24 w 25"/>
                      <a:gd name="T13" fmla="*/ 6 h 12"/>
                      <a:gd name="T14" fmla="*/ 24 w 25"/>
                      <a:gd name="T15" fmla="*/ 8 h 12"/>
                      <a:gd name="T16" fmla="*/ 5 w 25"/>
                      <a:gd name="T17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5" h="12">
                        <a:moveTo>
                          <a:pt x="5" y="12"/>
                        </a:moveTo>
                        <a:cubicBezTo>
                          <a:pt x="3" y="12"/>
                          <a:pt x="2" y="11"/>
                          <a:pt x="1" y="11"/>
                        </a:cubicBezTo>
                        <a:cubicBezTo>
                          <a:pt x="0" y="10"/>
                          <a:pt x="0" y="9"/>
                          <a:pt x="0" y="9"/>
                        </a:cubicBezTo>
                        <a:cubicBezTo>
                          <a:pt x="1" y="8"/>
                          <a:pt x="1" y="6"/>
                          <a:pt x="24" y="0"/>
                        </a:cubicBezTo>
                        <a:cubicBezTo>
                          <a:pt x="25" y="3"/>
                          <a:pt x="25" y="3"/>
                          <a:pt x="25" y="3"/>
                        </a:cubicBezTo>
                        <a:cubicBezTo>
                          <a:pt x="18" y="5"/>
                          <a:pt x="10" y="7"/>
                          <a:pt x="6" y="9"/>
                        </a:cubicBezTo>
                        <a:cubicBezTo>
                          <a:pt x="10" y="8"/>
                          <a:pt x="17" y="7"/>
                          <a:pt x="24" y="6"/>
                        </a:cubicBezTo>
                        <a:cubicBezTo>
                          <a:pt x="24" y="8"/>
                          <a:pt x="24" y="8"/>
                          <a:pt x="24" y="8"/>
                        </a:cubicBezTo>
                        <a:cubicBezTo>
                          <a:pt x="18" y="10"/>
                          <a:pt x="10" y="12"/>
                          <a:pt x="5" y="12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</p:grpSp>
            <p:grpSp>
              <p:nvGrpSpPr>
                <p:cNvPr id="44" name="iśļïḍê">
                  <a:extLst>
                    <a:ext uri="{FF2B5EF4-FFF2-40B4-BE49-F238E27FC236}">
                      <a16:creationId xmlns:a16="http://schemas.microsoft.com/office/drawing/2014/main" id="{AE07B90C-150F-4D95-B0BF-58EBF5059F64}"/>
                    </a:ext>
                  </a:extLst>
                </p:cNvPr>
                <p:cNvGrpSpPr/>
                <p:nvPr/>
              </p:nvGrpSpPr>
              <p:grpSpPr>
                <a:xfrm>
                  <a:off x="3272006" y="1596959"/>
                  <a:ext cx="425193" cy="425194"/>
                  <a:chOff x="5623618" y="3915078"/>
                  <a:chExt cx="425193" cy="425194"/>
                </a:xfrm>
              </p:grpSpPr>
              <p:sp>
                <p:nvSpPr>
                  <p:cNvPr id="81" name="iS1îdé">
                    <a:extLst>
                      <a:ext uri="{FF2B5EF4-FFF2-40B4-BE49-F238E27FC236}">
                        <a16:creationId xmlns:a16="http://schemas.microsoft.com/office/drawing/2014/main" id="{5CEB3803-4646-4C30-8D30-5C8BBADA668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653762" y="3942049"/>
                    <a:ext cx="11106" cy="376011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82" name="ïṧļíďè">
                    <a:extLst>
                      <a:ext uri="{FF2B5EF4-FFF2-40B4-BE49-F238E27FC236}">
                        <a16:creationId xmlns:a16="http://schemas.microsoft.com/office/drawing/2014/main" id="{4A95A9F5-0734-464A-88E8-14D8767B836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623618" y="3915078"/>
                    <a:ext cx="60288" cy="82500"/>
                  </a:xfrm>
                  <a:custGeom>
                    <a:avLst/>
                    <a:gdLst>
                      <a:gd name="T0" fmla="*/ 7 w 38"/>
                      <a:gd name="T1" fmla="*/ 52 h 52"/>
                      <a:gd name="T2" fmla="*/ 0 w 38"/>
                      <a:gd name="T3" fmla="*/ 48 h 52"/>
                      <a:gd name="T4" fmla="*/ 21 w 38"/>
                      <a:gd name="T5" fmla="*/ 0 h 52"/>
                      <a:gd name="T6" fmla="*/ 38 w 38"/>
                      <a:gd name="T7" fmla="*/ 45 h 52"/>
                      <a:gd name="T8" fmla="*/ 31 w 38"/>
                      <a:gd name="T9" fmla="*/ 48 h 52"/>
                      <a:gd name="T10" fmla="*/ 21 w 38"/>
                      <a:gd name="T11" fmla="*/ 19 h 52"/>
                      <a:gd name="T12" fmla="*/ 7 w 38"/>
                      <a:gd name="T13" fmla="*/ 52 h 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8" h="52">
                        <a:moveTo>
                          <a:pt x="7" y="52"/>
                        </a:moveTo>
                        <a:lnTo>
                          <a:pt x="0" y="48"/>
                        </a:lnTo>
                        <a:lnTo>
                          <a:pt x="21" y="0"/>
                        </a:lnTo>
                        <a:lnTo>
                          <a:pt x="38" y="45"/>
                        </a:lnTo>
                        <a:lnTo>
                          <a:pt x="31" y="48"/>
                        </a:lnTo>
                        <a:lnTo>
                          <a:pt x="21" y="19"/>
                        </a:lnTo>
                        <a:lnTo>
                          <a:pt x="7" y="52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83" name="iṥlidè">
                    <a:extLst>
                      <a:ext uri="{FF2B5EF4-FFF2-40B4-BE49-F238E27FC236}">
                        <a16:creationId xmlns:a16="http://schemas.microsoft.com/office/drawing/2014/main" id="{AE280177-8F84-4208-9585-FBBA8D2DF20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653762" y="4305369"/>
                    <a:ext cx="369666" cy="1269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84" name="ïṥlídê">
                    <a:extLst>
                      <a:ext uri="{FF2B5EF4-FFF2-40B4-BE49-F238E27FC236}">
                        <a16:creationId xmlns:a16="http://schemas.microsoft.com/office/drawing/2014/main" id="{F7C85751-D34B-4A0B-A866-36A13FACA0B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969484" y="4279984"/>
                    <a:ext cx="79327" cy="60288"/>
                  </a:xfrm>
                  <a:custGeom>
                    <a:avLst/>
                    <a:gdLst>
                      <a:gd name="T0" fmla="*/ 5 w 50"/>
                      <a:gd name="T1" fmla="*/ 38 h 38"/>
                      <a:gd name="T2" fmla="*/ 3 w 50"/>
                      <a:gd name="T3" fmla="*/ 31 h 38"/>
                      <a:gd name="T4" fmla="*/ 31 w 50"/>
                      <a:gd name="T5" fmla="*/ 21 h 38"/>
                      <a:gd name="T6" fmla="*/ 0 w 50"/>
                      <a:gd name="T7" fmla="*/ 7 h 38"/>
                      <a:gd name="T8" fmla="*/ 3 w 50"/>
                      <a:gd name="T9" fmla="*/ 0 h 38"/>
                      <a:gd name="T10" fmla="*/ 50 w 50"/>
                      <a:gd name="T11" fmla="*/ 21 h 38"/>
                      <a:gd name="T12" fmla="*/ 5 w 50"/>
                      <a:gd name="T13" fmla="*/ 38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0" h="38">
                        <a:moveTo>
                          <a:pt x="5" y="38"/>
                        </a:moveTo>
                        <a:lnTo>
                          <a:pt x="3" y="31"/>
                        </a:lnTo>
                        <a:lnTo>
                          <a:pt x="31" y="21"/>
                        </a:lnTo>
                        <a:lnTo>
                          <a:pt x="0" y="7"/>
                        </a:lnTo>
                        <a:lnTo>
                          <a:pt x="3" y="0"/>
                        </a:lnTo>
                        <a:lnTo>
                          <a:pt x="50" y="21"/>
                        </a:lnTo>
                        <a:lnTo>
                          <a:pt x="5" y="38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85" name="iŝľîḑé">
                    <a:extLst>
                      <a:ext uri="{FF2B5EF4-FFF2-40B4-BE49-F238E27FC236}">
                        <a16:creationId xmlns:a16="http://schemas.microsoft.com/office/drawing/2014/main" id="{DE31DB92-12EC-4CA3-A0CB-051692CBE50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653762" y="4084838"/>
                    <a:ext cx="304617" cy="228463"/>
                  </a:xfrm>
                  <a:custGeom>
                    <a:avLst/>
                    <a:gdLst>
                      <a:gd name="T0" fmla="*/ 78 w 81"/>
                      <a:gd name="T1" fmla="*/ 61 h 61"/>
                      <a:gd name="T2" fmla="*/ 63 w 81"/>
                      <a:gd name="T3" fmla="*/ 5 h 61"/>
                      <a:gd name="T4" fmla="*/ 55 w 81"/>
                      <a:gd name="T5" fmla="*/ 4 h 61"/>
                      <a:gd name="T6" fmla="*/ 48 w 81"/>
                      <a:gd name="T7" fmla="*/ 23 h 61"/>
                      <a:gd name="T8" fmla="*/ 39 w 81"/>
                      <a:gd name="T9" fmla="*/ 44 h 61"/>
                      <a:gd name="T10" fmla="*/ 23 w 81"/>
                      <a:gd name="T11" fmla="*/ 37 h 61"/>
                      <a:gd name="T12" fmla="*/ 15 w 81"/>
                      <a:gd name="T13" fmla="*/ 28 h 61"/>
                      <a:gd name="T14" fmla="*/ 13 w 81"/>
                      <a:gd name="T15" fmla="*/ 29 h 61"/>
                      <a:gd name="T16" fmla="*/ 3 w 81"/>
                      <a:gd name="T17" fmla="*/ 59 h 61"/>
                      <a:gd name="T18" fmla="*/ 0 w 81"/>
                      <a:gd name="T19" fmla="*/ 58 h 61"/>
                      <a:gd name="T20" fmla="*/ 11 w 81"/>
                      <a:gd name="T21" fmla="*/ 26 h 61"/>
                      <a:gd name="T22" fmla="*/ 16 w 81"/>
                      <a:gd name="T23" fmla="*/ 26 h 61"/>
                      <a:gd name="T24" fmla="*/ 26 w 81"/>
                      <a:gd name="T25" fmla="*/ 35 h 61"/>
                      <a:gd name="T26" fmla="*/ 38 w 81"/>
                      <a:gd name="T27" fmla="*/ 41 h 61"/>
                      <a:gd name="T28" fmla="*/ 45 w 81"/>
                      <a:gd name="T29" fmla="*/ 23 h 61"/>
                      <a:gd name="T30" fmla="*/ 54 w 81"/>
                      <a:gd name="T31" fmla="*/ 2 h 61"/>
                      <a:gd name="T32" fmla="*/ 64 w 81"/>
                      <a:gd name="T33" fmla="*/ 3 h 61"/>
                      <a:gd name="T34" fmla="*/ 81 w 81"/>
                      <a:gd name="T35" fmla="*/ 61 h 61"/>
                      <a:gd name="T36" fmla="*/ 78 w 81"/>
                      <a:gd name="T37" fmla="*/ 61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81" h="61">
                        <a:moveTo>
                          <a:pt x="78" y="61"/>
                        </a:moveTo>
                        <a:cubicBezTo>
                          <a:pt x="78" y="47"/>
                          <a:pt x="75" y="11"/>
                          <a:pt x="63" y="5"/>
                        </a:cubicBezTo>
                        <a:cubicBezTo>
                          <a:pt x="60" y="4"/>
                          <a:pt x="57" y="3"/>
                          <a:pt x="55" y="4"/>
                        </a:cubicBezTo>
                        <a:cubicBezTo>
                          <a:pt x="51" y="7"/>
                          <a:pt x="50" y="15"/>
                          <a:pt x="48" y="23"/>
                        </a:cubicBezTo>
                        <a:cubicBezTo>
                          <a:pt x="47" y="33"/>
                          <a:pt x="45" y="41"/>
                          <a:pt x="39" y="44"/>
                        </a:cubicBezTo>
                        <a:cubicBezTo>
                          <a:pt x="31" y="48"/>
                          <a:pt x="27" y="42"/>
                          <a:pt x="23" y="37"/>
                        </a:cubicBezTo>
                        <a:cubicBezTo>
                          <a:pt x="21" y="33"/>
                          <a:pt x="19" y="30"/>
                          <a:pt x="15" y="28"/>
                        </a:cubicBezTo>
                        <a:cubicBezTo>
                          <a:pt x="14" y="28"/>
                          <a:pt x="13" y="28"/>
                          <a:pt x="13" y="29"/>
                        </a:cubicBezTo>
                        <a:cubicBezTo>
                          <a:pt x="7" y="32"/>
                          <a:pt x="4" y="51"/>
                          <a:pt x="3" y="59"/>
                        </a:cubicBezTo>
                        <a:cubicBezTo>
                          <a:pt x="0" y="58"/>
                          <a:pt x="0" y="58"/>
                          <a:pt x="0" y="58"/>
                        </a:cubicBezTo>
                        <a:cubicBezTo>
                          <a:pt x="0" y="55"/>
                          <a:pt x="3" y="30"/>
                          <a:pt x="11" y="26"/>
                        </a:cubicBezTo>
                        <a:cubicBezTo>
                          <a:pt x="13" y="25"/>
                          <a:pt x="14" y="25"/>
                          <a:pt x="16" y="26"/>
                        </a:cubicBezTo>
                        <a:cubicBezTo>
                          <a:pt x="21" y="28"/>
                          <a:pt x="23" y="32"/>
                          <a:pt x="26" y="35"/>
                        </a:cubicBezTo>
                        <a:cubicBezTo>
                          <a:pt x="30" y="41"/>
                          <a:pt x="32" y="44"/>
                          <a:pt x="38" y="41"/>
                        </a:cubicBezTo>
                        <a:cubicBezTo>
                          <a:pt x="42" y="39"/>
                          <a:pt x="44" y="31"/>
                          <a:pt x="45" y="23"/>
                        </a:cubicBezTo>
                        <a:cubicBezTo>
                          <a:pt x="47" y="13"/>
                          <a:pt x="48" y="5"/>
                          <a:pt x="54" y="2"/>
                        </a:cubicBezTo>
                        <a:cubicBezTo>
                          <a:pt x="57" y="0"/>
                          <a:pt x="60" y="1"/>
                          <a:pt x="64" y="3"/>
                        </a:cubicBezTo>
                        <a:cubicBezTo>
                          <a:pt x="80" y="10"/>
                          <a:pt x="81" y="59"/>
                          <a:pt x="81" y="61"/>
                        </a:cubicBezTo>
                        <a:lnTo>
                          <a:pt x="78" y="61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</p:grpSp>
            <p:grpSp>
              <p:nvGrpSpPr>
                <p:cNvPr id="45" name="íṥlíḑê">
                  <a:extLst>
                    <a:ext uri="{FF2B5EF4-FFF2-40B4-BE49-F238E27FC236}">
                      <a16:creationId xmlns:a16="http://schemas.microsoft.com/office/drawing/2014/main" id="{D98DD3A3-9B78-4E45-B913-356A05B4ACAD}"/>
                    </a:ext>
                  </a:extLst>
                </p:cNvPr>
                <p:cNvGrpSpPr/>
                <p:nvPr/>
              </p:nvGrpSpPr>
              <p:grpSpPr>
                <a:xfrm>
                  <a:off x="4263837" y="2865836"/>
                  <a:ext cx="380772" cy="341108"/>
                  <a:chOff x="5100057" y="4749602"/>
                  <a:chExt cx="380772" cy="341108"/>
                </a:xfrm>
              </p:grpSpPr>
              <p:sp>
                <p:nvSpPr>
                  <p:cNvPr id="79" name="iṩļidè">
                    <a:extLst>
                      <a:ext uri="{FF2B5EF4-FFF2-40B4-BE49-F238E27FC236}">
                        <a16:creationId xmlns:a16="http://schemas.microsoft.com/office/drawing/2014/main" id="{4365376A-8EAC-42D1-98F8-9C3B89A1ED6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00057" y="4809891"/>
                    <a:ext cx="282405" cy="280819"/>
                  </a:xfrm>
                  <a:custGeom>
                    <a:avLst/>
                    <a:gdLst>
                      <a:gd name="T0" fmla="*/ 72 w 75"/>
                      <a:gd name="T1" fmla="*/ 72 h 75"/>
                      <a:gd name="T2" fmla="*/ 3 w 75"/>
                      <a:gd name="T3" fmla="*/ 72 h 75"/>
                      <a:gd name="T4" fmla="*/ 3 w 75"/>
                      <a:gd name="T5" fmla="*/ 3 h 75"/>
                      <a:gd name="T6" fmla="*/ 16 w 75"/>
                      <a:gd name="T7" fmla="*/ 3 h 75"/>
                      <a:gd name="T8" fmla="*/ 15 w 75"/>
                      <a:gd name="T9" fmla="*/ 0 h 75"/>
                      <a:gd name="T10" fmla="*/ 0 w 75"/>
                      <a:gd name="T11" fmla="*/ 0 h 75"/>
                      <a:gd name="T12" fmla="*/ 0 w 75"/>
                      <a:gd name="T13" fmla="*/ 75 h 75"/>
                      <a:gd name="T14" fmla="*/ 75 w 75"/>
                      <a:gd name="T15" fmla="*/ 75 h 75"/>
                      <a:gd name="T16" fmla="*/ 75 w 75"/>
                      <a:gd name="T17" fmla="*/ 27 h 75"/>
                      <a:gd name="T18" fmla="*/ 72 w 75"/>
                      <a:gd name="T19" fmla="*/ 29 h 75"/>
                      <a:gd name="T20" fmla="*/ 72 w 75"/>
                      <a:gd name="T21" fmla="*/ 72 h 75"/>
                      <a:gd name="T22" fmla="*/ 28 w 75"/>
                      <a:gd name="T23" fmla="*/ 0 h 75"/>
                      <a:gd name="T24" fmla="*/ 29 w 75"/>
                      <a:gd name="T25" fmla="*/ 3 h 75"/>
                      <a:gd name="T26" fmla="*/ 72 w 75"/>
                      <a:gd name="T27" fmla="*/ 3 h 75"/>
                      <a:gd name="T28" fmla="*/ 72 w 75"/>
                      <a:gd name="T29" fmla="*/ 13 h 75"/>
                      <a:gd name="T30" fmla="*/ 75 w 75"/>
                      <a:gd name="T31" fmla="*/ 11 h 75"/>
                      <a:gd name="T32" fmla="*/ 75 w 75"/>
                      <a:gd name="T33" fmla="*/ 0 h 75"/>
                      <a:gd name="T34" fmla="*/ 28 w 75"/>
                      <a:gd name="T35" fmla="*/ 0 h 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75" h="75">
                        <a:moveTo>
                          <a:pt x="72" y="72"/>
                        </a:moveTo>
                        <a:cubicBezTo>
                          <a:pt x="3" y="72"/>
                          <a:pt x="3" y="72"/>
                          <a:pt x="3" y="72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16" y="3"/>
                          <a:pt x="16" y="3"/>
                          <a:pt x="16" y="3"/>
                        </a:cubicBezTo>
                        <a:cubicBezTo>
                          <a:pt x="15" y="2"/>
                          <a:pt x="15" y="1"/>
                          <a:pt x="1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75"/>
                          <a:pt x="0" y="75"/>
                          <a:pt x="0" y="75"/>
                        </a:cubicBezTo>
                        <a:cubicBezTo>
                          <a:pt x="75" y="75"/>
                          <a:pt x="75" y="75"/>
                          <a:pt x="75" y="75"/>
                        </a:cubicBezTo>
                        <a:cubicBezTo>
                          <a:pt x="75" y="27"/>
                          <a:pt x="75" y="27"/>
                          <a:pt x="75" y="27"/>
                        </a:cubicBezTo>
                        <a:cubicBezTo>
                          <a:pt x="74" y="28"/>
                          <a:pt x="73" y="29"/>
                          <a:pt x="72" y="29"/>
                        </a:cubicBezTo>
                        <a:lnTo>
                          <a:pt x="72" y="72"/>
                        </a:lnTo>
                        <a:close/>
                        <a:moveTo>
                          <a:pt x="28" y="0"/>
                        </a:moveTo>
                        <a:cubicBezTo>
                          <a:pt x="28" y="1"/>
                          <a:pt x="29" y="2"/>
                          <a:pt x="29" y="3"/>
                        </a:cubicBezTo>
                        <a:cubicBezTo>
                          <a:pt x="72" y="3"/>
                          <a:pt x="72" y="3"/>
                          <a:pt x="72" y="3"/>
                        </a:cubicBezTo>
                        <a:cubicBezTo>
                          <a:pt x="72" y="13"/>
                          <a:pt x="72" y="13"/>
                          <a:pt x="72" y="13"/>
                        </a:cubicBezTo>
                        <a:cubicBezTo>
                          <a:pt x="73" y="13"/>
                          <a:pt x="74" y="12"/>
                          <a:pt x="75" y="11"/>
                        </a:cubicBezTo>
                        <a:cubicBezTo>
                          <a:pt x="75" y="0"/>
                          <a:pt x="75" y="0"/>
                          <a:pt x="75" y="0"/>
                        </a:cubicBezTo>
                        <a:lnTo>
                          <a:pt x="28" y="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80" name="îṧḷîḍê">
                    <a:extLst>
                      <a:ext uri="{FF2B5EF4-FFF2-40B4-BE49-F238E27FC236}">
                        <a16:creationId xmlns:a16="http://schemas.microsoft.com/office/drawing/2014/main" id="{C6606EAD-5548-4B47-B76C-B54DD8AF055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33375" y="4749602"/>
                    <a:ext cx="347454" cy="258607"/>
                  </a:xfrm>
                  <a:custGeom>
                    <a:avLst/>
                    <a:gdLst>
                      <a:gd name="T0" fmla="*/ 91 w 92"/>
                      <a:gd name="T1" fmla="*/ 22 h 69"/>
                      <a:gd name="T2" fmla="*/ 83 w 92"/>
                      <a:gd name="T3" fmla="*/ 17 h 69"/>
                      <a:gd name="T4" fmla="*/ 66 w 92"/>
                      <a:gd name="T5" fmla="*/ 24 h 69"/>
                      <a:gd name="T6" fmla="*/ 63 w 92"/>
                      <a:gd name="T7" fmla="*/ 26 h 69"/>
                      <a:gd name="T8" fmla="*/ 44 w 92"/>
                      <a:gd name="T9" fmla="*/ 39 h 69"/>
                      <a:gd name="T10" fmla="*/ 35 w 92"/>
                      <a:gd name="T11" fmla="*/ 46 h 69"/>
                      <a:gd name="T12" fmla="*/ 29 w 92"/>
                      <a:gd name="T13" fmla="*/ 31 h 69"/>
                      <a:gd name="T14" fmla="*/ 23 w 92"/>
                      <a:gd name="T15" fmla="*/ 19 h 69"/>
                      <a:gd name="T16" fmla="*/ 22 w 92"/>
                      <a:gd name="T17" fmla="*/ 16 h 69"/>
                      <a:gd name="T18" fmla="*/ 8 w 92"/>
                      <a:gd name="T19" fmla="*/ 0 h 69"/>
                      <a:gd name="T20" fmla="*/ 0 w 92"/>
                      <a:gd name="T21" fmla="*/ 7 h 69"/>
                      <a:gd name="T22" fmla="*/ 0 w 92"/>
                      <a:gd name="T23" fmla="*/ 8 h 69"/>
                      <a:gd name="T24" fmla="*/ 0 w 92"/>
                      <a:gd name="T25" fmla="*/ 8 h 69"/>
                      <a:gd name="T26" fmla="*/ 2 w 92"/>
                      <a:gd name="T27" fmla="*/ 16 h 69"/>
                      <a:gd name="T28" fmla="*/ 3 w 92"/>
                      <a:gd name="T29" fmla="*/ 19 h 69"/>
                      <a:gd name="T30" fmla="*/ 28 w 92"/>
                      <a:gd name="T31" fmla="*/ 69 h 69"/>
                      <a:gd name="T32" fmla="*/ 63 w 92"/>
                      <a:gd name="T33" fmla="*/ 49 h 69"/>
                      <a:gd name="T34" fmla="*/ 66 w 92"/>
                      <a:gd name="T35" fmla="*/ 47 h 69"/>
                      <a:gd name="T36" fmla="*/ 90 w 92"/>
                      <a:gd name="T37" fmla="*/ 26 h 69"/>
                      <a:gd name="T38" fmla="*/ 91 w 92"/>
                      <a:gd name="T39" fmla="*/ 22 h 69"/>
                      <a:gd name="T40" fmla="*/ 85 w 92"/>
                      <a:gd name="T41" fmla="*/ 27 h 69"/>
                      <a:gd name="T42" fmla="*/ 66 w 92"/>
                      <a:gd name="T43" fmla="*/ 43 h 69"/>
                      <a:gd name="T44" fmla="*/ 63 w 92"/>
                      <a:gd name="T45" fmla="*/ 45 h 69"/>
                      <a:gd name="T46" fmla="*/ 28 w 92"/>
                      <a:gd name="T47" fmla="*/ 66 h 69"/>
                      <a:gd name="T48" fmla="*/ 7 w 92"/>
                      <a:gd name="T49" fmla="*/ 19 h 69"/>
                      <a:gd name="T50" fmla="*/ 6 w 92"/>
                      <a:gd name="T51" fmla="*/ 16 h 69"/>
                      <a:gd name="T52" fmla="*/ 3 w 92"/>
                      <a:gd name="T53" fmla="*/ 8 h 69"/>
                      <a:gd name="T54" fmla="*/ 8 w 92"/>
                      <a:gd name="T55" fmla="*/ 3 h 69"/>
                      <a:gd name="T56" fmla="*/ 19 w 92"/>
                      <a:gd name="T57" fmla="*/ 16 h 69"/>
                      <a:gd name="T58" fmla="*/ 20 w 92"/>
                      <a:gd name="T59" fmla="*/ 19 h 69"/>
                      <a:gd name="T60" fmla="*/ 26 w 92"/>
                      <a:gd name="T61" fmla="*/ 33 h 69"/>
                      <a:gd name="T62" fmla="*/ 35 w 92"/>
                      <a:gd name="T63" fmla="*/ 49 h 69"/>
                      <a:gd name="T64" fmla="*/ 36 w 92"/>
                      <a:gd name="T65" fmla="*/ 49 h 69"/>
                      <a:gd name="T66" fmla="*/ 46 w 92"/>
                      <a:gd name="T67" fmla="*/ 41 h 69"/>
                      <a:gd name="T68" fmla="*/ 63 w 92"/>
                      <a:gd name="T69" fmla="*/ 29 h 69"/>
                      <a:gd name="T70" fmla="*/ 66 w 92"/>
                      <a:gd name="T71" fmla="*/ 27 h 69"/>
                      <a:gd name="T72" fmla="*/ 83 w 92"/>
                      <a:gd name="T73" fmla="*/ 20 h 69"/>
                      <a:gd name="T74" fmla="*/ 88 w 92"/>
                      <a:gd name="T75" fmla="*/ 23 h 69"/>
                      <a:gd name="T76" fmla="*/ 85 w 92"/>
                      <a:gd name="T77" fmla="*/ 27 h 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92" h="69">
                        <a:moveTo>
                          <a:pt x="91" y="22"/>
                        </a:moveTo>
                        <a:cubicBezTo>
                          <a:pt x="89" y="19"/>
                          <a:pt x="87" y="17"/>
                          <a:pt x="83" y="17"/>
                        </a:cubicBezTo>
                        <a:cubicBezTo>
                          <a:pt x="78" y="17"/>
                          <a:pt x="72" y="20"/>
                          <a:pt x="66" y="24"/>
                        </a:cubicBezTo>
                        <a:cubicBezTo>
                          <a:pt x="65" y="24"/>
                          <a:pt x="64" y="25"/>
                          <a:pt x="63" y="26"/>
                        </a:cubicBezTo>
                        <a:cubicBezTo>
                          <a:pt x="56" y="30"/>
                          <a:pt x="50" y="35"/>
                          <a:pt x="44" y="39"/>
                        </a:cubicBezTo>
                        <a:cubicBezTo>
                          <a:pt x="41" y="42"/>
                          <a:pt x="37" y="45"/>
                          <a:pt x="35" y="46"/>
                        </a:cubicBezTo>
                        <a:cubicBezTo>
                          <a:pt x="34" y="44"/>
                          <a:pt x="31" y="37"/>
                          <a:pt x="29" y="31"/>
                        </a:cubicBezTo>
                        <a:cubicBezTo>
                          <a:pt x="27" y="27"/>
                          <a:pt x="25" y="23"/>
                          <a:pt x="23" y="19"/>
                        </a:cubicBezTo>
                        <a:cubicBezTo>
                          <a:pt x="23" y="18"/>
                          <a:pt x="23" y="17"/>
                          <a:pt x="22" y="16"/>
                        </a:cubicBezTo>
                        <a:cubicBezTo>
                          <a:pt x="17" y="6"/>
                          <a:pt x="13" y="0"/>
                          <a:pt x="8" y="0"/>
                        </a:cubicBezTo>
                        <a:cubicBezTo>
                          <a:pt x="5" y="0"/>
                          <a:pt x="2" y="2"/>
                          <a:pt x="0" y="7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1" y="10"/>
                          <a:pt x="1" y="13"/>
                          <a:pt x="2" y="16"/>
                        </a:cubicBezTo>
                        <a:cubicBezTo>
                          <a:pt x="3" y="17"/>
                          <a:pt x="3" y="18"/>
                          <a:pt x="3" y="19"/>
                        </a:cubicBezTo>
                        <a:cubicBezTo>
                          <a:pt x="10" y="38"/>
                          <a:pt x="21" y="69"/>
                          <a:pt x="28" y="69"/>
                        </a:cubicBezTo>
                        <a:cubicBezTo>
                          <a:pt x="32" y="69"/>
                          <a:pt x="48" y="59"/>
                          <a:pt x="63" y="49"/>
                        </a:cubicBezTo>
                        <a:cubicBezTo>
                          <a:pt x="64" y="48"/>
                          <a:pt x="65" y="48"/>
                          <a:pt x="66" y="47"/>
                        </a:cubicBezTo>
                        <a:cubicBezTo>
                          <a:pt x="77" y="39"/>
                          <a:pt x="88" y="30"/>
                          <a:pt x="90" y="26"/>
                        </a:cubicBezTo>
                        <a:cubicBezTo>
                          <a:pt x="91" y="25"/>
                          <a:pt x="92" y="23"/>
                          <a:pt x="91" y="22"/>
                        </a:cubicBezTo>
                        <a:close/>
                        <a:moveTo>
                          <a:pt x="85" y="27"/>
                        </a:moveTo>
                        <a:cubicBezTo>
                          <a:pt x="81" y="32"/>
                          <a:pt x="74" y="37"/>
                          <a:pt x="66" y="43"/>
                        </a:cubicBezTo>
                        <a:cubicBezTo>
                          <a:pt x="65" y="44"/>
                          <a:pt x="64" y="45"/>
                          <a:pt x="63" y="45"/>
                        </a:cubicBezTo>
                        <a:cubicBezTo>
                          <a:pt x="48" y="56"/>
                          <a:pt x="31" y="66"/>
                          <a:pt x="28" y="66"/>
                        </a:cubicBezTo>
                        <a:cubicBezTo>
                          <a:pt x="24" y="66"/>
                          <a:pt x="15" y="43"/>
                          <a:pt x="7" y="19"/>
                        </a:cubicBezTo>
                        <a:cubicBezTo>
                          <a:pt x="6" y="18"/>
                          <a:pt x="6" y="17"/>
                          <a:pt x="6" y="16"/>
                        </a:cubicBezTo>
                        <a:cubicBezTo>
                          <a:pt x="5" y="13"/>
                          <a:pt x="4" y="11"/>
                          <a:pt x="3" y="8"/>
                        </a:cubicBezTo>
                        <a:cubicBezTo>
                          <a:pt x="4" y="6"/>
                          <a:pt x="6" y="3"/>
                          <a:pt x="8" y="3"/>
                        </a:cubicBezTo>
                        <a:cubicBezTo>
                          <a:pt x="11" y="3"/>
                          <a:pt x="15" y="9"/>
                          <a:pt x="19" y="16"/>
                        </a:cubicBezTo>
                        <a:cubicBezTo>
                          <a:pt x="19" y="17"/>
                          <a:pt x="20" y="18"/>
                          <a:pt x="20" y="19"/>
                        </a:cubicBezTo>
                        <a:cubicBezTo>
                          <a:pt x="22" y="24"/>
                          <a:pt x="24" y="28"/>
                          <a:pt x="26" y="33"/>
                        </a:cubicBezTo>
                        <a:cubicBezTo>
                          <a:pt x="31" y="45"/>
                          <a:pt x="33" y="49"/>
                          <a:pt x="35" y="49"/>
                        </a:cubicBezTo>
                        <a:cubicBezTo>
                          <a:pt x="36" y="49"/>
                          <a:pt x="36" y="49"/>
                          <a:pt x="36" y="49"/>
                        </a:cubicBezTo>
                        <a:cubicBezTo>
                          <a:pt x="37" y="48"/>
                          <a:pt x="40" y="46"/>
                          <a:pt x="46" y="41"/>
                        </a:cubicBezTo>
                        <a:cubicBezTo>
                          <a:pt x="51" y="38"/>
                          <a:pt x="57" y="33"/>
                          <a:pt x="63" y="29"/>
                        </a:cubicBezTo>
                        <a:cubicBezTo>
                          <a:pt x="64" y="29"/>
                          <a:pt x="65" y="28"/>
                          <a:pt x="66" y="27"/>
                        </a:cubicBezTo>
                        <a:cubicBezTo>
                          <a:pt x="72" y="23"/>
                          <a:pt x="79" y="20"/>
                          <a:pt x="83" y="20"/>
                        </a:cubicBezTo>
                        <a:cubicBezTo>
                          <a:pt x="86" y="20"/>
                          <a:pt x="87" y="21"/>
                          <a:pt x="88" y="23"/>
                        </a:cubicBezTo>
                        <a:cubicBezTo>
                          <a:pt x="88" y="23"/>
                          <a:pt x="88" y="24"/>
                          <a:pt x="85" y="2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</p:grpSp>
            <p:grpSp>
              <p:nvGrpSpPr>
                <p:cNvPr id="46" name="iṣľîďé">
                  <a:extLst>
                    <a:ext uri="{FF2B5EF4-FFF2-40B4-BE49-F238E27FC236}">
                      <a16:creationId xmlns:a16="http://schemas.microsoft.com/office/drawing/2014/main" id="{D3468146-AB72-4D05-9619-4C8A3E12E6E0}"/>
                    </a:ext>
                  </a:extLst>
                </p:cNvPr>
                <p:cNvGrpSpPr/>
                <p:nvPr/>
              </p:nvGrpSpPr>
              <p:grpSpPr>
                <a:xfrm>
                  <a:off x="4006816" y="3479570"/>
                  <a:ext cx="447407" cy="322069"/>
                  <a:chOff x="5141307" y="4268878"/>
                  <a:chExt cx="447407" cy="322069"/>
                </a:xfrm>
              </p:grpSpPr>
              <p:sp>
                <p:nvSpPr>
                  <p:cNvPr id="77" name="îṥľïḑê">
                    <a:extLst>
                      <a:ext uri="{FF2B5EF4-FFF2-40B4-BE49-F238E27FC236}">
                        <a16:creationId xmlns:a16="http://schemas.microsoft.com/office/drawing/2014/main" id="{ECACBC0C-A5A9-4EEA-BD92-7CDD85607CE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41307" y="4268878"/>
                    <a:ext cx="339521" cy="225290"/>
                  </a:xfrm>
                  <a:custGeom>
                    <a:avLst/>
                    <a:gdLst>
                      <a:gd name="T0" fmla="*/ 5 w 90"/>
                      <a:gd name="T1" fmla="*/ 60 h 60"/>
                      <a:gd name="T2" fmla="*/ 10 w 90"/>
                      <a:gd name="T3" fmla="*/ 43 h 60"/>
                      <a:gd name="T4" fmla="*/ 0 w 90"/>
                      <a:gd name="T5" fmla="*/ 26 h 60"/>
                      <a:gd name="T6" fmla="*/ 45 w 90"/>
                      <a:gd name="T7" fmla="*/ 0 h 60"/>
                      <a:gd name="T8" fmla="*/ 90 w 90"/>
                      <a:gd name="T9" fmla="*/ 26 h 60"/>
                      <a:gd name="T10" fmla="*/ 45 w 90"/>
                      <a:gd name="T11" fmla="*/ 52 h 60"/>
                      <a:gd name="T12" fmla="*/ 35 w 90"/>
                      <a:gd name="T13" fmla="*/ 52 h 60"/>
                      <a:gd name="T14" fmla="*/ 5 w 90"/>
                      <a:gd name="T15" fmla="*/ 60 h 60"/>
                      <a:gd name="T16" fmla="*/ 45 w 90"/>
                      <a:gd name="T17" fmla="*/ 3 h 60"/>
                      <a:gd name="T18" fmla="*/ 3 w 90"/>
                      <a:gd name="T19" fmla="*/ 26 h 60"/>
                      <a:gd name="T20" fmla="*/ 13 w 90"/>
                      <a:gd name="T21" fmla="*/ 41 h 60"/>
                      <a:gd name="T22" fmla="*/ 13 w 90"/>
                      <a:gd name="T23" fmla="*/ 42 h 60"/>
                      <a:gd name="T24" fmla="*/ 9 w 90"/>
                      <a:gd name="T25" fmla="*/ 56 h 60"/>
                      <a:gd name="T26" fmla="*/ 32 w 90"/>
                      <a:gd name="T27" fmla="*/ 49 h 60"/>
                      <a:gd name="T28" fmla="*/ 31 w 90"/>
                      <a:gd name="T29" fmla="*/ 48 h 60"/>
                      <a:gd name="T30" fmla="*/ 35 w 90"/>
                      <a:gd name="T31" fmla="*/ 49 h 60"/>
                      <a:gd name="T32" fmla="*/ 45 w 90"/>
                      <a:gd name="T33" fmla="*/ 49 h 60"/>
                      <a:gd name="T34" fmla="*/ 87 w 90"/>
                      <a:gd name="T35" fmla="*/ 26 h 60"/>
                      <a:gd name="T36" fmla="*/ 45 w 90"/>
                      <a:gd name="T37" fmla="*/ 3 h 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90" h="60">
                        <a:moveTo>
                          <a:pt x="5" y="60"/>
                        </a:moveTo>
                        <a:cubicBezTo>
                          <a:pt x="10" y="43"/>
                          <a:pt x="10" y="43"/>
                          <a:pt x="10" y="43"/>
                        </a:cubicBezTo>
                        <a:cubicBezTo>
                          <a:pt x="3" y="38"/>
                          <a:pt x="0" y="32"/>
                          <a:pt x="0" y="26"/>
                        </a:cubicBezTo>
                        <a:cubicBezTo>
                          <a:pt x="0" y="12"/>
                          <a:pt x="20" y="0"/>
                          <a:pt x="45" y="0"/>
                        </a:cubicBezTo>
                        <a:cubicBezTo>
                          <a:pt x="70" y="0"/>
                          <a:pt x="90" y="12"/>
                          <a:pt x="90" y="26"/>
                        </a:cubicBezTo>
                        <a:cubicBezTo>
                          <a:pt x="90" y="41"/>
                          <a:pt x="70" y="52"/>
                          <a:pt x="45" y="52"/>
                        </a:cubicBezTo>
                        <a:cubicBezTo>
                          <a:pt x="42" y="52"/>
                          <a:pt x="38" y="52"/>
                          <a:pt x="35" y="52"/>
                        </a:cubicBezTo>
                        <a:lnTo>
                          <a:pt x="5" y="60"/>
                        </a:lnTo>
                        <a:close/>
                        <a:moveTo>
                          <a:pt x="45" y="3"/>
                        </a:moveTo>
                        <a:cubicBezTo>
                          <a:pt x="22" y="3"/>
                          <a:pt x="3" y="13"/>
                          <a:pt x="3" y="26"/>
                        </a:cubicBezTo>
                        <a:cubicBezTo>
                          <a:pt x="3" y="31"/>
                          <a:pt x="6" y="37"/>
                          <a:pt x="13" y="41"/>
                        </a:cubicBezTo>
                        <a:cubicBezTo>
                          <a:pt x="13" y="42"/>
                          <a:pt x="13" y="42"/>
                          <a:pt x="13" y="42"/>
                        </a:cubicBezTo>
                        <a:cubicBezTo>
                          <a:pt x="9" y="56"/>
                          <a:pt x="9" y="56"/>
                          <a:pt x="9" y="56"/>
                        </a:cubicBezTo>
                        <a:cubicBezTo>
                          <a:pt x="32" y="49"/>
                          <a:pt x="32" y="49"/>
                          <a:pt x="32" y="49"/>
                        </a:cubicBezTo>
                        <a:cubicBezTo>
                          <a:pt x="31" y="48"/>
                          <a:pt x="31" y="48"/>
                          <a:pt x="31" y="48"/>
                        </a:cubicBezTo>
                        <a:cubicBezTo>
                          <a:pt x="35" y="49"/>
                          <a:pt x="35" y="49"/>
                          <a:pt x="35" y="49"/>
                        </a:cubicBezTo>
                        <a:cubicBezTo>
                          <a:pt x="38" y="49"/>
                          <a:pt x="42" y="49"/>
                          <a:pt x="45" y="49"/>
                        </a:cubicBezTo>
                        <a:cubicBezTo>
                          <a:pt x="68" y="49"/>
                          <a:pt x="87" y="39"/>
                          <a:pt x="87" y="26"/>
                        </a:cubicBezTo>
                        <a:cubicBezTo>
                          <a:pt x="87" y="13"/>
                          <a:pt x="68" y="3"/>
                          <a:pt x="45" y="3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78" name="í$ļïḑe">
                    <a:extLst>
                      <a:ext uri="{FF2B5EF4-FFF2-40B4-BE49-F238E27FC236}">
                        <a16:creationId xmlns:a16="http://schemas.microsoft.com/office/drawing/2014/main" id="{79972974-7CC4-44D9-B8AE-B4F5F2A0A2C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250779" y="4362484"/>
                    <a:ext cx="337935" cy="228463"/>
                  </a:xfrm>
                  <a:custGeom>
                    <a:avLst/>
                    <a:gdLst>
                      <a:gd name="T0" fmla="*/ 5 w 90"/>
                      <a:gd name="T1" fmla="*/ 61 h 61"/>
                      <a:gd name="T2" fmla="*/ 10 w 90"/>
                      <a:gd name="T3" fmla="*/ 44 h 61"/>
                      <a:gd name="T4" fmla="*/ 0 w 90"/>
                      <a:gd name="T5" fmla="*/ 27 h 61"/>
                      <a:gd name="T6" fmla="*/ 45 w 90"/>
                      <a:gd name="T7" fmla="*/ 0 h 61"/>
                      <a:gd name="T8" fmla="*/ 90 w 90"/>
                      <a:gd name="T9" fmla="*/ 27 h 61"/>
                      <a:gd name="T10" fmla="*/ 45 w 90"/>
                      <a:gd name="T11" fmla="*/ 53 h 61"/>
                      <a:gd name="T12" fmla="*/ 35 w 90"/>
                      <a:gd name="T13" fmla="*/ 53 h 61"/>
                      <a:gd name="T14" fmla="*/ 5 w 90"/>
                      <a:gd name="T15" fmla="*/ 61 h 61"/>
                      <a:gd name="T16" fmla="*/ 45 w 90"/>
                      <a:gd name="T17" fmla="*/ 3 h 61"/>
                      <a:gd name="T18" fmla="*/ 3 w 90"/>
                      <a:gd name="T19" fmla="*/ 27 h 61"/>
                      <a:gd name="T20" fmla="*/ 12 w 90"/>
                      <a:gd name="T21" fmla="*/ 42 h 61"/>
                      <a:gd name="T22" fmla="*/ 13 w 90"/>
                      <a:gd name="T23" fmla="*/ 42 h 61"/>
                      <a:gd name="T24" fmla="*/ 9 w 90"/>
                      <a:gd name="T25" fmla="*/ 57 h 61"/>
                      <a:gd name="T26" fmla="*/ 32 w 90"/>
                      <a:gd name="T27" fmla="*/ 50 h 61"/>
                      <a:gd name="T28" fmla="*/ 30 w 90"/>
                      <a:gd name="T29" fmla="*/ 49 h 61"/>
                      <a:gd name="T30" fmla="*/ 35 w 90"/>
                      <a:gd name="T31" fmla="*/ 49 h 61"/>
                      <a:gd name="T32" fmla="*/ 45 w 90"/>
                      <a:gd name="T33" fmla="*/ 50 h 61"/>
                      <a:gd name="T34" fmla="*/ 87 w 90"/>
                      <a:gd name="T35" fmla="*/ 27 h 61"/>
                      <a:gd name="T36" fmla="*/ 45 w 90"/>
                      <a:gd name="T37" fmla="*/ 3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90" h="61">
                        <a:moveTo>
                          <a:pt x="5" y="61"/>
                        </a:moveTo>
                        <a:cubicBezTo>
                          <a:pt x="10" y="44"/>
                          <a:pt x="10" y="44"/>
                          <a:pt x="10" y="44"/>
                        </a:cubicBezTo>
                        <a:cubicBezTo>
                          <a:pt x="3" y="39"/>
                          <a:pt x="0" y="33"/>
                          <a:pt x="0" y="27"/>
                        </a:cubicBezTo>
                        <a:cubicBezTo>
                          <a:pt x="0" y="12"/>
                          <a:pt x="20" y="0"/>
                          <a:pt x="45" y="0"/>
                        </a:cubicBezTo>
                        <a:cubicBezTo>
                          <a:pt x="70" y="0"/>
                          <a:pt x="90" y="12"/>
                          <a:pt x="90" y="27"/>
                        </a:cubicBezTo>
                        <a:cubicBezTo>
                          <a:pt x="90" y="41"/>
                          <a:pt x="70" y="53"/>
                          <a:pt x="45" y="53"/>
                        </a:cubicBezTo>
                        <a:cubicBezTo>
                          <a:pt x="42" y="53"/>
                          <a:pt x="38" y="53"/>
                          <a:pt x="35" y="53"/>
                        </a:cubicBezTo>
                        <a:lnTo>
                          <a:pt x="5" y="61"/>
                        </a:lnTo>
                        <a:close/>
                        <a:moveTo>
                          <a:pt x="45" y="3"/>
                        </a:moveTo>
                        <a:cubicBezTo>
                          <a:pt x="22" y="3"/>
                          <a:pt x="3" y="14"/>
                          <a:pt x="3" y="27"/>
                        </a:cubicBezTo>
                        <a:cubicBezTo>
                          <a:pt x="3" y="32"/>
                          <a:pt x="6" y="37"/>
                          <a:pt x="12" y="42"/>
                        </a:cubicBezTo>
                        <a:cubicBezTo>
                          <a:pt x="13" y="42"/>
                          <a:pt x="13" y="42"/>
                          <a:pt x="13" y="42"/>
                        </a:cubicBezTo>
                        <a:cubicBezTo>
                          <a:pt x="9" y="57"/>
                          <a:pt x="9" y="57"/>
                          <a:pt x="9" y="57"/>
                        </a:cubicBezTo>
                        <a:cubicBezTo>
                          <a:pt x="32" y="50"/>
                          <a:pt x="32" y="50"/>
                          <a:pt x="32" y="50"/>
                        </a:cubicBezTo>
                        <a:cubicBezTo>
                          <a:pt x="30" y="49"/>
                          <a:pt x="30" y="49"/>
                          <a:pt x="30" y="49"/>
                        </a:cubicBezTo>
                        <a:cubicBezTo>
                          <a:pt x="35" y="49"/>
                          <a:pt x="35" y="49"/>
                          <a:pt x="35" y="49"/>
                        </a:cubicBezTo>
                        <a:cubicBezTo>
                          <a:pt x="38" y="50"/>
                          <a:pt x="42" y="50"/>
                          <a:pt x="45" y="50"/>
                        </a:cubicBezTo>
                        <a:cubicBezTo>
                          <a:pt x="68" y="50"/>
                          <a:pt x="87" y="40"/>
                          <a:pt x="87" y="27"/>
                        </a:cubicBezTo>
                        <a:cubicBezTo>
                          <a:pt x="87" y="14"/>
                          <a:pt x="68" y="3"/>
                          <a:pt x="45" y="3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</p:grpSp>
            <p:grpSp>
              <p:nvGrpSpPr>
                <p:cNvPr id="47" name="íşḷîḓe">
                  <a:extLst>
                    <a:ext uri="{FF2B5EF4-FFF2-40B4-BE49-F238E27FC236}">
                      <a16:creationId xmlns:a16="http://schemas.microsoft.com/office/drawing/2014/main" id="{AFB65A31-FD84-4EDE-A1DE-83A2E207389C}"/>
                    </a:ext>
                  </a:extLst>
                </p:cNvPr>
                <p:cNvGrpSpPr/>
                <p:nvPr/>
              </p:nvGrpSpPr>
              <p:grpSpPr>
                <a:xfrm>
                  <a:off x="3748713" y="3953154"/>
                  <a:ext cx="285578" cy="412502"/>
                  <a:chOff x="4651064" y="4359311"/>
                  <a:chExt cx="285578" cy="412502"/>
                </a:xfrm>
              </p:grpSpPr>
              <p:sp>
                <p:nvSpPr>
                  <p:cNvPr id="72" name="iṧḻiḍè">
                    <a:extLst>
                      <a:ext uri="{FF2B5EF4-FFF2-40B4-BE49-F238E27FC236}">
                        <a16:creationId xmlns:a16="http://schemas.microsoft.com/office/drawing/2014/main" id="{427B25AC-7D7E-42F2-B5C6-96C2BBA0859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738324" y="4456090"/>
                    <a:ext cx="55530" cy="315723"/>
                  </a:xfrm>
                  <a:custGeom>
                    <a:avLst/>
                    <a:gdLst>
                      <a:gd name="T0" fmla="*/ 8 w 15"/>
                      <a:gd name="T1" fmla="*/ 84 h 84"/>
                      <a:gd name="T2" fmla="*/ 0 w 15"/>
                      <a:gd name="T3" fmla="*/ 76 h 84"/>
                      <a:gd name="T4" fmla="*/ 0 w 15"/>
                      <a:gd name="T5" fmla="*/ 8 h 84"/>
                      <a:gd name="T6" fmla="*/ 8 w 15"/>
                      <a:gd name="T7" fmla="*/ 0 h 84"/>
                      <a:gd name="T8" fmla="*/ 15 w 15"/>
                      <a:gd name="T9" fmla="*/ 8 h 84"/>
                      <a:gd name="T10" fmla="*/ 15 w 15"/>
                      <a:gd name="T11" fmla="*/ 76 h 84"/>
                      <a:gd name="T12" fmla="*/ 8 w 15"/>
                      <a:gd name="T13" fmla="*/ 84 h 84"/>
                      <a:gd name="T14" fmla="*/ 8 w 15"/>
                      <a:gd name="T15" fmla="*/ 3 h 84"/>
                      <a:gd name="T16" fmla="*/ 3 w 15"/>
                      <a:gd name="T17" fmla="*/ 8 h 84"/>
                      <a:gd name="T18" fmla="*/ 3 w 15"/>
                      <a:gd name="T19" fmla="*/ 76 h 84"/>
                      <a:gd name="T20" fmla="*/ 8 w 15"/>
                      <a:gd name="T21" fmla="*/ 81 h 84"/>
                      <a:gd name="T22" fmla="*/ 12 w 15"/>
                      <a:gd name="T23" fmla="*/ 76 h 84"/>
                      <a:gd name="T24" fmla="*/ 12 w 15"/>
                      <a:gd name="T25" fmla="*/ 8 h 84"/>
                      <a:gd name="T26" fmla="*/ 8 w 15"/>
                      <a:gd name="T27" fmla="*/ 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5" h="84">
                        <a:moveTo>
                          <a:pt x="8" y="84"/>
                        </a:moveTo>
                        <a:cubicBezTo>
                          <a:pt x="4" y="84"/>
                          <a:pt x="0" y="80"/>
                          <a:pt x="0" y="76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0" y="3"/>
                          <a:pt x="4" y="0"/>
                          <a:pt x="8" y="0"/>
                        </a:cubicBezTo>
                        <a:cubicBezTo>
                          <a:pt x="12" y="0"/>
                          <a:pt x="15" y="3"/>
                          <a:pt x="15" y="8"/>
                        </a:cubicBezTo>
                        <a:cubicBezTo>
                          <a:pt x="15" y="76"/>
                          <a:pt x="15" y="76"/>
                          <a:pt x="15" y="76"/>
                        </a:cubicBezTo>
                        <a:cubicBezTo>
                          <a:pt x="15" y="80"/>
                          <a:pt x="12" y="84"/>
                          <a:pt x="8" y="84"/>
                        </a:cubicBezTo>
                        <a:close/>
                        <a:moveTo>
                          <a:pt x="8" y="3"/>
                        </a:moveTo>
                        <a:cubicBezTo>
                          <a:pt x="5" y="3"/>
                          <a:pt x="3" y="5"/>
                          <a:pt x="3" y="8"/>
                        </a:cubicBezTo>
                        <a:cubicBezTo>
                          <a:pt x="3" y="76"/>
                          <a:pt x="3" y="76"/>
                          <a:pt x="3" y="76"/>
                        </a:cubicBezTo>
                        <a:cubicBezTo>
                          <a:pt x="3" y="79"/>
                          <a:pt x="5" y="81"/>
                          <a:pt x="8" y="81"/>
                        </a:cubicBezTo>
                        <a:cubicBezTo>
                          <a:pt x="10" y="81"/>
                          <a:pt x="12" y="79"/>
                          <a:pt x="12" y="76"/>
                        </a:cubicBezTo>
                        <a:cubicBezTo>
                          <a:pt x="12" y="8"/>
                          <a:pt x="12" y="8"/>
                          <a:pt x="12" y="8"/>
                        </a:cubicBezTo>
                        <a:cubicBezTo>
                          <a:pt x="12" y="5"/>
                          <a:pt x="10" y="3"/>
                          <a:pt x="8" y="3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73" name="iślïdè">
                    <a:extLst>
                      <a:ext uri="{FF2B5EF4-FFF2-40B4-BE49-F238E27FC236}">
                        <a16:creationId xmlns:a16="http://schemas.microsoft.com/office/drawing/2014/main" id="{3F62191E-C0B0-4877-A59F-D6C71FC3883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20824" y="4524312"/>
                    <a:ext cx="55530" cy="247501"/>
                  </a:xfrm>
                  <a:custGeom>
                    <a:avLst/>
                    <a:gdLst>
                      <a:gd name="T0" fmla="*/ 7 w 15"/>
                      <a:gd name="T1" fmla="*/ 66 h 66"/>
                      <a:gd name="T2" fmla="*/ 0 w 15"/>
                      <a:gd name="T3" fmla="*/ 58 h 66"/>
                      <a:gd name="T4" fmla="*/ 0 w 15"/>
                      <a:gd name="T5" fmla="*/ 8 h 66"/>
                      <a:gd name="T6" fmla="*/ 7 w 15"/>
                      <a:gd name="T7" fmla="*/ 0 h 66"/>
                      <a:gd name="T8" fmla="*/ 15 w 15"/>
                      <a:gd name="T9" fmla="*/ 8 h 66"/>
                      <a:gd name="T10" fmla="*/ 15 w 15"/>
                      <a:gd name="T11" fmla="*/ 58 h 66"/>
                      <a:gd name="T12" fmla="*/ 7 w 15"/>
                      <a:gd name="T13" fmla="*/ 66 h 66"/>
                      <a:gd name="T14" fmla="*/ 7 w 15"/>
                      <a:gd name="T15" fmla="*/ 3 h 66"/>
                      <a:gd name="T16" fmla="*/ 3 w 15"/>
                      <a:gd name="T17" fmla="*/ 8 h 66"/>
                      <a:gd name="T18" fmla="*/ 3 w 15"/>
                      <a:gd name="T19" fmla="*/ 58 h 66"/>
                      <a:gd name="T20" fmla="*/ 7 w 15"/>
                      <a:gd name="T21" fmla="*/ 63 h 66"/>
                      <a:gd name="T22" fmla="*/ 12 w 15"/>
                      <a:gd name="T23" fmla="*/ 58 h 66"/>
                      <a:gd name="T24" fmla="*/ 12 w 15"/>
                      <a:gd name="T25" fmla="*/ 8 h 66"/>
                      <a:gd name="T26" fmla="*/ 7 w 15"/>
                      <a:gd name="T27" fmla="*/ 3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5" h="66">
                        <a:moveTo>
                          <a:pt x="7" y="66"/>
                        </a:moveTo>
                        <a:cubicBezTo>
                          <a:pt x="3" y="66"/>
                          <a:pt x="0" y="62"/>
                          <a:pt x="0" y="58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0" y="3"/>
                          <a:pt x="3" y="0"/>
                          <a:pt x="7" y="0"/>
                        </a:cubicBezTo>
                        <a:cubicBezTo>
                          <a:pt x="11" y="0"/>
                          <a:pt x="15" y="3"/>
                          <a:pt x="15" y="8"/>
                        </a:cubicBezTo>
                        <a:cubicBezTo>
                          <a:pt x="15" y="58"/>
                          <a:pt x="15" y="58"/>
                          <a:pt x="15" y="58"/>
                        </a:cubicBezTo>
                        <a:cubicBezTo>
                          <a:pt x="15" y="62"/>
                          <a:pt x="11" y="66"/>
                          <a:pt x="7" y="66"/>
                        </a:cubicBezTo>
                        <a:close/>
                        <a:moveTo>
                          <a:pt x="7" y="3"/>
                        </a:moveTo>
                        <a:cubicBezTo>
                          <a:pt x="5" y="3"/>
                          <a:pt x="3" y="5"/>
                          <a:pt x="3" y="8"/>
                        </a:cubicBezTo>
                        <a:cubicBezTo>
                          <a:pt x="3" y="58"/>
                          <a:pt x="3" y="58"/>
                          <a:pt x="3" y="58"/>
                        </a:cubicBezTo>
                        <a:cubicBezTo>
                          <a:pt x="3" y="61"/>
                          <a:pt x="5" y="63"/>
                          <a:pt x="7" y="63"/>
                        </a:cubicBezTo>
                        <a:cubicBezTo>
                          <a:pt x="10" y="63"/>
                          <a:pt x="12" y="61"/>
                          <a:pt x="12" y="58"/>
                        </a:cubicBezTo>
                        <a:cubicBezTo>
                          <a:pt x="12" y="8"/>
                          <a:pt x="12" y="8"/>
                          <a:pt x="12" y="8"/>
                        </a:cubicBezTo>
                        <a:cubicBezTo>
                          <a:pt x="12" y="5"/>
                          <a:pt x="10" y="3"/>
                          <a:pt x="7" y="3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74" name="îsľïḑè">
                    <a:extLst>
                      <a:ext uri="{FF2B5EF4-FFF2-40B4-BE49-F238E27FC236}">
                        <a16:creationId xmlns:a16="http://schemas.microsoft.com/office/drawing/2014/main" id="{9F0124F5-72D0-4029-93C3-03595A13599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51064" y="4636957"/>
                    <a:ext cx="52356" cy="134856"/>
                  </a:xfrm>
                  <a:custGeom>
                    <a:avLst/>
                    <a:gdLst>
                      <a:gd name="T0" fmla="*/ 7 w 14"/>
                      <a:gd name="T1" fmla="*/ 36 h 36"/>
                      <a:gd name="T2" fmla="*/ 0 w 14"/>
                      <a:gd name="T3" fmla="*/ 28 h 36"/>
                      <a:gd name="T4" fmla="*/ 0 w 14"/>
                      <a:gd name="T5" fmla="*/ 7 h 36"/>
                      <a:gd name="T6" fmla="*/ 7 w 14"/>
                      <a:gd name="T7" fmla="*/ 0 h 36"/>
                      <a:gd name="T8" fmla="*/ 14 w 14"/>
                      <a:gd name="T9" fmla="*/ 7 h 36"/>
                      <a:gd name="T10" fmla="*/ 14 w 14"/>
                      <a:gd name="T11" fmla="*/ 28 h 36"/>
                      <a:gd name="T12" fmla="*/ 7 w 14"/>
                      <a:gd name="T13" fmla="*/ 36 h 36"/>
                      <a:gd name="T14" fmla="*/ 7 w 14"/>
                      <a:gd name="T15" fmla="*/ 3 h 36"/>
                      <a:gd name="T16" fmla="*/ 3 w 14"/>
                      <a:gd name="T17" fmla="*/ 7 h 36"/>
                      <a:gd name="T18" fmla="*/ 3 w 14"/>
                      <a:gd name="T19" fmla="*/ 28 h 36"/>
                      <a:gd name="T20" fmla="*/ 7 w 14"/>
                      <a:gd name="T21" fmla="*/ 33 h 36"/>
                      <a:gd name="T22" fmla="*/ 11 w 14"/>
                      <a:gd name="T23" fmla="*/ 28 h 36"/>
                      <a:gd name="T24" fmla="*/ 11 w 14"/>
                      <a:gd name="T25" fmla="*/ 7 h 36"/>
                      <a:gd name="T26" fmla="*/ 7 w 14"/>
                      <a:gd name="T27" fmla="*/ 3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4" h="36">
                        <a:moveTo>
                          <a:pt x="7" y="36"/>
                        </a:moveTo>
                        <a:cubicBezTo>
                          <a:pt x="3" y="36"/>
                          <a:pt x="0" y="32"/>
                          <a:pt x="0" y="28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0" y="3"/>
                          <a:pt x="3" y="0"/>
                          <a:pt x="7" y="0"/>
                        </a:cubicBezTo>
                        <a:cubicBezTo>
                          <a:pt x="11" y="0"/>
                          <a:pt x="14" y="3"/>
                          <a:pt x="14" y="7"/>
                        </a:cubicBezTo>
                        <a:cubicBezTo>
                          <a:pt x="14" y="28"/>
                          <a:pt x="14" y="28"/>
                          <a:pt x="14" y="28"/>
                        </a:cubicBezTo>
                        <a:cubicBezTo>
                          <a:pt x="14" y="32"/>
                          <a:pt x="11" y="36"/>
                          <a:pt x="7" y="36"/>
                        </a:cubicBezTo>
                        <a:close/>
                        <a:moveTo>
                          <a:pt x="7" y="3"/>
                        </a:moveTo>
                        <a:cubicBezTo>
                          <a:pt x="5" y="3"/>
                          <a:pt x="3" y="5"/>
                          <a:pt x="3" y="7"/>
                        </a:cubicBezTo>
                        <a:cubicBezTo>
                          <a:pt x="3" y="28"/>
                          <a:pt x="3" y="28"/>
                          <a:pt x="3" y="28"/>
                        </a:cubicBezTo>
                        <a:cubicBezTo>
                          <a:pt x="3" y="31"/>
                          <a:pt x="5" y="33"/>
                          <a:pt x="7" y="33"/>
                        </a:cubicBezTo>
                        <a:cubicBezTo>
                          <a:pt x="9" y="33"/>
                          <a:pt x="11" y="31"/>
                          <a:pt x="11" y="28"/>
                        </a:cubicBezTo>
                        <a:cubicBezTo>
                          <a:pt x="11" y="7"/>
                          <a:pt x="11" y="7"/>
                          <a:pt x="11" y="7"/>
                        </a:cubicBezTo>
                        <a:cubicBezTo>
                          <a:pt x="11" y="5"/>
                          <a:pt x="9" y="3"/>
                          <a:pt x="7" y="3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75" name="îṩlíḓé">
                    <a:extLst>
                      <a:ext uri="{FF2B5EF4-FFF2-40B4-BE49-F238E27FC236}">
                        <a16:creationId xmlns:a16="http://schemas.microsoft.com/office/drawing/2014/main" id="{D29F7EE0-07D0-4504-916F-A830CB844E0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51064" y="4359311"/>
                    <a:ext cx="285578" cy="118991"/>
                  </a:xfrm>
                  <a:custGeom>
                    <a:avLst/>
                    <a:gdLst>
                      <a:gd name="T0" fmla="*/ 2 w 180"/>
                      <a:gd name="T1" fmla="*/ 75 h 75"/>
                      <a:gd name="T2" fmla="*/ 0 w 180"/>
                      <a:gd name="T3" fmla="*/ 68 h 75"/>
                      <a:gd name="T4" fmla="*/ 97 w 180"/>
                      <a:gd name="T5" fmla="*/ 19 h 75"/>
                      <a:gd name="T6" fmla="*/ 114 w 180"/>
                      <a:gd name="T7" fmla="*/ 42 h 75"/>
                      <a:gd name="T8" fmla="*/ 159 w 180"/>
                      <a:gd name="T9" fmla="*/ 7 h 75"/>
                      <a:gd name="T10" fmla="*/ 152 w 180"/>
                      <a:gd name="T11" fmla="*/ 7 h 75"/>
                      <a:gd name="T12" fmla="*/ 152 w 180"/>
                      <a:gd name="T13" fmla="*/ 0 h 75"/>
                      <a:gd name="T14" fmla="*/ 180 w 180"/>
                      <a:gd name="T15" fmla="*/ 0 h 75"/>
                      <a:gd name="T16" fmla="*/ 112 w 180"/>
                      <a:gd name="T17" fmla="*/ 52 h 75"/>
                      <a:gd name="T18" fmla="*/ 95 w 180"/>
                      <a:gd name="T19" fmla="*/ 28 h 75"/>
                      <a:gd name="T20" fmla="*/ 2 w 180"/>
                      <a:gd name="T21" fmla="*/ 75 h 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80" h="75">
                        <a:moveTo>
                          <a:pt x="2" y="75"/>
                        </a:moveTo>
                        <a:lnTo>
                          <a:pt x="0" y="68"/>
                        </a:lnTo>
                        <a:lnTo>
                          <a:pt x="97" y="19"/>
                        </a:lnTo>
                        <a:lnTo>
                          <a:pt x="114" y="42"/>
                        </a:lnTo>
                        <a:lnTo>
                          <a:pt x="159" y="7"/>
                        </a:lnTo>
                        <a:lnTo>
                          <a:pt x="152" y="7"/>
                        </a:lnTo>
                        <a:lnTo>
                          <a:pt x="152" y="0"/>
                        </a:lnTo>
                        <a:lnTo>
                          <a:pt x="180" y="0"/>
                        </a:lnTo>
                        <a:lnTo>
                          <a:pt x="112" y="52"/>
                        </a:lnTo>
                        <a:lnTo>
                          <a:pt x="95" y="28"/>
                        </a:lnTo>
                        <a:lnTo>
                          <a:pt x="2" y="75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76" name="îś1îḍè">
                    <a:extLst>
                      <a:ext uri="{FF2B5EF4-FFF2-40B4-BE49-F238E27FC236}">
                        <a16:creationId xmlns:a16="http://schemas.microsoft.com/office/drawing/2014/main" id="{1B94EA61-F58A-47AF-B7F1-FE5BB845F0D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906498" y="4362484"/>
                    <a:ext cx="23799" cy="30144"/>
                  </a:xfrm>
                  <a:custGeom>
                    <a:avLst/>
                    <a:gdLst>
                      <a:gd name="T0" fmla="*/ 8 w 15"/>
                      <a:gd name="T1" fmla="*/ 19 h 19"/>
                      <a:gd name="T2" fmla="*/ 0 w 15"/>
                      <a:gd name="T3" fmla="*/ 17 h 19"/>
                      <a:gd name="T4" fmla="*/ 8 w 15"/>
                      <a:gd name="T5" fmla="*/ 0 h 19"/>
                      <a:gd name="T6" fmla="*/ 15 w 15"/>
                      <a:gd name="T7" fmla="*/ 2 h 19"/>
                      <a:gd name="T8" fmla="*/ 8 w 15"/>
                      <a:gd name="T9" fmla="*/ 19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" h="19">
                        <a:moveTo>
                          <a:pt x="8" y="19"/>
                        </a:moveTo>
                        <a:lnTo>
                          <a:pt x="0" y="17"/>
                        </a:lnTo>
                        <a:lnTo>
                          <a:pt x="8" y="0"/>
                        </a:lnTo>
                        <a:lnTo>
                          <a:pt x="15" y="2"/>
                        </a:lnTo>
                        <a:lnTo>
                          <a:pt x="8" y="19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</p:grpSp>
            <p:grpSp>
              <p:nvGrpSpPr>
                <p:cNvPr id="48" name="í$ľîḓe">
                  <a:extLst>
                    <a:ext uri="{FF2B5EF4-FFF2-40B4-BE49-F238E27FC236}">
                      <a16:creationId xmlns:a16="http://schemas.microsoft.com/office/drawing/2014/main" id="{FC170519-E28C-443E-B5DF-5877CF6860F5}"/>
                    </a:ext>
                  </a:extLst>
                </p:cNvPr>
                <p:cNvGrpSpPr/>
                <p:nvPr/>
              </p:nvGrpSpPr>
              <p:grpSpPr>
                <a:xfrm>
                  <a:off x="3835973" y="2208213"/>
                  <a:ext cx="490243" cy="463271"/>
                  <a:chOff x="5607752" y="3426422"/>
                  <a:chExt cx="490243" cy="463271"/>
                </a:xfrm>
              </p:grpSpPr>
              <p:sp>
                <p:nvSpPr>
                  <p:cNvPr id="64" name="iṩḷíḓè">
                    <a:extLst>
                      <a:ext uri="{FF2B5EF4-FFF2-40B4-BE49-F238E27FC236}">
                        <a16:creationId xmlns:a16="http://schemas.microsoft.com/office/drawing/2014/main" id="{370D8524-FCCA-4B03-850D-C498AEACCF3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607752" y="3426422"/>
                    <a:ext cx="490243" cy="463271"/>
                  </a:xfrm>
                  <a:custGeom>
                    <a:avLst/>
                    <a:gdLst>
                      <a:gd name="T0" fmla="*/ 86 w 130"/>
                      <a:gd name="T1" fmla="*/ 123 h 123"/>
                      <a:gd name="T2" fmla="*/ 0 w 130"/>
                      <a:gd name="T3" fmla="*/ 102 h 123"/>
                      <a:gd name="T4" fmla="*/ 3 w 130"/>
                      <a:gd name="T5" fmla="*/ 100 h 123"/>
                      <a:gd name="T6" fmla="*/ 54 w 130"/>
                      <a:gd name="T7" fmla="*/ 1 h 123"/>
                      <a:gd name="T8" fmla="*/ 54 w 130"/>
                      <a:gd name="T9" fmla="*/ 0 h 123"/>
                      <a:gd name="T10" fmla="*/ 130 w 130"/>
                      <a:gd name="T11" fmla="*/ 18 h 123"/>
                      <a:gd name="T12" fmla="*/ 130 w 130"/>
                      <a:gd name="T13" fmla="*/ 20 h 123"/>
                      <a:gd name="T14" fmla="*/ 86 w 130"/>
                      <a:gd name="T15" fmla="*/ 123 h 123"/>
                      <a:gd name="T16" fmla="*/ 7 w 130"/>
                      <a:gd name="T17" fmla="*/ 101 h 123"/>
                      <a:gd name="T18" fmla="*/ 86 w 130"/>
                      <a:gd name="T19" fmla="*/ 120 h 123"/>
                      <a:gd name="T20" fmla="*/ 127 w 130"/>
                      <a:gd name="T21" fmla="*/ 20 h 123"/>
                      <a:gd name="T22" fmla="*/ 56 w 130"/>
                      <a:gd name="T23" fmla="*/ 4 h 123"/>
                      <a:gd name="T24" fmla="*/ 7 w 130"/>
                      <a:gd name="T25" fmla="*/ 101 h 1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30" h="123">
                        <a:moveTo>
                          <a:pt x="86" y="123"/>
                        </a:moveTo>
                        <a:cubicBezTo>
                          <a:pt x="0" y="102"/>
                          <a:pt x="0" y="102"/>
                          <a:pt x="0" y="102"/>
                        </a:cubicBezTo>
                        <a:cubicBezTo>
                          <a:pt x="3" y="100"/>
                          <a:pt x="3" y="100"/>
                          <a:pt x="3" y="100"/>
                        </a:cubicBezTo>
                        <a:cubicBezTo>
                          <a:pt x="28" y="85"/>
                          <a:pt x="53" y="2"/>
                          <a:pt x="54" y="1"/>
                        </a:cubicBezTo>
                        <a:cubicBezTo>
                          <a:pt x="54" y="0"/>
                          <a:pt x="54" y="0"/>
                          <a:pt x="54" y="0"/>
                        </a:cubicBezTo>
                        <a:cubicBezTo>
                          <a:pt x="130" y="18"/>
                          <a:pt x="130" y="18"/>
                          <a:pt x="130" y="18"/>
                        </a:cubicBezTo>
                        <a:cubicBezTo>
                          <a:pt x="130" y="20"/>
                          <a:pt x="130" y="20"/>
                          <a:pt x="130" y="20"/>
                        </a:cubicBezTo>
                        <a:cubicBezTo>
                          <a:pt x="117" y="108"/>
                          <a:pt x="88" y="122"/>
                          <a:pt x="86" y="123"/>
                        </a:cubicBezTo>
                        <a:close/>
                        <a:moveTo>
                          <a:pt x="7" y="101"/>
                        </a:moveTo>
                        <a:cubicBezTo>
                          <a:pt x="86" y="120"/>
                          <a:pt x="86" y="120"/>
                          <a:pt x="86" y="120"/>
                        </a:cubicBezTo>
                        <a:cubicBezTo>
                          <a:pt x="89" y="117"/>
                          <a:pt x="115" y="100"/>
                          <a:pt x="127" y="20"/>
                        </a:cubicBezTo>
                        <a:cubicBezTo>
                          <a:pt x="56" y="4"/>
                          <a:pt x="56" y="4"/>
                          <a:pt x="56" y="4"/>
                        </a:cubicBezTo>
                        <a:cubicBezTo>
                          <a:pt x="53" y="14"/>
                          <a:pt x="30" y="82"/>
                          <a:pt x="7" y="101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65" name="íṡliḍe">
                    <a:extLst>
                      <a:ext uri="{FF2B5EF4-FFF2-40B4-BE49-F238E27FC236}">
                        <a16:creationId xmlns:a16="http://schemas.microsoft.com/office/drawing/2014/main" id="{2FC4F903-F6A9-432D-9F41-955FDB7E611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829869" y="3516854"/>
                    <a:ext cx="193559" cy="57115"/>
                  </a:xfrm>
                  <a:custGeom>
                    <a:avLst/>
                    <a:gdLst>
                      <a:gd name="T0" fmla="*/ 122 w 122"/>
                      <a:gd name="T1" fmla="*/ 36 h 36"/>
                      <a:gd name="T2" fmla="*/ 0 w 122"/>
                      <a:gd name="T3" fmla="*/ 7 h 36"/>
                      <a:gd name="T4" fmla="*/ 3 w 122"/>
                      <a:gd name="T5" fmla="*/ 0 h 36"/>
                      <a:gd name="T6" fmla="*/ 122 w 122"/>
                      <a:gd name="T7" fmla="*/ 29 h 36"/>
                      <a:gd name="T8" fmla="*/ 122 w 122"/>
                      <a:gd name="T9" fmla="*/ 36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2" h="36">
                        <a:moveTo>
                          <a:pt x="122" y="36"/>
                        </a:moveTo>
                        <a:lnTo>
                          <a:pt x="0" y="7"/>
                        </a:lnTo>
                        <a:lnTo>
                          <a:pt x="3" y="0"/>
                        </a:lnTo>
                        <a:lnTo>
                          <a:pt x="122" y="29"/>
                        </a:lnTo>
                        <a:lnTo>
                          <a:pt x="122" y="36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66" name="îŝľïdé">
                    <a:extLst>
                      <a:ext uri="{FF2B5EF4-FFF2-40B4-BE49-F238E27FC236}">
                        <a16:creationId xmlns:a16="http://schemas.microsoft.com/office/drawing/2014/main" id="{CC0C258A-8689-4436-8B3F-01461B55C79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823523" y="3558104"/>
                    <a:ext cx="176108" cy="52355"/>
                  </a:xfrm>
                  <a:custGeom>
                    <a:avLst/>
                    <a:gdLst>
                      <a:gd name="T0" fmla="*/ 111 w 111"/>
                      <a:gd name="T1" fmla="*/ 33 h 33"/>
                      <a:gd name="T2" fmla="*/ 0 w 111"/>
                      <a:gd name="T3" fmla="*/ 7 h 33"/>
                      <a:gd name="T4" fmla="*/ 0 w 111"/>
                      <a:gd name="T5" fmla="*/ 0 h 33"/>
                      <a:gd name="T6" fmla="*/ 111 w 111"/>
                      <a:gd name="T7" fmla="*/ 26 h 33"/>
                      <a:gd name="T8" fmla="*/ 111 w 111"/>
                      <a:gd name="T9" fmla="*/ 33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1" h="33">
                        <a:moveTo>
                          <a:pt x="111" y="33"/>
                        </a:moveTo>
                        <a:lnTo>
                          <a:pt x="0" y="7"/>
                        </a:lnTo>
                        <a:lnTo>
                          <a:pt x="0" y="0"/>
                        </a:lnTo>
                        <a:lnTo>
                          <a:pt x="111" y="26"/>
                        </a:lnTo>
                        <a:lnTo>
                          <a:pt x="111" y="33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67" name="îṩļide">
                    <a:extLst>
                      <a:ext uri="{FF2B5EF4-FFF2-40B4-BE49-F238E27FC236}">
                        <a16:creationId xmlns:a16="http://schemas.microsoft.com/office/drawing/2014/main" id="{E7AEB578-0969-42F8-A306-536A9227B5A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812417" y="3604115"/>
                    <a:ext cx="176108" cy="52355"/>
                  </a:xfrm>
                  <a:custGeom>
                    <a:avLst/>
                    <a:gdLst>
                      <a:gd name="T0" fmla="*/ 111 w 111"/>
                      <a:gd name="T1" fmla="*/ 33 h 33"/>
                      <a:gd name="T2" fmla="*/ 0 w 111"/>
                      <a:gd name="T3" fmla="*/ 7 h 33"/>
                      <a:gd name="T4" fmla="*/ 0 w 111"/>
                      <a:gd name="T5" fmla="*/ 0 h 33"/>
                      <a:gd name="T6" fmla="*/ 111 w 111"/>
                      <a:gd name="T7" fmla="*/ 26 h 33"/>
                      <a:gd name="T8" fmla="*/ 111 w 111"/>
                      <a:gd name="T9" fmla="*/ 33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1" h="33">
                        <a:moveTo>
                          <a:pt x="111" y="33"/>
                        </a:moveTo>
                        <a:lnTo>
                          <a:pt x="0" y="7"/>
                        </a:lnTo>
                        <a:lnTo>
                          <a:pt x="0" y="0"/>
                        </a:lnTo>
                        <a:lnTo>
                          <a:pt x="111" y="26"/>
                        </a:lnTo>
                        <a:lnTo>
                          <a:pt x="111" y="33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68" name="ïš1íḑe">
                    <a:extLst>
                      <a:ext uri="{FF2B5EF4-FFF2-40B4-BE49-F238E27FC236}">
                        <a16:creationId xmlns:a16="http://schemas.microsoft.com/office/drawing/2014/main" id="{BDA8504B-D5D5-4964-8A7A-145D58C24D8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788618" y="3634259"/>
                    <a:ext cx="177693" cy="52355"/>
                  </a:xfrm>
                  <a:custGeom>
                    <a:avLst/>
                    <a:gdLst>
                      <a:gd name="T0" fmla="*/ 112 w 112"/>
                      <a:gd name="T1" fmla="*/ 33 h 33"/>
                      <a:gd name="T2" fmla="*/ 0 w 112"/>
                      <a:gd name="T3" fmla="*/ 7 h 33"/>
                      <a:gd name="T4" fmla="*/ 0 w 112"/>
                      <a:gd name="T5" fmla="*/ 0 h 33"/>
                      <a:gd name="T6" fmla="*/ 112 w 112"/>
                      <a:gd name="T7" fmla="*/ 26 h 33"/>
                      <a:gd name="T8" fmla="*/ 112 w 112"/>
                      <a:gd name="T9" fmla="*/ 33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2" h="33">
                        <a:moveTo>
                          <a:pt x="112" y="33"/>
                        </a:moveTo>
                        <a:lnTo>
                          <a:pt x="0" y="7"/>
                        </a:lnTo>
                        <a:lnTo>
                          <a:pt x="0" y="0"/>
                        </a:lnTo>
                        <a:lnTo>
                          <a:pt x="112" y="26"/>
                        </a:lnTo>
                        <a:lnTo>
                          <a:pt x="112" y="33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69" name="íṥḻïḓé">
                    <a:extLst>
                      <a:ext uri="{FF2B5EF4-FFF2-40B4-BE49-F238E27FC236}">
                        <a16:creationId xmlns:a16="http://schemas.microsoft.com/office/drawing/2014/main" id="{008FBA89-6B9F-4FAE-BB8E-81DB184D1C8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769579" y="3675509"/>
                    <a:ext cx="180866" cy="52355"/>
                  </a:xfrm>
                  <a:custGeom>
                    <a:avLst/>
                    <a:gdLst>
                      <a:gd name="T0" fmla="*/ 112 w 114"/>
                      <a:gd name="T1" fmla="*/ 33 h 33"/>
                      <a:gd name="T2" fmla="*/ 0 w 114"/>
                      <a:gd name="T3" fmla="*/ 7 h 33"/>
                      <a:gd name="T4" fmla="*/ 3 w 114"/>
                      <a:gd name="T5" fmla="*/ 0 h 33"/>
                      <a:gd name="T6" fmla="*/ 114 w 114"/>
                      <a:gd name="T7" fmla="*/ 28 h 33"/>
                      <a:gd name="T8" fmla="*/ 112 w 114"/>
                      <a:gd name="T9" fmla="*/ 33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4" h="33">
                        <a:moveTo>
                          <a:pt x="112" y="33"/>
                        </a:moveTo>
                        <a:lnTo>
                          <a:pt x="0" y="7"/>
                        </a:lnTo>
                        <a:lnTo>
                          <a:pt x="3" y="0"/>
                        </a:lnTo>
                        <a:lnTo>
                          <a:pt x="114" y="28"/>
                        </a:lnTo>
                        <a:lnTo>
                          <a:pt x="112" y="33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70" name="îśliḍè">
                    <a:extLst>
                      <a:ext uri="{FF2B5EF4-FFF2-40B4-BE49-F238E27FC236}">
                        <a16:creationId xmlns:a16="http://schemas.microsoft.com/office/drawing/2014/main" id="{4A2BA90F-0B53-4211-98CE-581E274AB1E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980591" y="3434354"/>
                    <a:ext cx="76154" cy="90433"/>
                  </a:xfrm>
                  <a:custGeom>
                    <a:avLst/>
                    <a:gdLst>
                      <a:gd name="T0" fmla="*/ 0 w 48"/>
                      <a:gd name="T1" fmla="*/ 38 h 57"/>
                      <a:gd name="T2" fmla="*/ 29 w 48"/>
                      <a:gd name="T3" fmla="*/ 0 h 57"/>
                      <a:gd name="T4" fmla="*/ 48 w 48"/>
                      <a:gd name="T5" fmla="*/ 12 h 57"/>
                      <a:gd name="T6" fmla="*/ 12 w 48"/>
                      <a:gd name="T7" fmla="*/ 57 h 57"/>
                      <a:gd name="T8" fmla="*/ 0 w 48"/>
                      <a:gd name="T9" fmla="*/ 38 h 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8" h="57">
                        <a:moveTo>
                          <a:pt x="0" y="38"/>
                        </a:moveTo>
                        <a:lnTo>
                          <a:pt x="29" y="0"/>
                        </a:lnTo>
                        <a:lnTo>
                          <a:pt x="48" y="12"/>
                        </a:lnTo>
                        <a:lnTo>
                          <a:pt x="12" y="57"/>
                        </a:lnTo>
                        <a:lnTo>
                          <a:pt x="0" y="38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71" name="iṥḻiḓê">
                    <a:extLst>
                      <a:ext uri="{FF2B5EF4-FFF2-40B4-BE49-F238E27FC236}">
                        <a16:creationId xmlns:a16="http://schemas.microsoft.com/office/drawing/2014/main" id="{52BD0D42-8261-40B0-8D4E-07E70205150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974244" y="3426422"/>
                    <a:ext cx="93606" cy="106298"/>
                  </a:xfrm>
                  <a:custGeom>
                    <a:avLst/>
                    <a:gdLst>
                      <a:gd name="T0" fmla="*/ 14 w 59"/>
                      <a:gd name="T1" fmla="*/ 67 h 67"/>
                      <a:gd name="T2" fmla="*/ 0 w 59"/>
                      <a:gd name="T3" fmla="*/ 43 h 67"/>
                      <a:gd name="T4" fmla="*/ 33 w 59"/>
                      <a:gd name="T5" fmla="*/ 0 h 67"/>
                      <a:gd name="T6" fmla="*/ 59 w 59"/>
                      <a:gd name="T7" fmla="*/ 15 h 67"/>
                      <a:gd name="T8" fmla="*/ 14 w 59"/>
                      <a:gd name="T9" fmla="*/ 67 h 67"/>
                      <a:gd name="T10" fmla="*/ 9 w 59"/>
                      <a:gd name="T11" fmla="*/ 45 h 67"/>
                      <a:gd name="T12" fmla="*/ 16 w 59"/>
                      <a:gd name="T13" fmla="*/ 55 h 67"/>
                      <a:gd name="T14" fmla="*/ 47 w 59"/>
                      <a:gd name="T15" fmla="*/ 17 h 67"/>
                      <a:gd name="T16" fmla="*/ 35 w 59"/>
                      <a:gd name="T17" fmla="*/ 10 h 67"/>
                      <a:gd name="T18" fmla="*/ 9 w 59"/>
                      <a:gd name="T19" fmla="*/ 45 h 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59" h="67">
                        <a:moveTo>
                          <a:pt x="14" y="67"/>
                        </a:moveTo>
                        <a:lnTo>
                          <a:pt x="0" y="43"/>
                        </a:lnTo>
                        <a:lnTo>
                          <a:pt x="33" y="0"/>
                        </a:lnTo>
                        <a:lnTo>
                          <a:pt x="59" y="15"/>
                        </a:lnTo>
                        <a:lnTo>
                          <a:pt x="14" y="67"/>
                        </a:lnTo>
                        <a:close/>
                        <a:moveTo>
                          <a:pt x="9" y="45"/>
                        </a:moveTo>
                        <a:lnTo>
                          <a:pt x="16" y="55"/>
                        </a:lnTo>
                        <a:lnTo>
                          <a:pt x="47" y="17"/>
                        </a:lnTo>
                        <a:lnTo>
                          <a:pt x="35" y="10"/>
                        </a:lnTo>
                        <a:lnTo>
                          <a:pt x="9" y="45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</p:grpSp>
            <p:grpSp>
              <p:nvGrpSpPr>
                <p:cNvPr id="49" name="ïṡliḑè">
                  <a:extLst>
                    <a:ext uri="{FF2B5EF4-FFF2-40B4-BE49-F238E27FC236}">
                      <a16:creationId xmlns:a16="http://schemas.microsoft.com/office/drawing/2014/main" id="{43EC0592-1EBA-4F15-9FD7-D218144CFC2B}"/>
                    </a:ext>
                  </a:extLst>
                </p:cNvPr>
                <p:cNvGrpSpPr/>
                <p:nvPr/>
              </p:nvGrpSpPr>
              <p:grpSpPr>
                <a:xfrm>
                  <a:off x="4009701" y="3982239"/>
                  <a:ext cx="547357" cy="255434"/>
                  <a:chOff x="5057221" y="3151948"/>
                  <a:chExt cx="547357" cy="255434"/>
                </a:xfrm>
              </p:grpSpPr>
              <p:sp>
                <p:nvSpPr>
                  <p:cNvPr id="59" name="iŝ1íďê">
                    <a:extLst>
                      <a:ext uri="{FF2B5EF4-FFF2-40B4-BE49-F238E27FC236}">
                        <a16:creationId xmlns:a16="http://schemas.microsoft.com/office/drawing/2014/main" id="{D5975198-E972-4AB2-A3A8-AE54B0DC4A6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220634" y="3151948"/>
                    <a:ext cx="383944" cy="255434"/>
                  </a:xfrm>
                  <a:custGeom>
                    <a:avLst/>
                    <a:gdLst>
                      <a:gd name="T0" fmla="*/ 53 w 102"/>
                      <a:gd name="T1" fmla="*/ 68 h 68"/>
                      <a:gd name="T2" fmla="*/ 53 w 102"/>
                      <a:gd name="T3" fmla="*/ 68 h 68"/>
                      <a:gd name="T4" fmla="*/ 19 w 102"/>
                      <a:gd name="T5" fmla="*/ 67 h 68"/>
                      <a:gd name="T6" fmla="*/ 6 w 102"/>
                      <a:gd name="T7" fmla="*/ 4 h 68"/>
                      <a:gd name="T8" fmla="*/ 6 w 102"/>
                      <a:gd name="T9" fmla="*/ 3 h 68"/>
                      <a:gd name="T10" fmla="*/ 11 w 102"/>
                      <a:gd name="T11" fmla="*/ 2 h 68"/>
                      <a:gd name="T12" fmla="*/ 62 w 102"/>
                      <a:gd name="T13" fmla="*/ 0 h 68"/>
                      <a:gd name="T14" fmla="*/ 89 w 102"/>
                      <a:gd name="T15" fmla="*/ 3 h 68"/>
                      <a:gd name="T16" fmla="*/ 94 w 102"/>
                      <a:gd name="T17" fmla="*/ 66 h 68"/>
                      <a:gd name="T18" fmla="*/ 94 w 102"/>
                      <a:gd name="T19" fmla="*/ 67 h 68"/>
                      <a:gd name="T20" fmla="*/ 93 w 102"/>
                      <a:gd name="T21" fmla="*/ 67 h 68"/>
                      <a:gd name="T22" fmla="*/ 53 w 102"/>
                      <a:gd name="T23" fmla="*/ 68 h 68"/>
                      <a:gd name="T24" fmla="*/ 9 w 102"/>
                      <a:gd name="T25" fmla="*/ 6 h 68"/>
                      <a:gd name="T26" fmla="*/ 19 w 102"/>
                      <a:gd name="T27" fmla="*/ 64 h 68"/>
                      <a:gd name="T28" fmla="*/ 53 w 102"/>
                      <a:gd name="T29" fmla="*/ 65 h 68"/>
                      <a:gd name="T30" fmla="*/ 91 w 102"/>
                      <a:gd name="T31" fmla="*/ 64 h 68"/>
                      <a:gd name="T32" fmla="*/ 88 w 102"/>
                      <a:gd name="T33" fmla="*/ 6 h 68"/>
                      <a:gd name="T34" fmla="*/ 62 w 102"/>
                      <a:gd name="T35" fmla="*/ 3 h 68"/>
                      <a:gd name="T36" fmla="*/ 12 w 102"/>
                      <a:gd name="T37" fmla="*/ 5 h 68"/>
                      <a:gd name="T38" fmla="*/ 9 w 102"/>
                      <a:gd name="T39" fmla="*/ 6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02" h="68">
                        <a:moveTo>
                          <a:pt x="53" y="68"/>
                        </a:moveTo>
                        <a:cubicBezTo>
                          <a:pt x="53" y="68"/>
                          <a:pt x="53" y="68"/>
                          <a:pt x="53" y="68"/>
                        </a:cubicBezTo>
                        <a:cubicBezTo>
                          <a:pt x="36" y="68"/>
                          <a:pt x="25" y="67"/>
                          <a:pt x="19" y="67"/>
                        </a:cubicBezTo>
                        <a:cubicBezTo>
                          <a:pt x="0" y="64"/>
                          <a:pt x="5" y="10"/>
                          <a:pt x="6" y="4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11" y="2"/>
                          <a:pt x="11" y="2"/>
                          <a:pt x="11" y="2"/>
                        </a:cubicBezTo>
                        <a:cubicBezTo>
                          <a:pt x="20" y="2"/>
                          <a:pt x="43" y="0"/>
                          <a:pt x="62" y="0"/>
                        </a:cubicBezTo>
                        <a:cubicBezTo>
                          <a:pt x="76" y="0"/>
                          <a:pt x="85" y="1"/>
                          <a:pt x="89" y="3"/>
                        </a:cubicBezTo>
                        <a:cubicBezTo>
                          <a:pt x="102" y="10"/>
                          <a:pt x="95" y="60"/>
                          <a:pt x="94" y="66"/>
                        </a:cubicBezTo>
                        <a:cubicBezTo>
                          <a:pt x="94" y="67"/>
                          <a:pt x="94" y="67"/>
                          <a:pt x="94" y="67"/>
                        </a:cubicBezTo>
                        <a:cubicBezTo>
                          <a:pt x="93" y="67"/>
                          <a:pt x="93" y="67"/>
                          <a:pt x="93" y="67"/>
                        </a:cubicBezTo>
                        <a:cubicBezTo>
                          <a:pt x="93" y="67"/>
                          <a:pt x="72" y="68"/>
                          <a:pt x="53" y="68"/>
                        </a:cubicBezTo>
                        <a:close/>
                        <a:moveTo>
                          <a:pt x="9" y="6"/>
                        </a:moveTo>
                        <a:cubicBezTo>
                          <a:pt x="7" y="22"/>
                          <a:pt x="6" y="62"/>
                          <a:pt x="19" y="64"/>
                        </a:cubicBezTo>
                        <a:cubicBezTo>
                          <a:pt x="25" y="64"/>
                          <a:pt x="37" y="65"/>
                          <a:pt x="53" y="65"/>
                        </a:cubicBezTo>
                        <a:cubicBezTo>
                          <a:pt x="70" y="65"/>
                          <a:pt x="87" y="64"/>
                          <a:pt x="91" y="64"/>
                        </a:cubicBezTo>
                        <a:cubicBezTo>
                          <a:pt x="93" y="48"/>
                          <a:pt x="96" y="10"/>
                          <a:pt x="88" y="6"/>
                        </a:cubicBezTo>
                        <a:cubicBezTo>
                          <a:pt x="85" y="4"/>
                          <a:pt x="79" y="3"/>
                          <a:pt x="62" y="3"/>
                        </a:cubicBezTo>
                        <a:cubicBezTo>
                          <a:pt x="43" y="3"/>
                          <a:pt x="20" y="5"/>
                          <a:pt x="12" y="5"/>
                        </a:cubicBezTo>
                        <a:lnTo>
                          <a:pt x="9" y="6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60" name="îSľîḍê">
                    <a:extLst>
                      <a:ext uri="{FF2B5EF4-FFF2-40B4-BE49-F238E27FC236}">
                        <a16:creationId xmlns:a16="http://schemas.microsoft.com/office/drawing/2014/main" id="{61BD2061-E563-41C0-9280-D8AC468F44F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242846" y="3164641"/>
                    <a:ext cx="312550" cy="123751"/>
                  </a:xfrm>
                  <a:custGeom>
                    <a:avLst/>
                    <a:gdLst>
                      <a:gd name="T0" fmla="*/ 46 w 83"/>
                      <a:gd name="T1" fmla="*/ 33 h 33"/>
                      <a:gd name="T2" fmla="*/ 44 w 83"/>
                      <a:gd name="T3" fmla="*/ 32 h 33"/>
                      <a:gd name="T4" fmla="*/ 0 w 83"/>
                      <a:gd name="T5" fmla="*/ 2 h 33"/>
                      <a:gd name="T6" fmla="*/ 2 w 83"/>
                      <a:gd name="T7" fmla="*/ 0 h 33"/>
                      <a:gd name="T8" fmla="*/ 45 w 83"/>
                      <a:gd name="T9" fmla="*/ 30 h 33"/>
                      <a:gd name="T10" fmla="*/ 81 w 83"/>
                      <a:gd name="T11" fmla="*/ 0 h 33"/>
                      <a:gd name="T12" fmla="*/ 83 w 83"/>
                      <a:gd name="T13" fmla="*/ 2 h 33"/>
                      <a:gd name="T14" fmla="*/ 46 w 83"/>
                      <a:gd name="T15" fmla="*/ 33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83" h="33">
                        <a:moveTo>
                          <a:pt x="46" y="33"/>
                        </a:moveTo>
                        <a:cubicBezTo>
                          <a:pt x="45" y="33"/>
                          <a:pt x="45" y="33"/>
                          <a:pt x="44" y="32"/>
                        </a:cubicBezTo>
                        <a:cubicBezTo>
                          <a:pt x="36" y="29"/>
                          <a:pt x="2" y="3"/>
                          <a:pt x="0" y="2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37" y="26"/>
                          <a:pt x="45" y="30"/>
                        </a:cubicBezTo>
                        <a:cubicBezTo>
                          <a:pt x="50" y="32"/>
                          <a:pt x="69" y="14"/>
                          <a:pt x="81" y="0"/>
                        </a:cubicBezTo>
                        <a:cubicBezTo>
                          <a:pt x="83" y="2"/>
                          <a:pt x="83" y="2"/>
                          <a:pt x="83" y="2"/>
                        </a:cubicBezTo>
                        <a:cubicBezTo>
                          <a:pt x="79" y="8"/>
                          <a:pt x="56" y="33"/>
                          <a:pt x="46" y="33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61" name="isḷiḓê">
                    <a:extLst>
                      <a:ext uri="{FF2B5EF4-FFF2-40B4-BE49-F238E27FC236}">
                        <a16:creationId xmlns:a16="http://schemas.microsoft.com/office/drawing/2014/main" id="{6D2FE41A-815C-4B79-9F61-AE8488C4593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00057" y="3220170"/>
                    <a:ext cx="93606" cy="11105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62" name="iṧ1ïḋê">
                    <a:extLst>
                      <a:ext uri="{FF2B5EF4-FFF2-40B4-BE49-F238E27FC236}">
                        <a16:creationId xmlns:a16="http://schemas.microsoft.com/office/drawing/2014/main" id="{74107C64-425E-4466-B0F0-7DCB61DE574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11163" y="3332815"/>
                    <a:ext cx="98366" cy="11105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63" name="íṡ1ídé">
                    <a:extLst>
                      <a:ext uri="{FF2B5EF4-FFF2-40B4-BE49-F238E27FC236}">
                        <a16:creationId xmlns:a16="http://schemas.microsoft.com/office/drawing/2014/main" id="{A86F1EA0-BDDC-4171-BBD0-F851BEDBDCC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57221" y="3277286"/>
                    <a:ext cx="136443" cy="11105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</p:grpSp>
            <p:grpSp>
              <p:nvGrpSpPr>
                <p:cNvPr id="50" name="ïṡ1ïḑè">
                  <a:extLst>
                    <a:ext uri="{FF2B5EF4-FFF2-40B4-BE49-F238E27FC236}">
                      <a16:creationId xmlns:a16="http://schemas.microsoft.com/office/drawing/2014/main" id="{271AE309-C863-48A7-85EE-F48A9FF45C9C}"/>
                    </a:ext>
                  </a:extLst>
                </p:cNvPr>
                <p:cNvGrpSpPr/>
                <p:nvPr/>
              </p:nvGrpSpPr>
              <p:grpSpPr>
                <a:xfrm>
                  <a:off x="3859160" y="4537310"/>
                  <a:ext cx="325243" cy="337935"/>
                  <a:chOff x="5125442" y="3615221"/>
                  <a:chExt cx="325243" cy="337935"/>
                </a:xfrm>
              </p:grpSpPr>
              <p:sp>
                <p:nvSpPr>
                  <p:cNvPr id="55" name="iš1iḋê">
                    <a:extLst>
                      <a:ext uri="{FF2B5EF4-FFF2-40B4-BE49-F238E27FC236}">
                        <a16:creationId xmlns:a16="http://schemas.microsoft.com/office/drawing/2014/main" id="{4CA524DF-45A7-4611-A882-07E405432E7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204769" y="3615221"/>
                    <a:ext cx="166588" cy="165001"/>
                  </a:xfrm>
                  <a:custGeom>
                    <a:avLst/>
                    <a:gdLst>
                      <a:gd name="T0" fmla="*/ 22 w 44"/>
                      <a:gd name="T1" fmla="*/ 44 h 44"/>
                      <a:gd name="T2" fmla="*/ 0 w 44"/>
                      <a:gd name="T3" fmla="*/ 22 h 44"/>
                      <a:gd name="T4" fmla="*/ 22 w 44"/>
                      <a:gd name="T5" fmla="*/ 0 h 44"/>
                      <a:gd name="T6" fmla="*/ 44 w 44"/>
                      <a:gd name="T7" fmla="*/ 22 h 44"/>
                      <a:gd name="T8" fmla="*/ 22 w 44"/>
                      <a:gd name="T9" fmla="*/ 44 h 44"/>
                      <a:gd name="T10" fmla="*/ 22 w 44"/>
                      <a:gd name="T11" fmla="*/ 3 h 44"/>
                      <a:gd name="T12" fmla="*/ 3 w 44"/>
                      <a:gd name="T13" fmla="*/ 22 h 44"/>
                      <a:gd name="T14" fmla="*/ 22 w 44"/>
                      <a:gd name="T15" fmla="*/ 41 h 44"/>
                      <a:gd name="T16" fmla="*/ 41 w 44"/>
                      <a:gd name="T17" fmla="*/ 22 h 44"/>
                      <a:gd name="T18" fmla="*/ 22 w 44"/>
                      <a:gd name="T19" fmla="*/ 3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4" h="44">
                        <a:moveTo>
                          <a:pt x="22" y="44"/>
                        </a:moveTo>
                        <a:cubicBezTo>
                          <a:pt x="10" y="44"/>
                          <a:pt x="0" y="34"/>
                          <a:pt x="0" y="22"/>
                        </a:cubicBezTo>
                        <a:cubicBezTo>
                          <a:pt x="0" y="10"/>
                          <a:pt x="10" y="0"/>
                          <a:pt x="22" y="0"/>
                        </a:cubicBezTo>
                        <a:cubicBezTo>
                          <a:pt x="34" y="0"/>
                          <a:pt x="44" y="10"/>
                          <a:pt x="44" y="22"/>
                        </a:cubicBezTo>
                        <a:cubicBezTo>
                          <a:pt x="44" y="34"/>
                          <a:pt x="34" y="44"/>
                          <a:pt x="22" y="44"/>
                        </a:cubicBezTo>
                        <a:close/>
                        <a:moveTo>
                          <a:pt x="22" y="3"/>
                        </a:moveTo>
                        <a:cubicBezTo>
                          <a:pt x="11" y="3"/>
                          <a:pt x="3" y="12"/>
                          <a:pt x="3" y="22"/>
                        </a:cubicBezTo>
                        <a:cubicBezTo>
                          <a:pt x="3" y="33"/>
                          <a:pt x="11" y="41"/>
                          <a:pt x="22" y="41"/>
                        </a:cubicBezTo>
                        <a:cubicBezTo>
                          <a:pt x="32" y="41"/>
                          <a:pt x="41" y="33"/>
                          <a:pt x="41" y="22"/>
                        </a:cubicBezTo>
                        <a:cubicBezTo>
                          <a:pt x="41" y="12"/>
                          <a:pt x="32" y="3"/>
                          <a:pt x="22" y="3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56" name="işļiḋé">
                    <a:extLst>
                      <a:ext uri="{FF2B5EF4-FFF2-40B4-BE49-F238E27FC236}">
                        <a16:creationId xmlns:a16="http://schemas.microsoft.com/office/drawing/2014/main" id="{431E288C-94F3-4020-BDC9-A02F19BDB47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25442" y="3783394"/>
                    <a:ext cx="325243" cy="169760"/>
                  </a:xfrm>
                  <a:custGeom>
                    <a:avLst/>
                    <a:gdLst>
                      <a:gd name="T0" fmla="*/ 86 w 86"/>
                      <a:gd name="T1" fmla="*/ 45 h 45"/>
                      <a:gd name="T2" fmla="*/ 0 w 86"/>
                      <a:gd name="T3" fmla="*/ 45 h 45"/>
                      <a:gd name="T4" fmla="*/ 0 w 86"/>
                      <a:gd name="T5" fmla="*/ 44 h 45"/>
                      <a:gd name="T6" fmla="*/ 43 w 86"/>
                      <a:gd name="T7" fmla="*/ 0 h 45"/>
                      <a:gd name="T8" fmla="*/ 86 w 86"/>
                      <a:gd name="T9" fmla="*/ 44 h 45"/>
                      <a:gd name="T10" fmla="*/ 86 w 86"/>
                      <a:gd name="T11" fmla="*/ 45 h 45"/>
                      <a:gd name="T12" fmla="*/ 3 w 86"/>
                      <a:gd name="T13" fmla="*/ 42 h 45"/>
                      <a:gd name="T14" fmla="*/ 83 w 86"/>
                      <a:gd name="T15" fmla="*/ 42 h 45"/>
                      <a:gd name="T16" fmla="*/ 43 w 86"/>
                      <a:gd name="T17" fmla="*/ 3 h 45"/>
                      <a:gd name="T18" fmla="*/ 3 w 86"/>
                      <a:gd name="T19" fmla="*/ 42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6" h="45">
                        <a:moveTo>
                          <a:pt x="86" y="45"/>
                        </a:moveTo>
                        <a:cubicBezTo>
                          <a:pt x="0" y="45"/>
                          <a:pt x="0" y="45"/>
                          <a:pt x="0" y="45"/>
                        </a:cubicBezTo>
                        <a:cubicBezTo>
                          <a:pt x="0" y="44"/>
                          <a:pt x="0" y="44"/>
                          <a:pt x="0" y="44"/>
                        </a:cubicBezTo>
                        <a:cubicBezTo>
                          <a:pt x="0" y="20"/>
                          <a:pt x="19" y="0"/>
                          <a:pt x="43" y="0"/>
                        </a:cubicBezTo>
                        <a:cubicBezTo>
                          <a:pt x="67" y="0"/>
                          <a:pt x="86" y="20"/>
                          <a:pt x="86" y="44"/>
                        </a:cubicBezTo>
                        <a:lnTo>
                          <a:pt x="86" y="45"/>
                        </a:lnTo>
                        <a:close/>
                        <a:moveTo>
                          <a:pt x="3" y="42"/>
                        </a:moveTo>
                        <a:cubicBezTo>
                          <a:pt x="83" y="42"/>
                          <a:pt x="83" y="42"/>
                          <a:pt x="83" y="42"/>
                        </a:cubicBezTo>
                        <a:cubicBezTo>
                          <a:pt x="82" y="21"/>
                          <a:pt x="64" y="3"/>
                          <a:pt x="43" y="3"/>
                        </a:cubicBezTo>
                        <a:cubicBezTo>
                          <a:pt x="21" y="3"/>
                          <a:pt x="4" y="21"/>
                          <a:pt x="3" y="42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57" name="işḻíďè">
                    <a:extLst>
                      <a:ext uri="{FF2B5EF4-FFF2-40B4-BE49-F238E27FC236}">
                        <a16:creationId xmlns:a16="http://schemas.microsoft.com/office/drawing/2014/main" id="{B973BF5E-7216-42BE-9A98-C3080E616F7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250779" y="3791327"/>
                    <a:ext cx="71395" cy="49182"/>
                  </a:xfrm>
                  <a:custGeom>
                    <a:avLst/>
                    <a:gdLst>
                      <a:gd name="T0" fmla="*/ 10 w 19"/>
                      <a:gd name="T1" fmla="*/ 13 h 13"/>
                      <a:gd name="T2" fmla="*/ 0 w 19"/>
                      <a:gd name="T3" fmla="*/ 1 h 13"/>
                      <a:gd name="T4" fmla="*/ 3 w 19"/>
                      <a:gd name="T5" fmla="*/ 0 h 13"/>
                      <a:gd name="T6" fmla="*/ 10 w 19"/>
                      <a:gd name="T7" fmla="*/ 10 h 13"/>
                      <a:gd name="T8" fmla="*/ 16 w 19"/>
                      <a:gd name="T9" fmla="*/ 0 h 13"/>
                      <a:gd name="T10" fmla="*/ 19 w 19"/>
                      <a:gd name="T11" fmla="*/ 1 h 13"/>
                      <a:gd name="T12" fmla="*/ 10 w 19"/>
                      <a:gd name="T13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" h="13">
                        <a:moveTo>
                          <a:pt x="10" y="13"/>
                        </a:moveTo>
                        <a:cubicBezTo>
                          <a:pt x="4" y="13"/>
                          <a:pt x="1" y="3"/>
                          <a:pt x="0" y="1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4" y="4"/>
                          <a:pt x="7" y="10"/>
                          <a:pt x="10" y="10"/>
                        </a:cubicBezTo>
                        <a:cubicBezTo>
                          <a:pt x="12" y="10"/>
                          <a:pt x="15" y="4"/>
                          <a:pt x="16" y="0"/>
                        </a:cubicBezTo>
                        <a:cubicBezTo>
                          <a:pt x="19" y="1"/>
                          <a:pt x="19" y="1"/>
                          <a:pt x="19" y="1"/>
                        </a:cubicBezTo>
                        <a:cubicBezTo>
                          <a:pt x="19" y="3"/>
                          <a:pt x="15" y="13"/>
                          <a:pt x="10" y="13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58" name="íşḷidê">
                    <a:extLst>
                      <a:ext uri="{FF2B5EF4-FFF2-40B4-BE49-F238E27FC236}">
                        <a16:creationId xmlns:a16="http://schemas.microsoft.com/office/drawing/2014/main" id="{D31F99C3-3BA0-4DBC-AE12-251A271E6EF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250779" y="3829405"/>
                    <a:ext cx="79327" cy="123751"/>
                  </a:xfrm>
                  <a:custGeom>
                    <a:avLst/>
                    <a:gdLst>
                      <a:gd name="T0" fmla="*/ 21 w 21"/>
                      <a:gd name="T1" fmla="*/ 33 h 33"/>
                      <a:gd name="T2" fmla="*/ 0 w 21"/>
                      <a:gd name="T3" fmla="*/ 33 h 33"/>
                      <a:gd name="T4" fmla="*/ 0 w 21"/>
                      <a:gd name="T5" fmla="*/ 32 h 33"/>
                      <a:gd name="T6" fmla="*/ 10 w 21"/>
                      <a:gd name="T7" fmla="*/ 0 h 33"/>
                      <a:gd name="T8" fmla="*/ 21 w 21"/>
                      <a:gd name="T9" fmla="*/ 32 h 33"/>
                      <a:gd name="T10" fmla="*/ 21 w 21"/>
                      <a:gd name="T11" fmla="*/ 33 h 33"/>
                      <a:gd name="T12" fmla="*/ 3 w 21"/>
                      <a:gd name="T13" fmla="*/ 30 h 33"/>
                      <a:gd name="T14" fmla="*/ 17 w 21"/>
                      <a:gd name="T15" fmla="*/ 30 h 33"/>
                      <a:gd name="T16" fmla="*/ 10 w 21"/>
                      <a:gd name="T17" fmla="*/ 3 h 33"/>
                      <a:gd name="T18" fmla="*/ 3 w 21"/>
                      <a:gd name="T19" fmla="*/ 3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1" h="33">
                        <a:moveTo>
                          <a:pt x="21" y="33"/>
                        </a:moveTo>
                        <a:cubicBezTo>
                          <a:pt x="0" y="33"/>
                          <a:pt x="0" y="33"/>
                          <a:pt x="0" y="33"/>
                        </a:cubicBezTo>
                        <a:cubicBezTo>
                          <a:pt x="0" y="32"/>
                          <a:pt x="0" y="32"/>
                          <a:pt x="0" y="32"/>
                        </a:cubicBezTo>
                        <a:cubicBezTo>
                          <a:pt x="1" y="22"/>
                          <a:pt x="3" y="0"/>
                          <a:pt x="10" y="0"/>
                        </a:cubicBezTo>
                        <a:cubicBezTo>
                          <a:pt x="17" y="0"/>
                          <a:pt x="20" y="22"/>
                          <a:pt x="21" y="32"/>
                        </a:cubicBezTo>
                        <a:lnTo>
                          <a:pt x="21" y="33"/>
                        </a:lnTo>
                        <a:close/>
                        <a:moveTo>
                          <a:pt x="3" y="30"/>
                        </a:moveTo>
                        <a:cubicBezTo>
                          <a:pt x="17" y="30"/>
                          <a:pt x="17" y="30"/>
                          <a:pt x="17" y="30"/>
                        </a:cubicBezTo>
                        <a:cubicBezTo>
                          <a:pt x="16" y="15"/>
                          <a:pt x="12" y="3"/>
                          <a:pt x="10" y="3"/>
                        </a:cubicBezTo>
                        <a:cubicBezTo>
                          <a:pt x="7" y="3"/>
                          <a:pt x="4" y="15"/>
                          <a:pt x="3" y="30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</p:grpSp>
            <p:grpSp>
              <p:nvGrpSpPr>
                <p:cNvPr id="51" name="îṥ1ídê">
                  <a:extLst>
                    <a:ext uri="{FF2B5EF4-FFF2-40B4-BE49-F238E27FC236}">
                      <a16:creationId xmlns:a16="http://schemas.microsoft.com/office/drawing/2014/main" id="{9DE59BFA-9763-4BF7-B1AD-829AE973943E}"/>
                    </a:ext>
                  </a:extLst>
                </p:cNvPr>
                <p:cNvGrpSpPr/>
                <p:nvPr/>
              </p:nvGrpSpPr>
              <p:grpSpPr>
                <a:xfrm>
                  <a:off x="1682532" y="3174341"/>
                  <a:ext cx="214184" cy="315721"/>
                  <a:chOff x="5303135" y="5279509"/>
                  <a:chExt cx="214184" cy="315721"/>
                </a:xfrm>
              </p:grpSpPr>
              <p:sp>
                <p:nvSpPr>
                  <p:cNvPr id="52" name="ïśľíḋé">
                    <a:extLst>
                      <a:ext uri="{FF2B5EF4-FFF2-40B4-BE49-F238E27FC236}">
                        <a16:creationId xmlns:a16="http://schemas.microsoft.com/office/drawing/2014/main" id="{99EB38B8-446C-4B7A-8238-084E52B9343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303135" y="5323932"/>
                    <a:ext cx="214184" cy="236395"/>
                  </a:xfrm>
                  <a:custGeom>
                    <a:avLst/>
                    <a:gdLst>
                      <a:gd name="T0" fmla="*/ 34 w 57"/>
                      <a:gd name="T1" fmla="*/ 63 h 63"/>
                      <a:gd name="T2" fmla="*/ 5 w 57"/>
                      <a:gd name="T3" fmla="*/ 54 h 63"/>
                      <a:gd name="T4" fmla="*/ 5 w 57"/>
                      <a:gd name="T5" fmla="*/ 54 h 63"/>
                      <a:gd name="T6" fmla="*/ 7 w 57"/>
                      <a:gd name="T7" fmla="*/ 45 h 63"/>
                      <a:gd name="T8" fmla="*/ 9 w 57"/>
                      <a:gd name="T9" fmla="*/ 44 h 63"/>
                      <a:gd name="T10" fmla="*/ 12 w 57"/>
                      <a:gd name="T11" fmla="*/ 44 h 63"/>
                      <a:gd name="T12" fmla="*/ 22 w 57"/>
                      <a:gd name="T13" fmla="*/ 44 h 63"/>
                      <a:gd name="T14" fmla="*/ 32 w 57"/>
                      <a:gd name="T15" fmla="*/ 43 h 63"/>
                      <a:gd name="T16" fmla="*/ 24 w 57"/>
                      <a:gd name="T17" fmla="*/ 40 h 63"/>
                      <a:gd name="T18" fmla="*/ 16 w 57"/>
                      <a:gd name="T19" fmla="*/ 38 h 63"/>
                      <a:gd name="T20" fmla="*/ 0 w 57"/>
                      <a:gd name="T21" fmla="*/ 18 h 63"/>
                      <a:gd name="T22" fmla="*/ 22 w 57"/>
                      <a:gd name="T23" fmla="*/ 0 h 63"/>
                      <a:gd name="T24" fmla="*/ 50 w 57"/>
                      <a:gd name="T25" fmla="*/ 9 h 63"/>
                      <a:gd name="T26" fmla="*/ 50 w 57"/>
                      <a:gd name="T27" fmla="*/ 10 h 63"/>
                      <a:gd name="T28" fmla="*/ 50 w 57"/>
                      <a:gd name="T29" fmla="*/ 23 h 63"/>
                      <a:gd name="T30" fmla="*/ 47 w 57"/>
                      <a:gd name="T31" fmla="*/ 23 h 63"/>
                      <a:gd name="T32" fmla="*/ 47 w 57"/>
                      <a:gd name="T33" fmla="*/ 23 h 63"/>
                      <a:gd name="T34" fmla="*/ 27 w 57"/>
                      <a:gd name="T35" fmla="*/ 16 h 63"/>
                      <a:gd name="T36" fmla="*/ 24 w 57"/>
                      <a:gd name="T37" fmla="*/ 19 h 63"/>
                      <a:gd name="T38" fmla="*/ 33 w 57"/>
                      <a:gd name="T39" fmla="*/ 23 h 63"/>
                      <a:gd name="T40" fmla="*/ 38 w 57"/>
                      <a:gd name="T41" fmla="*/ 24 h 63"/>
                      <a:gd name="T42" fmla="*/ 57 w 57"/>
                      <a:gd name="T43" fmla="*/ 44 h 63"/>
                      <a:gd name="T44" fmla="*/ 34 w 57"/>
                      <a:gd name="T45" fmla="*/ 63 h 63"/>
                      <a:gd name="T46" fmla="*/ 8 w 57"/>
                      <a:gd name="T47" fmla="*/ 53 h 63"/>
                      <a:gd name="T48" fmla="*/ 34 w 57"/>
                      <a:gd name="T49" fmla="*/ 60 h 63"/>
                      <a:gd name="T50" fmla="*/ 54 w 57"/>
                      <a:gd name="T51" fmla="*/ 44 h 63"/>
                      <a:gd name="T52" fmla="*/ 37 w 57"/>
                      <a:gd name="T53" fmla="*/ 27 h 63"/>
                      <a:gd name="T54" fmla="*/ 32 w 57"/>
                      <a:gd name="T55" fmla="*/ 26 h 63"/>
                      <a:gd name="T56" fmla="*/ 21 w 57"/>
                      <a:gd name="T57" fmla="*/ 19 h 63"/>
                      <a:gd name="T58" fmla="*/ 27 w 57"/>
                      <a:gd name="T59" fmla="*/ 13 h 63"/>
                      <a:gd name="T60" fmla="*/ 47 w 57"/>
                      <a:gd name="T61" fmla="*/ 19 h 63"/>
                      <a:gd name="T62" fmla="*/ 47 w 57"/>
                      <a:gd name="T63" fmla="*/ 10 h 63"/>
                      <a:gd name="T64" fmla="*/ 22 w 57"/>
                      <a:gd name="T65" fmla="*/ 3 h 63"/>
                      <a:gd name="T66" fmla="*/ 3 w 57"/>
                      <a:gd name="T67" fmla="*/ 18 h 63"/>
                      <a:gd name="T68" fmla="*/ 17 w 57"/>
                      <a:gd name="T69" fmla="*/ 35 h 63"/>
                      <a:gd name="T70" fmla="*/ 25 w 57"/>
                      <a:gd name="T71" fmla="*/ 37 h 63"/>
                      <a:gd name="T72" fmla="*/ 35 w 57"/>
                      <a:gd name="T73" fmla="*/ 43 h 63"/>
                      <a:gd name="T74" fmla="*/ 22 w 57"/>
                      <a:gd name="T75" fmla="*/ 47 h 63"/>
                      <a:gd name="T76" fmla="*/ 11 w 57"/>
                      <a:gd name="T77" fmla="*/ 47 h 63"/>
                      <a:gd name="T78" fmla="*/ 9 w 57"/>
                      <a:gd name="T79" fmla="*/ 47 h 63"/>
                      <a:gd name="T80" fmla="*/ 8 w 57"/>
                      <a:gd name="T81" fmla="*/ 53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57" h="63">
                        <a:moveTo>
                          <a:pt x="34" y="63"/>
                        </a:moveTo>
                        <a:cubicBezTo>
                          <a:pt x="26" y="63"/>
                          <a:pt x="9" y="59"/>
                          <a:pt x="5" y="54"/>
                        </a:cubicBezTo>
                        <a:cubicBezTo>
                          <a:pt x="5" y="54"/>
                          <a:pt x="5" y="54"/>
                          <a:pt x="5" y="54"/>
                        </a:cubicBezTo>
                        <a:cubicBezTo>
                          <a:pt x="5" y="52"/>
                          <a:pt x="5" y="47"/>
                          <a:pt x="7" y="45"/>
                        </a:cubicBezTo>
                        <a:cubicBezTo>
                          <a:pt x="7" y="44"/>
                          <a:pt x="8" y="44"/>
                          <a:pt x="9" y="44"/>
                        </a:cubicBezTo>
                        <a:cubicBezTo>
                          <a:pt x="10" y="44"/>
                          <a:pt x="10" y="44"/>
                          <a:pt x="12" y="44"/>
                        </a:cubicBezTo>
                        <a:cubicBezTo>
                          <a:pt x="14" y="44"/>
                          <a:pt x="18" y="44"/>
                          <a:pt x="22" y="44"/>
                        </a:cubicBezTo>
                        <a:cubicBezTo>
                          <a:pt x="29" y="44"/>
                          <a:pt x="31" y="43"/>
                          <a:pt x="32" y="43"/>
                        </a:cubicBezTo>
                        <a:cubicBezTo>
                          <a:pt x="31" y="42"/>
                          <a:pt x="27" y="41"/>
                          <a:pt x="24" y="40"/>
                        </a:cubicBezTo>
                        <a:cubicBezTo>
                          <a:pt x="22" y="39"/>
                          <a:pt x="19" y="39"/>
                          <a:pt x="16" y="38"/>
                        </a:cubicBezTo>
                        <a:cubicBezTo>
                          <a:pt x="5" y="34"/>
                          <a:pt x="0" y="27"/>
                          <a:pt x="0" y="18"/>
                        </a:cubicBezTo>
                        <a:cubicBezTo>
                          <a:pt x="0" y="5"/>
                          <a:pt x="13" y="0"/>
                          <a:pt x="22" y="0"/>
                        </a:cubicBezTo>
                        <a:cubicBezTo>
                          <a:pt x="29" y="0"/>
                          <a:pt x="47" y="3"/>
                          <a:pt x="50" y="9"/>
                        </a:cubicBezTo>
                        <a:cubicBezTo>
                          <a:pt x="50" y="10"/>
                          <a:pt x="50" y="10"/>
                          <a:pt x="50" y="10"/>
                        </a:cubicBezTo>
                        <a:cubicBezTo>
                          <a:pt x="50" y="23"/>
                          <a:pt x="50" y="23"/>
                          <a:pt x="50" y="23"/>
                        </a:cubicBezTo>
                        <a:cubicBezTo>
                          <a:pt x="47" y="23"/>
                          <a:pt x="47" y="23"/>
                          <a:pt x="47" y="23"/>
                        </a:cubicBezTo>
                        <a:cubicBezTo>
                          <a:pt x="47" y="23"/>
                          <a:pt x="47" y="23"/>
                          <a:pt x="47" y="23"/>
                        </a:cubicBezTo>
                        <a:cubicBezTo>
                          <a:pt x="47" y="20"/>
                          <a:pt x="34" y="16"/>
                          <a:pt x="27" y="16"/>
                        </a:cubicBezTo>
                        <a:cubicBezTo>
                          <a:pt x="26" y="16"/>
                          <a:pt x="24" y="16"/>
                          <a:pt x="24" y="19"/>
                        </a:cubicBezTo>
                        <a:cubicBezTo>
                          <a:pt x="24" y="20"/>
                          <a:pt x="29" y="22"/>
                          <a:pt x="33" y="23"/>
                        </a:cubicBezTo>
                        <a:cubicBezTo>
                          <a:pt x="35" y="23"/>
                          <a:pt x="36" y="24"/>
                          <a:pt x="38" y="24"/>
                        </a:cubicBezTo>
                        <a:cubicBezTo>
                          <a:pt x="46" y="27"/>
                          <a:pt x="57" y="31"/>
                          <a:pt x="57" y="44"/>
                        </a:cubicBezTo>
                        <a:cubicBezTo>
                          <a:pt x="57" y="57"/>
                          <a:pt x="45" y="63"/>
                          <a:pt x="34" y="63"/>
                        </a:cubicBezTo>
                        <a:close/>
                        <a:moveTo>
                          <a:pt x="8" y="53"/>
                        </a:moveTo>
                        <a:cubicBezTo>
                          <a:pt x="11" y="56"/>
                          <a:pt x="26" y="60"/>
                          <a:pt x="34" y="60"/>
                        </a:cubicBezTo>
                        <a:cubicBezTo>
                          <a:pt x="44" y="60"/>
                          <a:pt x="54" y="55"/>
                          <a:pt x="54" y="44"/>
                        </a:cubicBezTo>
                        <a:cubicBezTo>
                          <a:pt x="54" y="33"/>
                          <a:pt x="45" y="30"/>
                          <a:pt x="37" y="27"/>
                        </a:cubicBezTo>
                        <a:cubicBezTo>
                          <a:pt x="35" y="27"/>
                          <a:pt x="34" y="26"/>
                          <a:pt x="32" y="26"/>
                        </a:cubicBezTo>
                        <a:cubicBezTo>
                          <a:pt x="26" y="24"/>
                          <a:pt x="21" y="22"/>
                          <a:pt x="21" y="19"/>
                        </a:cubicBezTo>
                        <a:cubicBezTo>
                          <a:pt x="21" y="15"/>
                          <a:pt x="24" y="13"/>
                          <a:pt x="27" y="13"/>
                        </a:cubicBezTo>
                        <a:cubicBezTo>
                          <a:pt x="31" y="13"/>
                          <a:pt x="42" y="15"/>
                          <a:pt x="47" y="19"/>
                        </a:cubicBezTo>
                        <a:cubicBezTo>
                          <a:pt x="47" y="10"/>
                          <a:pt x="47" y="10"/>
                          <a:pt x="47" y="10"/>
                        </a:cubicBezTo>
                        <a:cubicBezTo>
                          <a:pt x="45" y="7"/>
                          <a:pt x="30" y="3"/>
                          <a:pt x="22" y="3"/>
                        </a:cubicBezTo>
                        <a:cubicBezTo>
                          <a:pt x="14" y="3"/>
                          <a:pt x="3" y="7"/>
                          <a:pt x="3" y="18"/>
                        </a:cubicBezTo>
                        <a:cubicBezTo>
                          <a:pt x="3" y="26"/>
                          <a:pt x="7" y="32"/>
                          <a:pt x="17" y="35"/>
                        </a:cubicBezTo>
                        <a:cubicBezTo>
                          <a:pt x="20" y="36"/>
                          <a:pt x="23" y="37"/>
                          <a:pt x="25" y="37"/>
                        </a:cubicBezTo>
                        <a:cubicBezTo>
                          <a:pt x="31" y="39"/>
                          <a:pt x="35" y="40"/>
                          <a:pt x="35" y="43"/>
                        </a:cubicBezTo>
                        <a:cubicBezTo>
                          <a:pt x="35" y="46"/>
                          <a:pt x="32" y="47"/>
                          <a:pt x="22" y="47"/>
                        </a:cubicBezTo>
                        <a:cubicBezTo>
                          <a:pt x="18" y="47"/>
                          <a:pt x="14" y="47"/>
                          <a:pt x="11" y="47"/>
                        </a:cubicBezTo>
                        <a:cubicBezTo>
                          <a:pt x="10" y="47"/>
                          <a:pt x="10" y="47"/>
                          <a:pt x="9" y="47"/>
                        </a:cubicBezTo>
                        <a:cubicBezTo>
                          <a:pt x="8" y="48"/>
                          <a:pt x="8" y="51"/>
                          <a:pt x="8" y="53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53" name="ïṩḻïḑé">
                    <a:extLst>
                      <a:ext uri="{FF2B5EF4-FFF2-40B4-BE49-F238E27FC236}">
                        <a16:creationId xmlns:a16="http://schemas.microsoft.com/office/drawing/2014/main" id="{1BE51B45-99AD-4BB9-9F4D-8D1A0F4BEF0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371357" y="5279509"/>
                    <a:ext cx="82500" cy="60288"/>
                  </a:xfrm>
                  <a:custGeom>
                    <a:avLst/>
                    <a:gdLst>
                      <a:gd name="T0" fmla="*/ 45 w 52"/>
                      <a:gd name="T1" fmla="*/ 38 h 38"/>
                      <a:gd name="T2" fmla="*/ 38 w 52"/>
                      <a:gd name="T3" fmla="*/ 35 h 38"/>
                      <a:gd name="T4" fmla="*/ 42 w 52"/>
                      <a:gd name="T5" fmla="*/ 14 h 38"/>
                      <a:gd name="T6" fmla="*/ 7 w 52"/>
                      <a:gd name="T7" fmla="*/ 9 h 38"/>
                      <a:gd name="T8" fmla="*/ 12 w 52"/>
                      <a:gd name="T9" fmla="*/ 31 h 38"/>
                      <a:gd name="T10" fmla="*/ 4 w 52"/>
                      <a:gd name="T11" fmla="*/ 31 h 38"/>
                      <a:gd name="T12" fmla="*/ 0 w 52"/>
                      <a:gd name="T13" fmla="*/ 0 h 38"/>
                      <a:gd name="T14" fmla="*/ 52 w 52"/>
                      <a:gd name="T15" fmla="*/ 9 h 38"/>
                      <a:gd name="T16" fmla="*/ 45 w 52"/>
                      <a:gd name="T17" fmla="*/ 38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2" h="38">
                        <a:moveTo>
                          <a:pt x="45" y="38"/>
                        </a:moveTo>
                        <a:lnTo>
                          <a:pt x="38" y="35"/>
                        </a:lnTo>
                        <a:lnTo>
                          <a:pt x="42" y="14"/>
                        </a:lnTo>
                        <a:lnTo>
                          <a:pt x="7" y="9"/>
                        </a:lnTo>
                        <a:lnTo>
                          <a:pt x="12" y="31"/>
                        </a:lnTo>
                        <a:lnTo>
                          <a:pt x="4" y="31"/>
                        </a:lnTo>
                        <a:lnTo>
                          <a:pt x="0" y="0"/>
                        </a:lnTo>
                        <a:lnTo>
                          <a:pt x="52" y="9"/>
                        </a:lnTo>
                        <a:lnTo>
                          <a:pt x="45" y="38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54" name="ïsḻïdê">
                    <a:extLst>
                      <a:ext uri="{FF2B5EF4-FFF2-40B4-BE49-F238E27FC236}">
                        <a16:creationId xmlns:a16="http://schemas.microsoft.com/office/drawing/2014/main" id="{A383BF41-CE2F-4548-99AA-C84FB147753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377703" y="5549221"/>
                    <a:ext cx="84087" cy="46009"/>
                  </a:xfrm>
                  <a:custGeom>
                    <a:avLst/>
                    <a:gdLst>
                      <a:gd name="T0" fmla="*/ 53 w 53"/>
                      <a:gd name="T1" fmla="*/ 29 h 29"/>
                      <a:gd name="T2" fmla="*/ 0 w 53"/>
                      <a:gd name="T3" fmla="*/ 29 h 29"/>
                      <a:gd name="T4" fmla="*/ 0 w 53"/>
                      <a:gd name="T5" fmla="*/ 0 h 29"/>
                      <a:gd name="T6" fmla="*/ 8 w 53"/>
                      <a:gd name="T7" fmla="*/ 0 h 29"/>
                      <a:gd name="T8" fmla="*/ 8 w 53"/>
                      <a:gd name="T9" fmla="*/ 22 h 29"/>
                      <a:gd name="T10" fmla="*/ 43 w 53"/>
                      <a:gd name="T11" fmla="*/ 22 h 29"/>
                      <a:gd name="T12" fmla="*/ 38 w 53"/>
                      <a:gd name="T13" fmla="*/ 5 h 29"/>
                      <a:gd name="T14" fmla="*/ 46 w 53"/>
                      <a:gd name="T15" fmla="*/ 3 h 29"/>
                      <a:gd name="T16" fmla="*/ 53 w 53"/>
                      <a:gd name="T17" fmla="*/ 29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3" h="29">
                        <a:moveTo>
                          <a:pt x="53" y="29"/>
                        </a:moveTo>
                        <a:lnTo>
                          <a:pt x="0" y="29"/>
                        </a:lnTo>
                        <a:lnTo>
                          <a:pt x="0" y="0"/>
                        </a:lnTo>
                        <a:lnTo>
                          <a:pt x="8" y="0"/>
                        </a:lnTo>
                        <a:lnTo>
                          <a:pt x="8" y="22"/>
                        </a:lnTo>
                        <a:lnTo>
                          <a:pt x="43" y="22"/>
                        </a:lnTo>
                        <a:lnTo>
                          <a:pt x="38" y="5"/>
                        </a:lnTo>
                        <a:lnTo>
                          <a:pt x="46" y="3"/>
                        </a:lnTo>
                        <a:lnTo>
                          <a:pt x="53" y="29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/>
                </p:spPr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</p:grpSp>
          </p:grpSp>
          <p:grpSp>
            <p:nvGrpSpPr>
              <p:cNvPr id="28" name="íṥļíďê">
                <a:extLst>
                  <a:ext uri="{FF2B5EF4-FFF2-40B4-BE49-F238E27FC236}">
                    <a16:creationId xmlns:a16="http://schemas.microsoft.com/office/drawing/2014/main" id="{EBE632D4-1358-47B1-B674-39620F587F1C}"/>
                  </a:ext>
                </a:extLst>
              </p:cNvPr>
              <p:cNvGrpSpPr/>
              <p:nvPr/>
            </p:nvGrpSpPr>
            <p:grpSpPr>
              <a:xfrm>
                <a:off x="1811797" y="1791124"/>
                <a:ext cx="2339288" cy="3761336"/>
                <a:chOff x="8253415" y="755650"/>
                <a:chExt cx="1125538" cy="1809750"/>
              </a:xfrm>
            </p:grpSpPr>
            <p:sp>
              <p:nvSpPr>
                <p:cNvPr id="29" name="íSļíḓè">
                  <a:extLst>
                    <a:ext uri="{FF2B5EF4-FFF2-40B4-BE49-F238E27FC236}">
                      <a16:creationId xmlns:a16="http://schemas.microsoft.com/office/drawing/2014/main" id="{24D5B39E-983C-42EC-BCCD-2762262E4DD3}"/>
                    </a:ext>
                  </a:extLst>
                </p:cNvPr>
                <p:cNvSpPr/>
                <p:nvPr/>
              </p:nvSpPr>
              <p:spPr bwMode="auto">
                <a:xfrm>
                  <a:off x="8253415" y="755650"/>
                  <a:ext cx="1125538" cy="1350963"/>
                </a:xfrm>
                <a:custGeom>
                  <a:avLst/>
                  <a:gdLst>
                    <a:gd name="T0" fmla="*/ 212 w 423"/>
                    <a:gd name="T1" fmla="*/ 0 h 508"/>
                    <a:gd name="T2" fmla="*/ 0 w 423"/>
                    <a:gd name="T3" fmla="*/ 212 h 508"/>
                    <a:gd name="T4" fmla="*/ 58 w 423"/>
                    <a:gd name="T5" fmla="*/ 360 h 508"/>
                    <a:gd name="T6" fmla="*/ 122 w 423"/>
                    <a:gd name="T7" fmla="*/ 508 h 508"/>
                    <a:gd name="T8" fmla="*/ 212 w 423"/>
                    <a:gd name="T9" fmla="*/ 508 h 508"/>
                    <a:gd name="T10" fmla="*/ 302 w 423"/>
                    <a:gd name="T11" fmla="*/ 508 h 508"/>
                    <a:gd name="T12" fmla="*/ 366 w 423"/>
                    <a:gd name="T13" fmla="*/ 360 h 508"/>
                    <a:gd name="T14" fmla="*/ 423 w 423"/>
                    <a:gd name="T15" fmla="*/ 213 h 508"/>
                    <a:gd name="T16" fmla="*/ 212 w 423"/>
                    <a:gd name="T17" fmla="*/ 0 h 5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3" h="508">
                      <a:moveTo>
                        <a:pt x="212" y="0"/>
                      </a:moveTo>
                      <a:cubicBezTo>
                        <a:pt x="95" y="0"/>
                        <a:pt x="0" y="95"/>
                        <a:pt x="0" y="212"/>
                      </a:cubicBezTo>
                      <a:cubicBezTo>
                        <a:pt x="0" y="268"/>
                        <a:pt x="29" y="316"/>
                        <a:pt x="58" y="360"/>
                      </a:cubicBezTo>
                      <a:cubicBezTo>
                        <a:pt x="122" y="456"/>
                        <a:pt x="85" y="508"/>
                        <a:pt x="122" y="508"/>
                      </a:cubicBezTo>
                      <a:cubicBezTo>
                        <a:pt x="212" y="508"/>
                        <a:pt x="212" y="508"/>
                        <a:pt x="212" y="508"/>
                      </a:cubicBezTo>
                      <a:cubicBezTo>
                        <a:pt x="302" y="508"/>
                        <a:pt x="302" y="508"/>
                        <a:pt x="302" y="508"/>
                      </a:cubicBezTo>
                      <a:cubicBezTo>
                        <a:pt x="339" y="508"/>
                        <a:pt x="302" y="456"/>
                        <a:pt x="366" y="360"/>
                      </a:cubicBezTo>
                      <a:cubicBezTo>
                        <a:pt x="395" y="316"/>
                        <a:pt x="423" y="269"/>
                        <a:pt x="423" y="213"/>
                      </a:cubicBezTo>
                      <a:cubicBezTo>
                        <a:pt x="423" y="97"/>
                        <a:pt x="329" y="0"/>
                        <a:pt x="212" y="0"/>
                      </a:cubicBezTo>
                      <a:close/>
                    </a:path>
                  </a:pathLst>
                </a:custGeom>
                <a:solidFill>
                  <a:srgbClr val="FCC9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0" name="ïşļïḓe">
                  <a:extLst>
                    <a:ext uri="{FF2B5EF4-FFF2-40B4-BE49-F238E27FC236}">
                      <a16:creationId xmlns:a16="http://schemas.microsoft.com/office/drawing/2014/main" id="{02F269EF-C2A9-4027-8625-D647C84B368C}"/>
                    </a:ext>
                  </a:extLst>
                </p:cNvPr>
                <p:cNvSpPr/>
                <p:nvPr/>
              </p:nvSpPr>
              <p:spPr bwMode="auto">
                <a:xfrm>
                  <a:off x="8494715" y="949325"/>
                  <a:ext cx="884238" cy="1157288"/>
                </a:xfrm>
                <a:custGeom>
                  <a:avLst/>
                  <a:gdLst>
                    <a:gd name="T0" fmla="*/ 279 w 332"/>
                    <a:gd name="T1" fmla="*/ 0 h 435"/>
                    <a:gd name="T2" fmla="*/ 279 w 332"/>
                    <a:gd name="T3" fmla="*/ 9 h 435"/>
                    <a:gd name="T4" fmla="*/ 0 w 332"/>
                    <a:gd name="T5" fmla="*/ 355 h 435"/>
                    <a:gd name="T6" fmla="*/ 31 w 332"/>
                    <a:gd name="T7" fmla="*/ 435 h 435"/>
                    <a:gd name="T8" fmla="*/ 121 w 332"/>
                    <a:gd name="T9" fmla="*/ 435 h 435"/>
                    <a:gd name="T10" fmla="*/ 211 w 332"/>
                    <a:gd name="T11" fmla="*/ 435 h 435"/>
                    <a:gd name="T12" fmla="*/ 275 w 332"/>
                    <a:gd name="T13" fmla="*/ 287 h 435"/>
                    <a:gd name="T14" fmla="*/ 332 w 332"/>
                    <a:gd name="T15" fmla="*/ 140 h 435"/>
                    <a:gd name="T16" fmla="*/ 279 w 332"/>
                    <a:gd name="T17" fmla="*/ 0 h 4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32" h="435">
                      <a:moveTo>
                        <a:pt x="279" y="0"/>
                      </a:moveTo>
                      <a:cubicBezTo>
                        <a:pt x="279" y="3"/>
                        <a:pt x="279" y="6"/>
                        <a:pt x="279" y="9"/>
                      </a:cubicBezTo>
                      <a:cubicBezTo>
                        <a:pt x="279" y="179"/>
                        <a:pt x="160" y="321"/>
                        <a:pt x="0" y="355"/>
                      </a:cubicBezTo>
                      <a:cubicBezTo>
                        <a:pt x="16" y="407"/>
                        <a:pt x="5" y="435"/>
                        <a:pt x="31" y="435"/>
                      </a:cubicBezTo>
                      <a:cubicBezTo>
                        <a:pt x="121" y="435"/>
                        <a:pt x="121" y="435"/>
                        <a:pt x="121" y="435"/>
                      </a:cubicBezTo>
                      <a:cubicBezTo>
                        <a:pt x="211" y="435"/>
                        <a:pt x="211" y="435"/>
                        <a:pt x="211" y="435"/>
                      </a:cubicBezTo>
                      <a:cubicBezTo>
                        <a:pt x="248" y="435"/>
                        <a:pt x="211" y="383"/>
                        <a:pt x="275" y="287"/>
                      </a:cubicBezTo>
                      <a:cubicBezTo>
                        <a:pt x="304" y="243"/>
                        <a:pt x="332" y="196"/>
                        <a:pt x="332" y="140"/>
                      </a:cubicBezTo>
                      <a:cubicBezTo>
                        <a:pt x="332" y="87"/>
                        <a:pt x="312" y="37"/>
                        <a:pt x="279" y="0"/>
                      </a:cubicBezTo>
                      <a:close/>
                    </a:path>
                  </a:pathLst>
                </a:custGeom>
                <a:solidFill>
                  <a:srgbClr val="FBBC4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1" name="îsḷidê">
                  <a:extLst>
                    <a:ext uri="{FF2B5EF4-FFF2-40B4-BE49-F238E27FC236}">
                      <a16:creationId xmlns:a16="http://schemas.microsoft.com/office/drawing/2014/main" id="{EB5BDA9B-2A81-4B02-BE6C-D84E2E62A4F9}"/>
                    </a:ext>
                  </a:extLst>
                </p:cNvPr>
                <p:cNvSpPr/>
                <p:nvPr/>
              </p:nvSpPr>
              <p:spPr bwMode="auto">
                <a:xfrm>
                  <a:off x="8509003" y="1428750"/>
                  <a:ext cx="615950" cy="715963"/>
                </a:xfrm>
                <a:custGeom>
                  <a:avLst/>
                  <a:gdLst>
                    <a:gd name="T0" fmla="*/ 13 w 232"/>
                    <a:gd name="T1" fmla="*/ 38 h 269"/>
                    <a:gd name="T2" fmla="*/ 4 w 232"/>
                    <a:gd name="T3" fmla="*/ 37 h 269"/>
                    <a:gd name="T4" fmla="*/ 3 w 232"/>
                    <a:gd name="T5" fmla="*/ 46 h 269"/>
                    <a:gd name="T6" fmla="*/ 6 w 232"/>
                    <a:gd name="T7" fmla="*/ 51 h 269"/>
                    <a:gd name="T8" fmla="*/ 77 w 232"/>
                    <a:gd name="T9" fmla="*/ 265 h 269"/>
                    <a:gd name="T10" fmla="*/ 83 w 232"/>
                    <a:gd name="T11" fmla="*/ 269 h 269"/>
                    <a:gd name="T12" fmla="*/ 85 w 232"/>
                    <a:gd name="T13" fmla="*/ 269 h 269"/>
                    <a:gd name="T14" fmla="*/ 89 w 232"/>
                    <a:gd name="T15" fmla="*/ 260 h 269"/>
                    <a:gd name="T16" fmla="*/ 24 w 232"/>
                    <a:gd name="T17" fmla="*/ 63 h 269"/>
                    <a:gd name="T18" fmla="*/ 76 w 232"/>
                    <a:gd name="T19" fmla="*/ 69 h 269"/>
                    <a:gd name="T20" fmla="*/ 85 w 232"/>
                    <a:gd name="T21" fmla="*/ 64 h 269"/>
                    <a:gd name="T22" fmla="*/ 113 w 232"/>
                    <a:gd name="T23" fmla="*/ 73 h 269"/>
                    <a:gd name="T24" fmla="*/ 145 w 232"/>
                    <a:gd name="T25" fmla="*/ 62 h 269"/>
                    <a:gd name="T26" fmla="*/ 161 w 232"/>
                    <a:gd name="T27" fmla="*/ 68 h 269"/>
                    <a:gd name="T28" fmla="*/ 210 w 232"/>
                    <a:gd name="T29" fmla="*/ 65 h 269"/>
                    <a:gd name="T30" fmla="*/ 146 w 232"/>
                    <a:gd name="T31" fmla="*/ 260 h 269"/>
                    <a:gd name="T32" fmla="*/ 150 w 232"/>
                    <a:gd name="T33" fmla="*/ 269 h 269"/>
                    <a:gd name="T34" fmla="*/ 152 w 232"/>
                    <a:gd name="T35" fmla="*/ 269 h 269"/>
                    <a:gd name="T36" fmla="*/ 158 w 232"/>
                    <a:gd name="T37" fmla="*/ 265 h 269"/>
                    <a:gd name="T38" fmla="*/ 228 w 232"/>
                    <a:gd name="T39" fmla="*/ 50 h 269"/>
                    <a:gd name="T40" fmla="*/ 230 w 232"/>
                    <a:gd name="T41" fmla="*/ 48 h 269"/>
                    <a:gd name="T42" fmla="*/ 229 w 232"/>
                    <a:gd name="T43" fmla="*/ 39 h 269"/>
                    <a:gd name="T44" fmla="*/ 220 w 232"/>
                    <a:gd name="T45" fmla="*/ 40 h 269"/>
                    <a:gd name="T46" fmla="*/ 165 w 232"/>
                    <a:gd name="T47" fmla="*/ 55 h 269"/>
                    <a:gd name="T48" fmla="*/ 154 w 232"/>
                    <a:gd name="T49" fmla="*/ 52 h 269"/>
                    <a:gd name="T50" fmla="*/ 160 w 232"/>
                    <a:gd name="T51" fmla="*/ 31 h 269"/>
                    <a:gd name="T52" fmla="*/ 146 w 232"/>
                    <a:gd name="T53" fmla="*/ 3 h 269"/>
                    <a:gd name="T54" fmla="*/ 132 w 232"/>
                    <a:gd name="T55" fmla="*/ 3 h 269"/>
                    <a:gd name="T56" fmla="*/ 123 w 232"/>
                    <a:gd name="T57" fmla="*/ 32 h 269"/>
                    <a:gd name="T58" fmla="*/ 134 w 232"/>
                    <a:gd name="T59" fmla="*/ 54 h 269"/>
                    <a:gd name="T60" fmla="*/ 95 w 232"/>
                    <a:gd name="T61" fmla="*/ 55 h 269"/>
                    <a:gd name="T62" fmla="*/ 103 w 232"/>
                    <a:gd name="T63" fmla="*/ 32 h 269"/>
                    <a:gd name="T64" fmla="*/ 92 w 232"/>
                    <a:gd name="T65" fmla="*/ 4 h 269"/>
                    <a:gd name="T66" fmla="*/ 77 w 232"/>
                    <a:gd name="T67" fmla="*/ 4 h 269"/>
                    <a:gd name="T68" fmla="*/ 66 w 232"/>
                    <a:gd name="T69" fmla="*/ 32 h 269"/>
                    <a:gd name="T70" fmla="*/ 75 w 232"/>
                    <a:gd name="T71" fmla="*/ 55 h 269"/>
                    <a:gd name="T72" fmla="*/ 72 w 232"/>
                    <a:gd name="T73" fmla="*/ 56 h 269"/>
                    <a:gd name="T74" fmla="*/ 13 w 232"/>
                    <a:gd name="T75" fmla="*/ 38 h 269"/>
                    <a:gd name="T76" fmla="*/ 140 w 232"/>
                    <a:gd name="T77" fmla="*/ 14 h 269"/>
                    <a:gd name="T78" fmla="*/ 140 w 232"/>
                    <a:gd name="T79" fmla="*/ 14 h 269"/>
                    <a:gd name="T80" fmla="*/ 140 w 232"/>
                    <a:gd name="T81" fmla="*/ 14 h 269"/>
                    <a:gd name="T82" fmla="*/ 147 w 232"/>
                    <a:gd name="T83" fmla="*/ 32 h 269"/>
                    <a:gd name="T84" fmla="*/ 143 w 232"/>
                    <a:gd name="T85" fmla="*/ 45 h 269"/>
                    <a:gd name="T86" fmla="*/ 136 w 232"/>
                    <a:gd name="T87" fmla="*/ 31 h 269"/>
                    <a:gd name="T88" fmla="*/ 140 w 232"/>
                    <a:gd name="T89" fmla="*/ 14 h 269"/>
                    <a:gd name="T90" fmla="*/ 84 w 232"/>
                    <a:gd name="T91" fmla="*/ 15 h 269"/>
                    <a:gd name="T92" fmla="*/ 84 w 232"/>
                    <a:gd name="T93" fmla="*/ 15 h 269"/>
                    <a:gd name="T94" fmla="*/ 85 w 232"/>
                    <a:gd name="T95" fmla="*/ 16 h 269"/>
                    <a:gd name="T96" fmla="*/ 89 w 232"/>
                    <a:gd name="T97" fmla="*/ 31 h 269"/>
                    <a:gd name="T98" fmla="*/ 85 w 232"/>
                    <a:gd name="T99" fmla="*/ 47 h 269"/>
                    <a:gd name="T100" fmla="*/ 79 w 232"/>
                    <a:gd name="T101" fmla="*/ 31 h 269"/>
                    <a:gd name="T102" fmla="*/ 84 w 232"/>
                    <a:gd name="T103" fmla="*/ 15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232" h="269">
                      <a:moveTo>
                        <a:pt x="13" y="38"/>
                      </a:moveTo>
                      <a:cubicBezTo>
                        <a:pt x="11" y="35"/>
                        <a:pt x="6" y="35"/>
                        <a:pt x="4" y="37"/>
                      </a:cubicBezTo>
                      <a:cubicBezTo>
                        <a:pt x="1" y="39"/>
                        <a:pt x="0" y="44"/>
                        <a:pt x="3" y="46"/>
                      </a:cubicBezTo>
                      <a:cubicBezTo>
                        <a:pt x="4" y="48"/>
                        <a:pt x="5" y="49"/>
                        <a:pt x="6" y="51"/>
                      </a:cubicBezTo>
                      <a:cubicBezTo>
                        <a:pt x="77" y="265"/>
                        <a:pt x="77" y="265"/>
                        <a:pt x="77" y="265"/>
                      </a:cubicBezTo>
                      <a:cubicBezTo>
                        <a:pt x="77" y="267"/>
                        <a:pt x="80" y="269"/>
                        <a:pt x="83" y="269"/>
                      </a:cubicBezTo>
                      <a:cubicBezTo>
                        <a:pt x="83" y="269"/>
                        <a:pt x="84" y="269"/>
                        <a:pt x="85" y="269"/>
                      </a:cubicBezTo>
                      <a:cubicBezTo>
                        <a:pt x="88" y="268"/>
                        <a:pt x="90" y="264"/>
                        <a:pt x="89" y="260"/>
                      </a:cubicBezTo>
                      <a:cubicBezTo>
                        <a:pt x="24" y="63"/>
                        <a:pt x="24" y="63"/>
                        <a:pt x="24" y="63"/>
                      </a:cubicBezTo>
                      <a:cubicBezTo>
                        <a:pt x="40" y="70"/>
                        <a:pt x="60" y="74"/>
                        <a:pt x="76" y="69"/>
                      </a:cubicBezTo>
                      <a:cubicBezTo>
                        <a:pt x="79" y="68"/>
                        <a:pt x="82" y="66"/>
                        <a:pt x="85" y="64"/>
                      </a:cubicBezTo>
                      <a:cubicBezTo>
                        <a:pt x="93" y="70"/>
                        <a:pt x="103" y="73"/>
                        <a:pt x="113" y="73"/>
                      </a:cubicBezTo>
                      <a:cubicBezTo>
                        <a:pt x="125" y="73"/>
                        <a:pt x="136" y="69"/>
                        <a:pt x="145" y="62"/>
                      </a:cubicBezTo>
                      <a:cubicBezTo>
                        <a:pt x="150" y="64"/>
                        <a:pt x="155" y="67"/>
                        <a:pt x="161" y="68"/>
                      </a:cubicBezTo>
                      <a:cubicBezTo>
                        <a:pt x="180" y="73"/>
                        <a:pt x="196" y="72"/>
                        <a:pt x="210" y="65"/>
                      </a:cubicBezTo>
                      <a:cubicBezTo>
                        <a:pt x="146" y="260"/>
                        <a:pt x="146" y="260"/>
                        <a:pt x="146" y="260"/>
                      </a:cubicBezTo>
                      <a:cubicBezTo>
                        <a:pt x="144" y="264"/>
                        <a:pt x="146" y="268"/>
                        <a:pt x="150" y="269"/>
                      </a:cubicBezTo>
                      <a:cubicBezTo>
                        <a:pt x="150" y="269"/>
                        <a:pt x="151" y="269"/>
                        <a:pt x="152" y="269"/>
                      </a:cubicBezTo>
                      <a:cubicBezTo>
                        <a:pt x="155" y="269"/>
                        <a:pt x="157" y="267"/>
                        <a:pt x="158" y="265"/>
                      </a:cubicBezTo>
                      <a:cubicBezTo>
                        <a:pt x="228" y="50"/>
                        <a:pt x="228" y="50"/>
                        <a:pt x="228" y="50"/>
                      </a:cubicBezTo>
                      <a:cubicBezTo>
                        <a:pt x="229" y="50"/>
                        <a:pt x="230" y="49"/>
                        <a:pt x="230" y="48"/>
                      </a:cubicBezTo>
                      <a:cubicBezTo>
                        <a:pt x="232" y="45"/>
                        <a:pt x="232" y="41"/>
                        <a:pt x="229" y="39"/>
                      </a:cubicBezTo>
                      <a:cubicBezTo>
                        <a:pt x="226" y="37"/>
                        <a:pt x="222" y="37"/>
                        <a:pt x="220" y="40"/>
                      </a:cubicBezTo>
                      <a:cubicBezTo>
                        <a:pt x="207" y="56"/>
                        <a:pt x="189" y="62"/>
                        <a:pt x="165" y="55"/>
                      </a:cubicBezTo>
                      <a:cubicBezTo>
                        <a:pt x="162" y="55"/>
                        <a:pt x="158" y="54"/>
                        <a:pt x="154" y="52"/>
                      </a:cubicBezTo>
                      <a:cubicBezTo>
                        <a:pt x="158" y="46"/>
                        <a:pt x="160" y="38"/>
                        <a:pt x="160" y="31"/>
                      </a:cubicBezTo>
                      <a:cubicBezTo>
                        <a:pt x="159" y="17"/>
                        <a:pt x="154" y="7"/>
                        <a:pt x="146" y="3"/>
                      </a:cubicBezTo>
                      <a:cubicBezTo>
                        <a:pt x="142" y="0"/>
                        <a:pt x="137" y="0"/>
                        <a:pt x="132" y="3"/>
                      </a:cubicBezTo>
                      <a:cubicBezTo>
                        <a:pt x="125" y="8"/>
                        <a:pt x="122" y="18"/>
                        <a:pt x="123" y="32"/>
                      </a:cubicBezTo>
                      <a:cubicBezTo>
                        <a:pt x="124" y="40"/>
                        <a:pt x="127" y="48"/>
                        <a:pt x="134" y="54"/>
                      </a:cubicBezTo>
                      <a:cubicBezTo>
                        <a:pt x="123" y="61"/>
                        <a:pt x="107" y="61"/>
                        <a:pt x="95" y="55"/>
                      </a:cubicBezTo>
                      <a:cubicBezTo>
                        <a:pt x="99" y="49"/>
                        <a:pt x="102" y="41"/>
                        <a:pt x="103" y="32"/>
                      </a:cubicBezTo>
                      <a:cubicBezTo>
                        <a:pt x="103" y="19"/>
                        <a:pt x="99" y="9"/>
                        <a:pt x="92" y="4"/>
                      </a:cubicBezTo>
                      <a:cubicBezTo>
                        <a:pt x="87" y="1"/>
                        <a:pt x="82" y="1"/>
                        <a:pt x="77" y="4"/>
                      </a:cubicBezTo>
                      <a:cubicBezTo>
                        <a:pt x="70" y="8"/>
                        <a:pt x="65" y="18"/>
                        <a:pt x="66" y="32"/>
                      </a:cubicBezTo>
                      <a:cubicBezTo>
                        <a:pt x="66" y="40"/>
                        <a:pt x="69" y="48"/>
                        <a:pt x="75" y="55"/>
                      </a:cubicBezTo>
                      <a:cubicBezTo>
                        <a:pt x="74" y="56"/>
                        <a:pt x="73" y="56"/>
                        <a:pt x="72" y="56"/>
                      </a:cubicBezTo>
                      <a:cubicBezTo>
                        <a:pt x="52" y="63"/>
                        <a:pt x="23" y="52"/>
                        <a:pt x="13" y="38"/>
                      </a:cubicBezTo>
                      <a:close/>
                      <a:moveTo>
                        <a:pt x="140" y="14"/>
                      </a:moveTo>
                      <a:cubicBezTo>
                        <a:pt x="140" y="14"/>
                        <a:pt x="140" y="14"/>
                        <a:pt x="140" y="14"/>
                      </a:cubicBezTo>
                      <a:cubicBezTo>
                        <a:pt x="140" y="14"/>
                        <a:pt x="140" y="14"/>
                        <a:pt x="140" y="14"/>
                      </a:cubicBezTo>
                      <a:cubicBezTo>
                        <a:pt x="142" y="15"/>
                        <a:pt x="146" y="20"/>
                        <a:pt x="147" y="32"/>
                      </a:cubicBezTo>
                      <a:cubicBezTo>
                        <a:pt x="147" y="36"/>
                        <a:pt x="145" y="41"/>
                        <a:pt x="143" y="45"/>
                      </a:cubicBezTo>
                      <a:cubicBezTo>
                        <a:pt x="139" y="41"/>
                        <a:pt x="137" y="37"/>
                        <a:pt x="136" y="31"/>
                      </a:cubicBezTo>
                      <a:cubicBezTo>
                        <a:pt x="135" y="21"/>
                        <a:pt x="138" y="15"/>
                        <a:pt x="140" y="14"/>
                      </a:cubicBezTo>
                      <a:close/>
                      <a:moveTo>
                        <a:pt x="84" y="15"/>
                      </a:moveTo>
                      <a:cubicBezTo>
                        <a:pt x="84" y="15"/>
                        <a:pt x="84" y="15"/>
                        <a:pt x="84" y="15"/>
                      </a:cubicBezTo>
                      <a:cubicBezTo>
                        <a:pt x="84" y="15"/>
                        <a:pt x="85" y="15"/>
                        <a:pt x="85" y="16"/>
                      </a:cubicBezTo>
                      <a:cubicBezTo>
                        <a:pt x="87" y="17"/>
                        <a:pt x="90" y="21"/>
                        <a:pt x="89" y="31"/>
                      </a:cubicBezTo>
                      <a:cubicBezTo>
                        <a:pt x="89" y="37"/>
                        <a:pt x="88" y="43"/>
                        <a:pt x="85" y="47"/>
                      </a:cubicBezTo>
                      <a:cubicBezTo>
                        <a:pt x="81" y="42"/>
                        <a:pt x="79" y="37"/>
                        <a:pt x="79" y="31"/>
                      </a:cubicBezTo>
                      <a:cubicBezTo>
                        <a:pt x="79" y="21"/>
                        <a:pt x="82" y="16"/>
                        <a:pt x="84" y="15"/>
                      </a:cubicBezTo>
                      <a:close/>
                    </a:path>
                  </a:pathLst>
                </a:custGeom>
                <a:solidFill>
                  <a:srgbClr val="3B59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2" name="íṧḷïḋê">
                  <a:extLst>
                    <a:ext uri="{FF2B5EF4-FFF2-40B4-BE49-F238E27FC236}">
                      <a16:creationId xmlns:a16="http://schemas.microsoft.com/office/drawing/2014/main" id="{55C768A4-556A-4861-9E0D-C6E226717107}"/>
                    </a:ext>
                  </a:extLst>
                </p:cNvPr>
                <p:cNvSpPr/>
                <p:nvPr/>
              </p:nvSpPr>
              <p:spPr bwMode="auto">
                <a:xfrm>
                  <a:off x="8902703" y="1527175"/>
                  <a:ext cx="222250" cy="579438"/>
                </a:xfrm>
                <a:custGeom>
                  <a:avLst/>
                  <a:gdLst>
                    <a:gd name="T0" fmla="*/ 62 w 84"/>
                    <a:gd name="T1" fmla="*/ 28 h 218"/>
                    <a:gd name="T2" fmla="*/ 0 w 84"/>
                    <a:gd name="T3" fmla="*/ 218 h 218"/>
                    <a:gd name="T4" fmla="*/ 13 w 84"/>
                    <a:gd name="T5" fmla="*/ 218 h 218"/>
                    <a:gd name="T6" fmla="*/ 80 w 84"/>
                    <a:gd name="T7" fmla="*/ 13 h 218"/>
                    <a:gd name="T8" fmla="*/ 82 w 84"/>
                    <a:gd name="T9" fmla="*/ 11 h 218"/>
                    <a:gd name="T10" fmla="*/ 81 w 84"/>
                    <a:gd name="T11" fmla="*/ 2 h 218"/>
                    <a:gd name="T12" fmla="*/ 72 w 84"/>
                    <a:gd name="T13" fmla="*/ 3 h 218"/>
                    <a:gd name="T14" fmla="*/ 43 w 84"/>
                    <a:gd name="T15" fmla="*/ 20 h 218"/>
                    <a:gd name="T16" fmla="*/ 31 w 84"/>
                    <a:gd name="T17" fmla="*/ 34 h 218"/>
                    <a:gd name="T18" fmla="*/ 62 w 84"/>
                    <a:gd name="T19" fmla="*/ 28 h 2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218">
                      <a:moveTo>
                        <a:pt x="62" y="28"/>
                      </a:moveTo>
                      <a:cubicBezTo>
                        <a:pt x="0" y="218"/>
                        <a:pt x="0" y="218"/>
                        <a:pt x="0" y="218"/>
                      </a:cubicBezTo>
                      <a:cubicBezTo>
                        <a:pt x="13" y="218"/>
                        <a:pt x="13" y="218"/>
                        <a:pt x="13" y="218"/>
                      </a:cubicBezTo>
                      <a:cubicBezTo>
                        <a:pt x="80" y="13"/>
                        <a:pt x="80" y="13"/>
                        <a:pt x="80" y="13"/>
                      </a:cubicBezTo>
                      <a:cubicBezTo>
                        <a:pt x="81" y="13"/>
                        <a:pt x="82" y="12"/>
                        <a:pt x="82" y="11"/>
                      </a:cubicBezTo>
                      <a:cubicBezTo>
                        <a:pt x="84" y="8"/>
                        <a:pt x="84" y="4"/>
                        <a:pt x="81" y="2"/>
                      </a:cubicBezTo>
                      <a:cubicBezTo>
                        <a:pt x="78" y="0"/>
                        <a:pt x="74" y="0"/>
                        <a:pt x="72" y="3"/>
                      </a:cubicBezTo>
                      <a:cubicBezTo>
                        <a:pt x="64" y="13"/>
                        <a:pt x="55" y="18"/>
                        <a:pt x="43" y="20"/>
                      </a:cubicBezTo>
                      <a:cubicBezTo>
                        <a:pt x="39" y="25"/>
                        <a:pt x="35" y="29"/>
                        <a:pt x="31" y="34"/>
                      </a:cubicBezTo>
                      <a:cubicBezTo>
                        <a:pt x="42" y="34"/>
                        <a:pt x="53" y="33"/>
                        <a:pt x="62" y="28"/>
                      </a:cubicBezTo>
                      <a:close/>
                    </a:path>
                  </a:pathLst>
                </a:custGeom>
                <a:solidFill>
                  <a:srgbClr val="25475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3" name="î$ľíḍê">
                  <a:extLst>
                    <a:ext uri="{FF2B5EF4-FFF2-40B4-BE49-F238E27FC236}">
                      <a16:creationId xmlns:a16="http://schemas.microsoft.com/office/drawing/2014/main" id="{AE817AEB-2CC1-43DB-88E1-56A40E50D32C}"/>
                    </a:ext>
                  </a:extLst>
                </p:cNvPr>
                <p:cNvSpPr/>
                <p:nvPr/>
              </p:nvSpPr>
              <p:spPr bwMode="auto">
                <a:xfrm>
                  <a:off x="8623303" y="1846263"/>
                  <a:ext cx="115888" cy="260350"/>
                </a:xfrm>
                <a:custGeom>
                  <a:avLst/>
                  <a:gdLst>
                    <a:gd name="T0" fmla="*/ 44 w 44"/>
                    <a:gd name="T1" fmla="*/ 98 h 98"/>
                    <a:gd name="T2" fmla="*/ 12 w 44"/>
                    <a:gd name="T3" fmla="*/ 0 h 98"/>
                    <a:gd name="T4" fmla="*/ 0 w 44"/>
                    <a:gd name="T5" fmla="*/ 5 h 98"/>
                    <a:gd name="T6" fmla="*/ 30 w 44"/>
                    <a:gd name="T7" fmla="*/ 98 h 98"/>
                    <a:gd name="T8" fmla="*/ 44 w 44"/>
                    <a:gd name="T9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98">
                      <a:moveTo>
                        <a:pt x="44" y="98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8" y="1"/>
                        <a:pt x="4" y="3"/>
                        <a:pt x="0" y="5"/>
                      </a:cubicBezTo>
                      <a:cubicBezTo>
                        <a:pt x="30" y="98"/>
                        <a:pt x="30" y="98"/>
                        <a:pt x="30" y="98"/>
                      </a:cubicBezTo>
                      <a:lnTo>
                        <a:pt x="44" y="98"/>
                      </a:lnTo>
                      <a:close/>
                    </a:path>
                  </a:pathLst>
                </a:custGeom>
                <a:solidFill>
                  <a:srgbClr val="25475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4" name="íṥḻiḑê">
                  <a:extLst>
                    <a:ext uri="{FF2B5EF4-FFF2-40B4-BE49-F238E27FC236}">
                      <a16:creationId xmlns:a16="http://schemas.microsoft.com/office/drawing/2014/main" id="{741CC8D5-16C4-4D01-903E-598B20F65E74}"/>
                    </a:ext>
                  </a:extLst>
                </p:cNvPr>
                <p:cNvSpPr/>
                <p:nvPr/>
              </p:nvSpPr>
              <p:spPr bwMode="auto">
                <a:xfrm>
                  <a:off x="8572503" y="2106613"/>
                  <a:ext cx="485775" cy="223838"/>
                </a:xfrm>
                <a:custGeom>
                  <a:avLst/>
                  <a:gdLst>
                    <a:gd name="T0" fmla="*/ 166 w 183"/>
                    <a:gd name="T1" fmla="*/ 0 h 84"/>
                    <a:gd name="T2" fmla="*/ 17 w 183"/>
                    <a:gd name="T3" fmla="*/ 0 h 84"/>
                    <a:gd name="T4" fmla="*/ 2 w 183"/>
                    <a:gd name="T5" fmla="*/ 24 h 84"/>
                    <a:gd name="T6" fmla="*/ 17 w 183"/>
                    <a:gd name="T7" fmla="*/ 49 h 84"/>
                    <a:gd name="T8" fmla="*/ 67 w 183"/>
                    <a:gd name="T9" fmla="*/ 49 h 84"/>
                    <a:gd name="T10" fmla="*/ 13 w 183"/>
                    <a:gd name="T11" fmla="*/ 59 h 84"/>
                    <a:gd name="T12" fmla="*/ 3 w 183"/>
                    <a:gd name="T13" fmla="*/ 75 h 84"/>
                    <a:gd name="T14" fmla="*/ 17 w 183"/>
                    <a:gd name="T15" fmla="*/ 84 h 84"/>
                    <a:gd name="T16" fmla="*/ 22 w 183"/>
                    <a:gd name="T17" fmla="*/ 82 h 84"/>
                    <a:gd name="T18" fmla="*/ 171 w 183"/>
                    <a:gd name="T19" fmla="*/ 33 h 84"/>
                    <a:gd name="T20" fmla="*/ 182 w 183"/>
                    <a:gd name="T21" fmla="*/ 14 h 84"/>
                    <a:gd name="T22" fmla="*/ 166 w 183"/>
                    <a:gd name="T23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83" h="84">
                      <a:moveTo>
                        <a:pt x="166" y="0"/>
                      </a:move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9" y="0"/>
                        <a:pt x="2" y="16"/>
                        <a:pt x="2" y="24"/>
                      </a:cubicBezTo>
                      <a:cubicBezTo>
                        <a:pt x="2" y="33"/>
                        <a:pt x="9" y="49"/>
                        <a:pt x="17" y="49"/>
                      </a:cubicBezTo>
                      <a:cubicBezTo>
                        <a:pt x="67" y="49"/>
                        <a:pt x="67" y="49"/>
                        <a:pt x="67" y="49"/>
                      </a:cubicBezTo>
                      <a:cubicBezTo>
                        <a:pt x="13" y="59"/>
                        <a:pt x="13" y="59"/>
                        <a:pt x="13" y="59"/>
                      </a:cubicBezTo>
                      <a:cubicBezTo>
                        <a:pt x="4" y="62"/>
                        <a:pt x="0" y="67"/>
                        <a:pt x="3" y="75"/>
                      </a:cubicBezTo>
                      <a:cubicBezTo>
                        <a:pt x="5" y="82"/>
                        <a:pt x="11" y="84"/>
                        <a:pt x="17" y="84"/>
                      </a:cubicBezTo>
                      <a:cubicBezTo>
                        <a:pt x="19" y="84"/>
                        <a:pt x="21" y="83"/>
                        <a:pt x="22" y="82"/>
                      </a:cubicBezTo>
                      <a:cubicBezTo>
                        <a:pt x="171" y="33"/>
                        <a:pt x="171" y="33"/>
                        <a:pt x="171" y="33"/>
                      </a:cubicBezTo>
                      <a:cubicBezTo>
                        <a:pt x="178" y="31"/>
                        <a:pt x="183" y="22"/>
                        <a:pt x="182" y="14"/>
                      </a:cubicBezTo>
                      <a:cubicBezTo>
                        <a:pt x="181" y="7"/>
                        <a:pt x="174" y="0"/>
                        <a:pt x="166" y="0"/>
                      </a:cubicBezTo>
                      <a:close/>
                    </a:path>
                  </a:pathLst>
                </a:custGeom>
                <a:solidFill>
                  <a:srgbClr val="25475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5" name="íṣļiḋe">
                  <a:extLst>
                    <a:ext uri="{FF2B5EF4-FFF2-40B4-BE49-F238E27FC236}">
                      <a16:creationId xmlns:a16="http://schemas.microsoft.com/office/drawing/2014/main" id="{DCF3B061-829B-46D4-920A-D488AF15CE11}"/>
                    </a:ext>
                  </a:extLst>
                </p:cNvPr>
                <p:cNvSpPr/>
                <p:nvPr/>
              </p:nvSpPr>
              <p:spPr bwMode="auto">
                <a:xfrm>
                  <a:off x="8575678" y="2235200"/>
                  <a:ext cx="485775" cy="330200"/>
                </a:xfrm>
                <a:custGeom>
                  <a:avLst/>
                  <a:gdLst>
                    <a:gd name="T0" fmla="*/ 165 w 183"/>
                    <a:gd name="T1" fmla="*/ 62 h 124"/>
                    <a:gd name="T2" fmla="*/ 115 w 183"/>
                    <a:gd name="T3" fmla="*/ 62 h 124"/>
                    <a:gd name="T4" fmla="*/ 170 w 183"/>
                    <a:gd name="T5" fmla="*/ 38 h 124"/>
                    <a:gd name="T6" fmla="*/ 180 w 183"/>
                    <a:gd name="T7" fmla="*/ 14 h 124"/>
                    <a:gd name="T8" fmla="*/ 160 w 183"/>
                    <a:gd name="T9" fmla="*/ 3 h 124"/>
                    <a:gd name="T10" fmla="*/ 12 w 183"/>
                    <a:gd name="T11" fmla="*/ 50 h 124"/>
                    <a:gd name="T12" fmla="*/ 1 w 183"/>
                    <a:gd name="T13" fmla="*/ 70 h 124"/>
                    <a:gd name="T14" fmla="*/ 16 w 183"/>
                    <a:gd name="T15" fmla="*/ 87 h 124"/>
                    <a:gd name="T16" fmla="*/ 30 w 183"/>
                    <a:gd name="T17" fmla="*/ 87 h 124"/>
                    <a:gd name="T18" fmla="*/ 54 w 183"/>
                    <a:gd name="T19" fmla="*/ 124 h 124"/>
                    <a:gd name="T20" fmla="*/ 127 w 183"/>
                    <a:gd name="T21" fmla="*/ 124 h 124"/>
                    <a:gd name="T22" fmla="*/ 151 w 183"/>
                    <a:gd name="T23" fmla="*/ 87 h 124"/>
                    <a:gd name="T24" fmla="*/ 165 w 183"/>
                    <a:gd name="T25" fmla="*/ 87 h 124"/>
                    <a:gd name="T26" fmla="*/ 181 w 183"/>
                    <a:gd name="T27" fmla="*/ 75 h 124"/>
                    <a:gd name="T28" fmla="*/ 165 w 183"/>
                    <a:gd name="T29" fmla="*/ 62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83" h="124">
                      <a:moveTo>
                        <a:pt x="165" y="62"/>
                      </a:moveTo>
                      <a:cubicBezTo>
                        <a:pt x="115" y="62"/>
                        <a:pt x="115" y="62"/>
                        <a:pt x="115" y="62"/>
                      </a:cubicBezTo>
                      <a:cubicBezTo>
                        <a:pt x="170" y="38"/>
                        <a:pt x="170" y="38"/>
                        <a:pt x="170" y="38"/>
                      </a:cubicBezTo>
                      <a:cubicBezTo>
                        <a:pt x="178" y="35"/>
                        <a:pt x="183" y="23"/>
                        <a:pt x="180" y="14"/>
                      </a:cubicBezTo>
                      <a:cubicBezTo>
                        <a:pt x="177" y="6"/>
                        <a:pt x="169" y="0"/>
                        <a:pt x="160" y="3"/>
                      </a:cubicBezTo>
                      <a:cubicBezTo>
                        <a:pt x="12" y="50"/>
                        <a:pt x="12" y="50"/>
                        <a:pt x="12" y="50"/>
                      </a:cubicBezTo>
                      <a:cubicBezTo>
                        <a:pt x="4" y="52"/>
                        <a:pt x="0" y="63"/>
                        <a:pt x="1" y="70"/>
                      </a:cubicBezTo>
                      <a:cubicBezTo>
                        <a:pt x="2" y="78"/>
                        <a:pt x="9" y="87"/>
                        <a:pt x="16" y="87"/>
                      </a:cubicBezTo>
                      <a:cubicBezTo>
                        <a:pt x="30" y="87"/>
                        <a:pt x="30" y="87"/>
                        <a:pt x="30" y="87"/>
                      </a:cubicBezTo>
                      <a:cubicBezTo>
                        <a:pt x="54" y="124"/>
                        <a:pt x="54" y="124"/>
                        <a:pt x="54" y="124"/>
                      </a:cubicBezTo>
                      <a:cubicBezTo>
                        <a:pt x="127" y="124"/>
                        <a:pt x="127" y="124"/>
                        <a:pt x="127" y="124"/>
                      </a:cubicBezTo>
                      <a:cubicBezTo>
                        <a:pt x="151" y="87"/>
                        <a:pt x="151" y="87"/>
                        <a:pt x="151" y="87"/>
                      </a:cubicBezTo>
                      <a:cubicBezTo>
                        <a:pt x="165" y="87"/>
                        <a:pt x="165" y="87"/>
                        <a:pt x="165" y="87"/>
                      </a:cubicBezTo>
                      <a:cubicBezTo>
                        <a:pt x="174" y="87"/>
                        <a:pt x="181" y="83"/>
                        <a:pt x="181" y="75"/>
                      </a:cubicBezTo>
                      <a:cubicBezTo>
                        <a:pt x="181" y="66"/>
                        <a:pt x="174" y="62"/>
                        <a:pt x="165" y="62"/>
                      </a:cubicBezTo>
                      <a:close/>
                    </a:path>
                  </a:pathLst>
                </a:custGeom>
                <a:solidFill>
                  <a:srgbClr val="25475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sp>
          <p:nvSpPr>
            <p:cNvPr id="7" name="işļïḋè">
              <a:extLst>
                <a:ext uri="{FF2B5EF4-FFF2-40B4-BE49-F238E27FC236}">
                  <a16:creationId xmlns:a16="http://schemas.microsoft.com/office/drawing/2014/main" id="{EEAB9BF3-CD83-47C2-892D-F765F68B4F98}"/>
                </a:ext>
              </a:extLst>
            </p:cNvPr>
            <p:cNvSpPr/>
            <p:nvPr/>
          </p:nvSpPr>
          <p:spPr>
            <a:xfrm rot="5400000">
              <a:off x="980408" y="1391756"/>
              <a:ext cx="4464496" cy="4464496"/>
            </a:xfrm>
            <a:prstGeom prst="blockArc">
              <a:avLst>
                <a:gd name="adj1" fmla="val 10800000"/>
                <a:gd name="adj2" fmla="val 523590"/>
                <a:gd name="adj3" fmla="val 23000"/>
              </a:avLst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7000">
                  <a:schemeClr val="accent1">
                    <a:alpha val="23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ïŝľïḍè">
              <a:extLst>
                <a:ext uri="{FF2B5EF4-FFF2-40B4-BE49-F238E27FC236}">
                  <a16:creationId xmlns:a16="http://schemas.microsoft.com/office/drawing/2014/main" id="{AF6018BA-8EC6-4C74-859A-B4121AE5D937}"/>
                </a:ext>
              </a:extLst>
            </p:cNvPr>
            <p:cNvSpPr txBox="1"/>
            <p:nvPr/>
          </p:nvSpPr>
          <p:spPr>
            <a:xfrm>
              <a:off x="5446270" y="4472672"/>
              <a:ext cx="5820004" cy="10301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6800" rIns="90000" bIns="46800" anchor="t" anchorCtr="0">
              <a:normAutofit/>
            </a:bodyPr>
            <a:lstStyle/>
            <a:p>
              <a:pPr lvl="0">
                <a:spcAft>
                  <a:spcPts val="300"/>
                </a:spcAft>
                <a:buSzPct val="25000"/>
              </a:pPr>
              <a:r>
                <a:rPr lang="zh-TW" altLang="en-US" sz="2400" b="1" dirty="0"/>
                <a:t>生態館是生醫專門圖書館，</a:t>
              </a:r>
              <a:endParaRPr lang="en-US" altLang="zh-TW" sz="2400" b="1" dirty="0"/>
            </a:p>
            <a:p>
              <a:pPr lvl="0">
                <a:spcAft>
                  <a:spcPts val="300"/>
                </a:spcAft>
                <a:buSzPct val="25000"/>
              </a:pPr>
              <a:r>
                <a:rPr lang="en-US" altLang="zh-TW" sz="2400" b="1" dirty="0"/>
                <a:t>		</a:t>
              </a:r>
              <a:r>
                <a:rPr lang="zh-TW" altLang="en-US" sz="2400" b="1" dirty="0"/>
                <a:t>其他領域的館藏放在舊館</a:t>
              </a:r>
              <a:endParaRPr lang="en-US" altLang="zh-TW" sz="2400" b="1" dirty="0"/>
            </a:p>
          </p:txBody>
        </p:sp>
        <p:grpSp>
          <p:nvGrpSpPr>
            <p:cNvPr id="9" name="íšḷiḑe">
              <a:extLst>
                <a:ext uri="{FF2B5EF4-FFF2-40B4-BE49-F238E27FC236}">
                  <a16:creationId xmlns:a16="http://schemas.microsoft.com/office/drawing/2014/main" id="{26BAB7F2-0A8F-4FE6-ACAF-326B3CC5243D}"/>
                </a:ext>
              </a:extLst>
            </p:cNvPr>
            <p:cNvGrpSpPr/>
            <p:nvPr/>
          </p:nvGrpSpPr>
          <p:grpSpPr>
            <a:xfrm>
              <a:off x="5199266" y="1789470"/>
              <a:ext cx="6301970" cy="2376597"/>
              <a:chOff x="4839579" y="2135041"/>
              <a:chExt cx="6301970" cy="2376597"/>
            </a:xfrm>
          </p:grpSpPr>
          <p:sp>
            <p:nvSpPr>
              <p:cNvPr id="17" name="îśľíḑè">
                <a:extLst>
                  <a:ext uri="{FF2B5EF4-FFF2-40B4-BE49-F238E27FC236}">
                    <a16:creationId xmlns:a16="http://schemas.microsoft.com/office/drawing/2014/main" id="{84661623-D5FF-4530-8742-ECA94E54F3C1}"/>
                  </a:ext>
                </a:extLst>
              </p:cNvPr>
              <p:cNvSpPr txBox="1"/>
              <p:nvPr/>
            </p:nvSpPr>
            <p:spPr>
              <a:xfrm>
                <a:off x="5433444" y="3524344"/>
                <a:ext cx="5708105" cy="9872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0000" tIns="46800" rIns="90000" bIns="46800" anchor="t" anchorCtr="0">
                <a:normAutofit/>
              </a:bodyPr>
              <a:lstStyle/>
              <a:p>
                <a:pPr lvl="0">
                  <a:spcAft>
                    <a:spcPts val="300"/>
                  </a:spcAft>
                  <a:buSzPct val="25000"/>
                </a:pPr>
                <a:r>
                  <a:rPr lang="zh-TW" altLang="en-US" sz="2400" b="1" dirty="0"/>
                  <a:t>代理商會把小資料庫集合在一起賣</a:t>
                </a:r>
              </a:p>
            </p:txBody>
          </p:sp>
          <p:sp>
            <p:nvSpPr>
              <p:cNvPr id="19" name="ïśļíḑê">
                <a:extLst>
                  <a:ext uri="{FF2B5EF4-FFF2-40B4-BE49-F238E27FC236}">
                    <a16:creationId xmlns:a16="http://schemas.microsoft.com/office/drawing/2014/main" id="{928832C6-96AE-4FC6-A666-3E27D1E9EFD6}"/>
                  </a:ext>
                </a:extLst>
              </p:cNvPr>
              <p:cNvSpPr txBox="1"/>
              <p:nvPr/>
            </p:nvSpPr>
            <p:spPr>
              <a:xfrm>
                <a:off x="4839579" y="2135041"/>
                <a:ext cx="4689658" cy="6990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0000" tIns="46800" rIns="90000" bIns="46800" anchor="t" anchorCtr="0">
                <a:normAutofit/>
              </a:bodyPr>
              <a:lstStyle/>
              <a:p>
                <a:pPr lvl="0">
                  <a:spcAft>
                    <a:spcPts val="300"/>
                  </a:spcAft>
                  <a:buSzPct val="25000"/>
                </a:pPr>
                <a:r>
                  <a:rPr lang="zh-TW" altLang="en-US" sz="2400" b="1" dirty="0"/>
                  <a:t>紙本書只收到</a:t>
                </a:r>
                <a:r>
                  <a:rPr lang="en-US" altLang="zh-TW" sz="2400" b="1" dirty="0"/>
                  <a:t>2015</a:t>
                </a:r>
                <a:r>
                  <a:rPr lang="zh-TW" altLang="en-US" sz="2400" b="1" dirty="0"/>
                  <a:t>年以前，之後全面電子化</a:t>
                </a:r>
              </a:p>
              <a:p>
                <a:pPr lvl="0">
                  <a:spcAft>
                    <a:spcPts val="300"/>
                  </a:spcAft>
                  <a:buSzPct val="25000"/>
                </a:pPr>
                <a:endParaRPr lang="zh-TW" altLang="en-US" sz="2400" b="1" dirty="0"/>
              </a:p>
            </p:txBody>
          </p:sp>
        </p:grpSp>
        <p:sp>
          <p:nvSpPr>
            <p:cNvPr id="10" name="íṣļíḑe">
              <a:extLst>
                <a:ext uri="{FF2B5EF4-FFF2-40B4-BE49-F238E27FC236}">
                  <a16:creationId xmlns:a16="http://schemas.microsoft.com/office/drawing/2014/main" id="{3664CE61-04CD-40B9-B540-B1D548CB78B5}"/>
                </a:ext>
              </a:extLst>
            </p:cNvPr>
            <p:cNvSpPr/>
            <p:nvPr/>
          </p:nvSpPr>
          <p:spPr>
            <a:xfrm>
              <a:off x="4683105" y="1926131"/>
              <a:ext cx="171610" cy="171610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îSḻïďé">
              <a:extLst>
                <a:ext uri="{FF2B5EF4-FFF2-40B4-BE49-F238E27FC236}">
                  <a16:creationId xmlns:a16="http://schemas.microsoft.com/office/drawing/2014/main" id="{EFEBC0DD-7053-497B-8461-503727A7EDFC}"/>
                </a:ext>
              </a:extLst>
            </p:cNvPr>
            <p:cNvSpPr/>
            <p:nvPr/>
          </p:nvSpPr>
          <p:spPr>
            <a:xfrm>
              <a:off x="5359657" y="3292328"/>
              <a:ext cx="171610" cy="171610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ïšlîdè">
              <a:extLst>
                <a:ext uri="{FF2B5EF4-FFF2-40B4-BE49-F238E27FC236}">
                  <a16:creationId xmlns:a16="http://schemas.microsoft.com/office/drawing/2014/main" id="{0EF6CF4F-8A88-48A3-B62C-949A5F55E0C0}"/>
                </a:ext>
              </a:extLst>
            </p:cNvPr>
            <p:cNvSpPr/>
            <p:nvPr/>
          </p:nvSpPr>
          <p:spPr>
            <a:xfrm>
              <a:off x="5027656" y="4625899"/>
              <a:ext cx="171610" cy="171610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7A79DA3D-1ED0-4BF6-A5C5-F9CC91C0513A}"/>
                </a:ext>
              </a:extLst>
            </p:cNvPr>
            <p:cNvCxnSpPr/>
            <p:nvPr/>
          </p:nvCxnSpPr>
          <p:spPr>
            <a:xfrm>
              <a:off x="5531267" y="2924949"/>
              <a:ext cx="5569289" cy="0"/>
            </a:xfrm>
            <a:prstGeom prst="line">
              <a:avLst/>
            </a:prstGeom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AFDEEDF0-F477-40B2-B85B-991DEFB4AAA7}"/>
                </a:ext>
              </a:extLst>
            </p:cNvPr>
            <p:cNvCxnSpPr/>
            <p:nvPr/>
          </p:nvCxnSpPr>
          <p:spPr>
            <a:xfrm>
              <a:off x="5531267" y="4248140"/>
              <a:ext cx="5569289" cy="0"/>
            </a:xfrm>
            <a:prstGeom prst="line">
              <a:avLst/>
            </a:prstGeom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176986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/>
              <a:t>抄編</a:t>
            </a:r>
            <a:endParaRPr lang="zh-CN" altLang="en-US" sz="4000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26</a:t>
            </a:fld>
            <a:endParaRPr lang="zh-CN" altLang="en-US"/>
          </a:p>
        </p:txBody>
      </p:sp>
      <p:grpSp>
        <p:nvGrpSpPr>
          <p:cNvPr id="5" name="ec69fc8b-ad3d-4a4d-b45e-b06ed2bfde9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6F50CD02-6E2D-43D1-9401-D50C38E97026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69926" y="1125538"/>
            <a:ext cx="10840844" cy="5018087"/>
            <a:chOff x="669926" y="1125538"/>
            <a:chExt cx="10840844" cy="5018087"/>
          </a:xfrm>
        </p:grpSpPr>
        <p:sp>
          <p:nvSpPr>
            <p:cNvPr id="6" name="ïṩľíḑè">
              <a:extLst>
                <a:ext uri="{FF2B5EF4-FFF2-40B4-BE49-F238E27FC236}">
                  <a16:creationId xmlns:a16="http://schemas.microsoft.com/office/drawing/2014/main" id="{5DDE4780-0FB3-4C09-904A-68E4F658EAB1}"/>
                </a:ext>
              </a:extLst>
            </p:cNvPr>
            <p:cNvSpPr/>
            <p:nvPr/>
          </p:nvSpPr>
          <p:spPr>
            <a:xfrm>
              <a:off x="6330780" y="3873672"/>
              <a:ext cx="5169148" cy="2132846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0000" tIns="46800" rIns="90000" bIns="46800" numCol="1" spcCol="0" rtlCol="0" fromWordArt="0" anchor="t" anchorCtr="0" forceAA="0" compatLnSpc="1">
              <a:prstTxWarp prst="textNoShape">
                <a:avLst/>
              </a:prstTxWarp>
              <a:normAutofit/>
            </a:bodyPr>
            <a:lstStyle/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228594" algn="l"/>
                </a:tabLst>
                <a:defRPr/>
              </a:pPr>
              <a:r>
                <a:rPr lang="zh-TW" altLang="en-US" sz="2800" dirty="0">
                  <a:solidFill>
                    <a:schemeClr val="tx1"/>
                  </a:solidFill>
                </a:rPr>
                <a:t>隨資料庫匯入</a:t>
              </a:r>
              <a:r>
                <a:rPr lang="en-US" altLang="zh-TW" sz="2800" dirty="0">
                  <a:solidFill>
                    <a:schemeClr val="tx1"/>
                  </a:solidFill>
                </a:rPr>
                <a:t>OPAC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228594" algn="l"/>
                </a:tabLst>
                <a:defRPr/>
              </a:pPr>
              <a:r>
                <a:rPr lang="zh-TW" altLang="en-US" sz="2800" dirty="0">
                  <a:solidFill>
                    <a:schemeClr val="tx1"/>
                  </a:solidFill>
                </a:rPr>
                <a:t>外文書國外已編好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228594" algn="l"/>
                </a:tabLst>
                <a:defRPr/>
              </a:pPr>
              <a:r>
                <a:rPr lang="zh-TW" altLang="en-US" sz="2800" dirty="0">
                  <a:solidFill>
                    <a:schemeClr val="tx1"/>
                  </a:solidFill>
                </a:rPr>
                <a:t>中文電子書抄編國圖</a:t>
              </a:r>
            </a:p>
          </p:txBody>
        </p:sp>
        <p:sp>
          <p:nvSpPr>
            <p:cNvPr id="7" name="iSḻiďé">
              <a:extLst>
                <a:ext uri="{FF2B5EF4-FFF2-40B4-BE49-F238E27FC236}">
                  <a16:creationId xmlns:a16="http://schemas.microsoft.com/office/drawing/2014/main" id="{2B3F7738-CEFF-4536-BC17-F645FE86D238}"/>
                </a:ext>
              </a:extLst>
            </p:cNvPr>
            <p:cNvSpPr/>
            <p:nvPr/>
          </p:nvSpPr>
          <p:spPr>
            <a:xfrm>
              <a:off x="669926" y="1125538"/>
              <a:ext cx="10840844" cy="2282113"/>
            </a:xfrm>
            <a:prstGeom prst="rect">
              <a:avLst/>
            </a:prstGeom>
            <a:blipFill>
              <a:blip r:embed="rId3"/>
              <a:stretch>
                <a:fillRect t="-109025" b="-10782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iṧḷîḑê">
              <a:extLst>
                <a:ext uri="{FF2B5EF4-FFF2-40B4-BE49-F238E27FC236}">
                  <a16:creationId xmlns:a16="http://schemas.microsoft.com/office/drawing/2014/main" id="{F366989D-95F7-4380-9140-42FA8123A126}"/>
                </a:ext>
              </a:extLst>
            </p:cNvPr>
            <p:cNvSpPr/>
            <p:nvPr/>
          </p:nvSpPr>
          <p:spPr>
            <a:xfrm>
              <a:off x="681230" y="3407650"/>
              <a:ext cx="5199511" cy="273597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0000" tIns="46800" rIns="90000" bIns="46800" numCol="1" spcCol="0" rtlCol="0" fromWordArt="0" anchor="t" anchorCtr="0" forceAA="0" compatLnSpc="1">
              <a:prstTxWarp prst="textNoShape">
                <a:avLst/>
              </a:prstTxWarp>
              <a:normAutofit/>
            </a:bodyPr>
            <a:lstStyle/>
            <a:p>
              <a:pPr>
                <a:lnSpc>
                  <a:spcPct val="150000"/>
                </a:lnSpc>
                <a:tabLst>
                  <a:tab pos="228594" algn="l"/>
                </a:tabLst>
              </a:pPr>
              <a:endParaRPr lang="en-US" altLang="zh-CN" sz="2800" dirty="0">
                <a:solidFill>
                  <a:schemeClr val="tx1"/>
                </a:solidFill>
              </a:endParaRP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228594" algn="l"/>
                </a:tabLst>
              </a:pPr>
              <a:r>
                <a:rPr lang="zh-TW" altLang="en-US" sz="2800" dirty="0">
                  <a:solidFill>
                    <a:schemeClr val="tx1"/>
                  </a:solidFill>
                </a:rPr>
                <a:t>用中文圖書分類法，抄編國圖</a:t>
              </a:r>
            </a:p>
          </p:txBody>
        </p:sp>
        <p:sp>
          <p:nvSpPr>
            <p:cNvPr id="9" name="iśḷîḑê">
              <a:extLst>
                <a:ext uri="{FF2B5EF4-FFF2-40B4-BE49-F238E27FC236}">
                  <a16:creationId xmlns:a16="http://schemas.microsoft.com/office/drawing/2014/main" id="{56894FB2-1506-4EAD-A9AE-62AFB132FD11}"/>
                </a:ext>
              </a:extLst>
            </p:cNvPr>
            <p:cNvSpPr/>
            <p:nvPr/>
          </p:nvSpPr>
          <p:spPr bwMode="auto">
            <a:xfrm>
              <a:off x="669926" y="3052052"/>
              <a:ext cx="5210815" cy="821620"/>
            </a:xfrm>
            <a:prstGeom prst="homePlate">
              <a:avLst>
                <a:gd name="adj" fmla="val 0"/>
              </a:avLst>
            </a:prstGeom>
            <a:solidFill>
              <a:schemeClr val="accent1"/>
            </a:solidFill>
            <a:ln w="28575" algn="ctr">
              <a:noFill/>
              <a:round/>
              <a:headEnd/>
              <a:tailEnd/>
            </a:ln>
          </p:spPr>
          <p:txBody>
            <a:bodyPr lIns="90000" tIns="90000" rIns="90000" bIns="90000" anchor="ctr"/>
            <a:lstStyle/>
            <a:p>
              <a:pPr algn="ctr"/>
              <a:r>
                <a:rPr lang="zh-TW" altLang="en-US" sz="3200" b="1" kern="0" dirty="0">
                  <a:solidFill>
                    <a:schemeClr val="bg1"/>
                  </a:solidFill>
                </a:rPr>
                <a:t>紙本書</a:t>
              </a:r>
            </a:p>
          </p:txBody>
        </p:sp>
        <p:sp>
          <p:nvSpPr>
            <p:cNvPr id="10" name="íŝḷide">
              <a:extLst>
                <a:ext uri="{FF2B5EF4-FFF2-40B4-BE49-F238E27FC236}">
                  <a16:creationId xmlns:a16="http://schemas.microsoft.com/office/drawing/2014/main" id="{82624E24-5ADD-4C4D-BAD2-4AEC5C3EC3A3}"/>
                </a:ext>
              </a:extLst>
            </p:cNvPr>
            <p:cNvSpPr/>
            <p:nvPr/>
          </p:nvSpPr>
          <p:spPr bwMode="auto">
            <a:xfrm>
              <a:off x="6330779" y="3052052"/>
              <a:ext cx="5169148" cy="821620"/>
            </a:xfrm>
            <a:prstGeom prst="chevron">
              <a:avLst>
                <a:gd name="adj" fmla="val 0"/>
              </a:avLst>
            </a:prstGeom>
            <a:solidFill>
              <a:schemeClr val="accent3"/>
            </a:solidFill>
            <a:ln w="28575" algn="ctr">
              <a:noFill/>
              <a:round/>
              <a:headEnd/>
              <a:tailEnd/>
            </a:ln>
          </p:spPr>
          <p:txBody>
            <a:bodyPr lIns="90000" tIns="90000" rIns="90000" bIns="90000" anchor="ctr"/>
            <a:lstStyle/>
            <a:p>
              <a:pPr algn="ctr"/>
              <a:r>
                <a:rPr lang="zh-TW" altLang="en-US" sz="3200" b="1" kern="0" dirty="0">
                  <a:solidFill>
                    <a:schemeClr val="bg1"/>
                  </a:solidFill>
                </a:rPr>
                <a:t>電子書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29403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6" y="2532716"/>
            <a:ext cx="5523826" cy="656792"/>
          </a:xfrm>
        </p:spPr>
        <p:txBody>
          <a:bodyPr>
            <a:normAutofit/>
          </a:bodyPr>
          <a:lstStyle/>
          <a:p>
            <a:r>
              <a:rPr lang="zh-TW" altLang="en-US" sz="3600" dirty="0"/>
              <a:t>服務特色</a:t>
            </a:r>
            <a:endParaRPr lang="zh-CN" altLang="en-US" sz="3600" b="0" dirty="0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635F0F55-738D-409D-B3AF-DEBA130AB746}"/>
              </a:ext>
            </a:extLst>
          </p:cNvPr>
          <p:cNvCxnSpPr>
            <a:cxnSpLocks/>
          </p:cNvCxnSpPr>
          <p:nvPr/>
        </p:nvCxnSpPr>
        <p:spPr>
          <a:xfrm>
            <a:off x="770889" y="3209666"/>
            <a:ext cx="54228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C9763DD0-5A42-41BB-8ECC-7A2A0FEAB626}"/>
              </a:ext>
            </a:extLst>
          </p:cNvPr>
          <p:cNvSpPr txBox="1"/>
          <p:nvPr/>
        </p:nvSpPr>
        <p:spPr>
          <a:xfrm>
            <a:off x="770890" y="1842366"/>
            <a:ext cx="755400" cy="656793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/03</a:t>
            </a:r>
            <a:endParaRPr lang="zh-CN" altLang="en-US" spc="100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6051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A203DD9B-68D0-4D34-B515-4D41F02092E4}"/>
              </a:ext>
            </a:extLst>
          </p:cNvPr>
          <p:cNvSpPr/>
          <p:nvPr/>
        </p:nvSpPr>
        <p:spPr>
          <a:xfrm>
            <a:off x="861581" y="1115604"/>
            <a:ext cx="2653406" cy="93847"/>
          </a:xfrm>
          <a:prstGeom prst="rect">
            <a:avLst/>
          </a:prstGeom>
          <a:solidFill>
            <a:srgbClr val="254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A0CF7848-B858-46D1-A957-84265738F047}"/>
              </a:ext>
            </a:extLst>
          </p:cNvPr>
          <p:cNvGrpSpPr/>
          <p:nvPr/>
        </p:nvGrpSpPr>
        <p:grpSpPr>
          <a:xfrm>
            <a:off x="352035" y="268448"/>
            <a:ext cx="753224" cy="1159247"/>
            <a:chOff x="1125909" y="1797964"/>
            <a:chExt cx="2397031" cy="3854179"/>
          </a:xfrm>
        </p:grpSpPr>
        <p:sp>
          <p:nvSpPr>
            <p:cNvPr id="5" name="íSļíḓè">
              <a:extLst>
                <a:ext uri="{FF2B5EF4-FFF2-40B4-BE49-F238E27FC236}">
                  <a16:creationId xmlns:a16="http://schemas.microsoft.com/office/drawing/2014/main" id="{DE0C789D-0075-42D5-ACB0-881DA7089B51}"/>
                </a:ext>
              </a:extLst>
            </p:cNvPr>
            <p:cNvSpPr/>
            <p:nvPr/>
          </p:nvSpPr>
          <p:spPr bwMode="auto">
            <a:xfrm>
              <a:off x="1125909" y="1797964"/>
              <a:ext cx="2397031" cy="2877112"/>
            </a:xfrm>
            <a:custGeom>
              <a:avLst/>
              <a:gdLst>
                <a:gd name="T0" fmla="*/ 212 w 423"/>
                <a:gd name="T1" fmla="*/ 0 h 508"/>
                <a:gd name="T2" fmla="*/ 0 w 423"/>
                <a:gd name="T3" fmla="*/ 212 h 508"/>
                <a:gd name="T4" fmla="*/ 58 w 423"/>
                <a:gd name="T5" fmla="*/ 360 h 508"/>
                <a:gd name="T6" fmla="*/ 122 w 423"/>
                <a:gd name="T7" fmla="*/ 508 h 508"/>
                <a:gd name="T8" fmla="*/ 212 w 423"/>
                <a:gd name="T9" fmla="*/ 508 h 508"/>
                <a:gd name="T10" fmla="*/ 302 w 423"/>
                <a:gd name="T11" fmla="*/ 508 h 508"/>
                <a:gd name="T12" fmla="*/ 366 w 423"/>
                <a:gd name="T13" fmla="*/ 360 h 508"/>
                <a:gd name="T14" fmla="*/ 423 w 423"/>
                <a:gd name="T15" fmla="*/ 213 h 508"/>
                <a:gd name="T16" fmla="*/ 212 w 423"/>
                <a:gd name="T17" fmla="*/ 0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3" h="508">
                  <a:moveTo>
                    <a:pt x="212" y="0"/>
                  </a:moveTo>
                  <a:cubicBezTo>
                    <a:pt x="95" y="0"/>
                    <a:pt x="0" y="95"/>
                    <a:pt x="0" y="212"/>
                  </a:cubicBezTo>
                  <a:cubicBezTo>
                    <a:pt x="0" y="268"/>
                    <a:pt x="29" y="316"/>
                    <a:pt x="58" y="360"/>
                  </a:cubicBezTo>
                  <a:cubicBezTo>
                    <a:pt x="122" y="456"/>
                    <a:pt x="85" y="508"/>
                    <a:pt x="122" y="508"/>
                  </a:cubicBezTo>
                  <a:cubicBezTo>
                    <a:pt x="212" y="508"/>
                    <a:pt x="212" y="508"/>
                    <a:pt x="212" y="508"/>
                  </a:cubicBezTo>
                  <a:cubicBezTo>
                    <a:pt x="302" y="508"/>
                    <a:pt x="302" y="508"/>
                    <a:pt x="302" y="508"/>
                  </a:cubicBezTo>
                  <a:cubicBezTo>
                    <a:pt x="339" y="508"/>
                    <a:pt x="302" y="456"/>
                    <a:pt x="366" y="360"/>
                  </a:cubicBezTo>
                  <a:cubicBezTo>
                    <a:pt x="395" y="316"/>
                    <a:pt x="423" y="269"/>
                    <a:pt x="423" y="213"/>
                  </a:cubicBezTo>
                  <a:cubicBezTo>
                    <a:pt x="423" y="97"/>
                    <a:pt x="329" y="0"/>
                    <a:pt x="212" y="0"/>
                  </a:cubicBezTo>
                  <a:close/>
                </a:path>
              </a:pathLst>
            </a:custGeom>
            <a:solidFill>
              <a:srgbClr val="FCC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îsḷidê">
              <a:extLst>
                <a:ext uri="{FF2B5EF4-FFF2-40B4-BE49-F238E27FC236}">
                  <a16:creationId xmlns:a16="http://schemas.microsoft.com/office/drawing/2014/main" id="{EA557C4C-BCF0-4A3D-B45A-D987E378F470}"/>
                </a:ext>
              </a:extLst>
            </p:cNvPr>
            <p:cNvSpPr/>
            <p:nvPr/>
          </p:nvSpPr>
          <p:spPr bwMode="auto">
            <a:xfrm>
              <a:off x="1670229" y="3231448"/>
              <a:ext cx="1311774" cy="1524768"/>
            </a:xfrm>
            <a:custGeom>
              <a:avLst/>
              <a:gdLst>
                <a:gd name="T0" fmla="*/ 13 w 232"/>
                <a:gd name="T1" fmla="*/ 38 h 269"/>
                <a:gd name="T2" fmla="*/ 4 w 232"/>
                <a:gd name="T3" fmla="*/ 37 h 269"/>
                <a:gd name="T4" fmla="*/ 3 w 232"/>
                <a:gd name="T5" fmla="*/ 46 h 269"/>
                <a:gd name="T6" fmla="*/ 6 w 232"/>
                <a:gd name="T7" fmla="*/ 51 h 269"/>
                <a:gd name="T8" fmla="*/ 77 w 232"/>
                <a:gd name="T9" fmla="*/ 265 h 269"/>
                <a:gd name="T10" fmla="*/ 83 w 232"/>
                <a:gd name="T11" fmla="*/ 269 h 269"/>
                <a:gd name="T12" fmla="*/ 85 w 232"/>
                <a:gd name="T13" fmla="*/ 269 h 269"/>
                <a:gd name="T14" fmla="*/ 89 w 232"/>
                <a:gd name="T15" fmla="*/ 260 h 269"/>
                <a:gd name="T16" fmla="*/ 24 w 232"/>
                <a:gd name="T17" fmla="*/ 63 h 269"/>
                <a:gd name="T18" fmla="*/ 76 w 232"/>
                <a:gd name="T19" fmla="*/ 69 h 269"/>
                <a:gd name="T20" fmla="*/ 85 w 232"/>
                <a:gd name="T21" fmla="*/ 64 h 269"/>
                <a:gd name="T22" fmla="*/ 113 w 232"/>
                <a:gd name="T23" fmla="*/ 73 h 269"/>
                <a:gd name="T24" fmla="*/ 145 w 232"/>
                <a:gd name="T25" fmla="*/ 62 h 269"/>
                <a:gd name="T26" fmla="*/ 161 w 232"/>
                <a:gd name="T27" fmla="*/ 68 h 269"/>
                <a:gd name="T28" fmla="*/ 210 w 232"/>
                <a:gd name="T29" fmla="*/ 65 h 269"/>
                <a:gd name="T30" fmla="*/ 146 w 232"/>
                <a:gd name="T31" fmla="*/ 260 h 269"/>
                <a:gd name="T32" fmla="*/ 150 w 232"/>
                <a:gd name="T33" fmla="*/ 269 h 269"/>
                <a:gd name="T34" fmla="*/ 152 w 232"/>
                <a:gd name="T35" fmla="*/ 269 h 269"/>
                <a:gd name="T36" fmla="*/ 158 w 232"/>
                <a:gd name="T37" fmla="*/ 265 h 269"/>
                <a:gd name="T38" fmla="*/ 228 w 232"/>
                <a:gd name="T39" fmla="*/ 50 h 269"/>
                <a:gd name="T40" fmla="*/ 230 w 232"/>
                <a:gd name="T41" fmla="*/ 48 h 269"/>
                <a:gd name="T42" fmla="*/ 229 w 232"/>
                <a:gd name="T43" fmla="*/ 39 h 269"/>
                <a:gd name="T44" fmla="*/ 220 w 232"/>
                <a:gd name="T45" fmla="*/ 40 h 269"/>
                <a:gd name="T46" fmla="*/ 165 w 232"/>
                <a:gd name="T47" fmla="*/ 55 h 269"/>
                <a:gd name="T48" fmla="*/ 154 w 232"/>
                <a:gd name="T49" fmla="*/ 52 h 269"/>
                <a:gd name="T50" fmla="*/ 160 w 232"/>
                <a:gd name="T51" fmla="*/ 31 h 269"/>
                <a:gd name="T52" fmla="*/ 146 w 232"/>
                <a:gd name="T53" fmla="*/ 3 h 269"/>
                <a:gd name="T54" fmla="*/ 132 w 232"/>
                <a:gd name="T55" fmla="*/ 3 h 269"/>
                <a:gd name="T56" fmla="*/ 123 w 232"/>
                <a:gd name="T57" fmla="*/ 32 h 269"/>
                <a:gd name="T58" fmla="*/ 134 w 232"/>
                <a:gd name="T59" fmla="*/ 54 h 269"/>
                <a:gd name="T60" fmla="*/ 95 w 232"/>
                <a:gd name="T61" fmla="*/ 55 h 269"/>
                <a:gd name="T62" fmla="*/ 103 w 232"/>
                <a:gd name="T63" fmla="*/ 32 h 269"/>
                <a:gd name="T64" fmla="*/ 92 w 232"/>
                <a:gd name="T65" fmla="*/ 4 h 269"/>
                <a:gd name="T66" fmla="*/ 77 w 232"/>
                <a:gd name="T67" fmla="*/ 4 h 269"/>
                <a:gd name="T68" fmla="*/ 66 w 232"/>
                <a:gd name="T69" fmla="*/ 32 h 269"/>
                <a:gd name="T70" fmla="*/ 75 w 232"/>
                <a:gd name="T71" fmla="*/ 55 h 269"/>
                <a:gd name="T72" fmla="*/ 72 w 232"/>
                <a:gd name="T73" fmla="*/ 56 h 269"/>
                <a:gd name="T74" fmla="*/ 13 w 232"/>
                <a:gd name="T75" fmla="*/ 38 h 269"/>
                <a:gd name="T76" fmla="*/ 140 w 232"/>
                <a:gd name="T77" fmla="*/ 14 h 269"/>
                <a:gd name="T78" fmla="*/ 140 w 232"/>
                <a:gd name="T79" fmla="*/ 14 h 269"/>
                <a:gd name="T80" fmla="*/ 140 w 232"/>
                <a:gd name="T81" fmla="*/ 14 h 269"/>
                <a:gd name="T82" fmla="*/ 147 w 232"/>
                <a:gd name="T83" fmla="*/ 32 h 269"/>
                <a:gd name="T84" fmla="*/ 143 w 232"/>
                <a:gd name="T85" fmla="*/ 45 h 269"/>
                <a:gd name="T86" fmla="*/ 136 w 232"/>
                <a:gd name="T87" fmla="*/ 31 h 269"/>
                <a:gd name="T88" fmla="*/ 140 w 232"/>
                <a:gd name="T89" fmla="*/ 14 h 269"/>
                <a:gd name="T90" fmla="*/ 84 w 232"/>
                <a:gd name="T91" fmla="*/ 15 h 269"/>
                <a:gd name="T92" fmla="*/ 84 w 232"/>
                <a:gd name="T93" fmla="*/ 15 h 269"/>
                <a:gd name="T94" fmla="*/ 85 w 232"/>
                <a:gd name="T95" fmla="*/ 16 h 269"/>
                <a:gd name="T96" fmla="*/ 89 w 232"/>
                <a:gd name="T97" fmla="*/ 31 h 269"/>
                <a:gd name="T98" fmla="*/ 85 w 232"/>
                <a:gd name="T99" fmla="*/ 47 h 269"/>
                <a:gd name="T100" fmla="*/ 79 w 232"/>
                <a:gd name="T101" fmla="*/ 31 h 269"/>
                <a:gd name="T102" fmla="*/ 84 w 232"/>
                <a:gd name="T103" fmla="*/ 1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269">
                  <a:moveTo>
                    <a:pt x="13" y="38"/>
                  </a:moveTo>
                  <a:cubicBezTo>
                    <a:pt x="11" y="35"/>
                    <a:pt x="6" y="35"/>
                    <a:pt x="4" y="37"/>
                  </a:cubicBezTo>
                  <a:cubicBezTo>
                    <a:pt x="1" y="39"/>
                    <a:pt x="0" y="44"/>
                    <a:pt x="3" y="46"/>
                  </a:cubicBezTo>
                  <a:cubicBezTo>
                    <a:pt x="4" y="48"/>
                    <a:pt x="5" y="49"/>
                    <a:pt x="6" y="51"/>
                  </a:cubicBezTo>
                  <a:cubicBezTo>
                    <a:pt x="77" y="265"/>
                    <a:pt x="77" y="265"/>
                    <a:pt x="77" y="265"/>
                  </a:cubicBezTo>
                  <a:cubicBezTo>
                    <a:pt x="77" y="267"/>
                    <a:pt x="80" y="269"/>
                    <a:pt x="83" y="269"/>
                  </a:cubicBezTo>
                  <a:cubicBezTo>
                    <a:pt x="83" y="269"/>
                    <a:pt x="84" y="269"/>
                    <a:pt x="85" y="269"/>
                  </a:cubicBezTo>
                  <a:cubicBezTo>
                    <a:pt x="88" y="268"/>
                    <a:pt x="90" y="264"/>
                    <a:pt x="89" y="260"/>
                  </a:cubicBezTo>
                  <a:cubicBezTo>
                    <a:pt x="24" y="63"/>
                    <a:pt x="24" y="63"/>
                    <a:pt x="24" y="63"/>
                  </a:cubicBezTo>
                  <a:cubicBezTo>
                    <a:pt x="40" y="70"/>
                    <a:pt x="60" y="74"/>
                    <a:pt x="76" y="69"/>
                  </a:cubicBezTo>
                  <a:cubicBezTo>
                    <a:pt x="79" y="68"/>
                    <a:pt x="82" y="66"/>
                    <a:pt x="85" y="64"/>
                  </a:cubicBezTo>
                  <a:cubicBezTo>
                    <a:pt x="93" y="70"/>
                    <a:pt x="103" y="73"/>
                    <a:pt x="113" y="73"/>
                  </a:cubicBezTo>
                  <a:cubicBezTo>
                    <a:pt x="125" y="73"/>
                    <a:pt x="136" y="69"/>
                    <a:pt x="145" y="62"/>
                  </a:cubicBezTo>
                  <a:cubicBezTo>
                    <a:pt x="150" y="64"/>
                    <a:pt x="155" y="67"/>
                    <a:pt x="161" y="68"/>
                  </a:cubicBezTo>
                  <a:cubicBezTo>
                    <a:pt x="180" y="73"/>
                    <a:pt x="196" y="72"/>
                    <a:pt x="210" y="65"/>
                  </a:cubicBezTo>
                  <a:cubicBezTo>
                    <a:pt x="146" y="260"/>
                    <a:pt x="146" y="260"/>
                    <a:pt x="146" y="260"/>
                  </a:cubicBezTo>
                  <a:cubicBezTo>
                    <a:pt x="144" y="264"/>
                    <a:pt x="146" y="268"/>
                    <a:pt x="150" y="269"/>
                  </a:cubicBezTo>
                  <a:cubicBezTo>
                    <a:pt x="150" y="269"/>
                    <a:pt x="151" y="269"/>
                    <a:pt x="152" y="269"/>
                  </a:cubicBezTo>
                  <a:cubicBezTo>
                    <a:pt x="155" y="269"/>
                    <a:pt x="157" y="267"/>
                    <a:pt x="158" y="265"/>
                  </a:cubicBezTo>
                  <a:cubicBezTo>
                    <a:pt x="228" y="50"/>
                    <a:pt x="228" y="50"/>
                    <a:pt x="228" y="50"/>
                  </a:cubicBezTo>
                  <a:cubicBezTo>
                    <a:pt x="229" y="50"/>
                    <a:pt x="230" y="49"/>
                    <a:pt x="230" y="48"/>
                  </a:cubicBezTo>
                  <a:cubicBezTo>
                    <a:pt x="232" y="45"/>
                    <a:pt x="232" y="41"/>
                    <a:pt x="229" y="39"/>
                  </a:cubicBezTo>
                  <a:cubicBezTo>
                    <a:pt x="226" y="37"/>
                    <a:pt x="222" y="37"/>
                    <a:pt x="220" y="40"/>
                  </a:cubicBezTo>
                  <a:cubicBezTo>
                    <a:pt x="207" y="56"/>
                    <a:pt x="189" y="62"/>
                    <a:pt x="165" y="55"/>
                  </a:cubicBezTo>
                  <a:cubicBezTo>
                    <a:pt x="162" y="55"/>
                    <a:pt x="158" y="54"/>
                    <a:pt x="154" y="52"/>
                  </a:cubicBezTo>
                  <a:cubicBezTo>
                    <a:pt x="158" y="46"/>
                    <a:pt x="160" y="38"/>
                    <a:pt x="160" y="31"/>
                  </a:cubicBezTo>
                  <a:cubicBezTo>
                    <a:pt x="159" y="17"/>
                    <a:pt x="154" y="7"/>
                    <a:pt x="146" y="3"/>
                  </a:cubicBezTo>
                  <a:cubicBezTo>
                    <a:pt x="142" y="0"/>
                    <a:pt x="137" y="0"/>
                    <a:pt x="132" y="3"/>
                  </a:cubicBezTo>
                  <a:cubicBezTo>
                    <a:pt x="125" y="8"/>
                    <a:pt x="122" y="18"/>
                    <a:pt x="123" y="32"/>
                  </a:cubicBezTo>
                  <a:cubicBezTo>
                    <a:pt x="124" y="40"/>
                    <a:pt x="127" y="48"/>
                    <a:pt x="134" y="54"/>
                  </a:cubicBezTo>
                  <a:cubicBezTo>
                    <a:pt x="123" y="61"/>
                    <a:pt x="107" y="61"/>
                    <a:pt x="95" y="55"/>
                  </a:cubicBezTo>
                  <a:cubicBezTo>
                    <a:pt x="99" y="49"/>
                    <a:pt x="102" y="41"/>
                    <a:pt x="103" y="32"/>
                  </a:cubicBezTo>
                  <a:cubicBezTo>
                    <a:pt x="103" y="19"/>
                    <a:pt x="99" y="9"/>
                    <a:pt x="92" y="4"/>
                  </a:cubicBezTo>
                  <a:cubicBezTo>
                    <a:pt x="87" y="1"/>
                    <a:pt x="82" y="1"/>
                    <a:pt x="77" y="4"/>
                  </a:cubicBezTo>
                  <a:cubicBezTo>
                    <a:pt x="70" y="8"/>
                    <a:pt x="65" y="18"/>
                    <a:pt x="66" y="32"/>
                  </a:cubicBezTo>
                  <a:cubicBezTo>
                    <a:pt x="66" y="40"/>
                    <a:pt x="69" y="48"/>
                    <a:pt x="75" y="55"/>
                  </a:cubicBezTo>
                  <a:cubicBezTo>
                    <a:pt x="74" y="56"/>
                    <a:pt x="73" y="56"/>
                    <a:pt x="72" y="56"/>
                  </a:cubicBezTo>
                  <a:cubicBezTo>
                    <a:pt x="52" y="63"/>
                    <a:pt x="23" y="52"/>
                    <a:pt x="13" y="38"/>
                  </a:cubicBezTo>
                  <a:close/>
                  <a:moveTo>
                    <a:pt x="140" y="14"/>
                  </a:moveTo>
                  <a:cubicBezTo>
                    <a:pt x="140" y="14"/>
                    <a:pt x="140" y="14"/>
                    <a:pt x="140" y="14"/>
                  </a:cubicBezTo>
                  <a:cubicBezTo>
                    <a:pt x="140" y="14"/>
                    <a:pt x="140" y="14"/>
                    <a:pt x="140" y="14"/>
                  </a:cubicBezTo>
                  <a:cubicBezTo>
                    <a:pt x="142" y="15"/>
                    <a:pt x="146" y="20"/>
                    <a:pt x="147" y="32"/>
                  </a:cubicBezTo>
                  <a:cubicBezTo>
                    <a:pt x="147" y="36"/>
                    <a:pt x="145" y="41"/>
                    <a:pt x="143" y="45"/>
                  </a:cubicBezTo>
                  <a:cubicBezTo>
                    <a:pt x="139" y="41"/>
                    <a:pt x="137" y="37"/>
                    <a:pt x="136" y="31"/>
                  </a:cubicBezTo>
                  <a:cubicBezTo>
                    <a:pt x="135" y="21"/>
                    <a:pt x="138" y="15"/>
                    <a:pt x="140" y="14"/>
                  </a:cubicBezTo>
                  <a:close/>
                  <a:moveTo>
                    <a:pt x="84" y="15"/>
                  </a:moveTo>
                  <a:cubicBezTo>
                    <a:pt x="84" y="15"/>
                    <a:pt x="84" y="15"/>
                    <a:pt x="84" y="15"/>
                  </a:cubicBezTo>
                  <a:cubicBezTo>
                    <a:pt x="84" y="15"/>
                    <a:pt x="85" y="15"/>
                    <a:pt x="85" y="16"/>
                  </a:cubicBezTo>
                  <a:cubicBezTo>
                    <a:pt x="87" y="17"/>
                    <a:pt x="90" y="21"/>
                    <a:pt x="89" y="31"/>
                  </a:cubicBezTo>
                  <a:cubicBezTo>
                    <a:pt x="89" y="37"/>
                    <a:pt x="88" y="43"/>
                    <a:pt x="85" y="47"/>
                  </a:cubicBezTo>
                  <a:cubicBezTo>
                    <a:pt x="81" y="42"/>
                    <a:pt x="79" y="37"/>
                    <a:pt x="79" y="31"/>
                  </a:cubicBezTo>
                  <a:cubicBezTo>
                    <a:pt x="79" y="21"/>
                    <a:pt x="82" y="16"/>
                    <a:pt x="84" y="15"/>
                  </a:cubicBezTo>
                  <a:close/>
                </a:path>
              </a:pathLst>
            </a:custGeom>
            <a:solidFill>
              <a:srgbClr val="3B59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íṥḻiḑê">
              <a:extLst>
                <a:ext uri="{FF2B5EF4-FFF2-40B4-BE49-F238E27FC236}">
                  <a16:creationId xmlns:a16="http://schemas.microsoft.com/office/drawing/2014/main" id="{5C9AF2C4-61D4-4871-A06A-4697EEC73E2F}"/>
                </a:ext>
              </a:extLst>
            </p:cNvPr>
            <p:cNvSpPr/>
            <p:nvPr/>
          </p:nvSpPr>
          <p:spPr bwMode="auto">
            <a:xfrm>
              <a:off x="1805463" y="4675076"/>
              <a:ext cx="1034543" cy="476702"/>
            </a:xfrm>
            <a:custGeom>
              <a:avLst/>
              <a:gdLst>
                <a:gd name="T0" fmla="*/ 166 w 183"/>
                <a:gd name="T1" fmla="*/ 0 h 84"/>
                <a:gd name="T2" fmla="*/ 17 w 183"/>
                <a:gd name="T3" fmla="*/ 0 h 84"/>
                <a:gd name="T4" fmla="*/ 2 w 183"/>
                <a:gd name="T5" fmla="*/ 24 h 84"/>
                <a:gd name="T6" fmla="*/ 17 w 183"/>
                <a:gd name="T7" fmla="*/ 49 h 84"/>
                <a:gd name="T8" fmla="*/ 67 w 183"/>
                <a:gd name="T9" fmla="*/ 49 h 84"/>
                <a:gd name="T10" fmla="*/ 13 w 183"/>
                <a:gd name="T11" fmla="*/ 59 h 84"/>
                <a:gd name="T12" fmla="*/ 3 w 183"/>
                <a:gd name="T13" fmla="*/ 75 h 84"/>
                <a:gd name="T14" fmla="*/ 17 w 183"/>
                <a:gd name="T15" fmla="*/ 84 h 84"/>
                <a:gd name="T16" fmla="*/ 22 w 183"/>
                <a:gd name="T17" fmla="*/ 82 h 84"/>
                <a:gd name="T18" fmla="*/ 171 w 183"/>
                <a:gd name="T19" fmla="*/ 33 h 84"/>
                <a:gd name="T20" fmla="*/ 182 w 183"/>
                <a:gd name="T21" fmla="*/ 14 h 84"/>
                <a:gd name="T22" fmla="*/ 166 w 183"/>
                <a:gd name="T23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3" h="84">
                  <a:moveTo>
                    <a:pt x="166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9" y="0"/>
                    <a:pt x="2" y="16"/>
                    <a:pt x="2" y="24"/>
                  </a:cubicBezTo>
                  <a:cubicBezTo>
                    <a:pt x="2" y="33"/>
                    <a:pt x="9" y="49"/>
                    <a:pt x="17" y="49"/>
                  </a:cubicBezTo>
                  <a:cubicBezTo>
                    <a:pt x="67" y="49"/>
                    <a:pt x="67" y="49"/>
                    <a:pt x="67" y="49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4" y="62"/>
                    <a:pt x="0" y="67"/>
                    <a:pt x="3" y="75"/>
                  </a:cubicBezTo>
                  <a:cubicBezTo>
                    <a:pt x="5" y="82"/>
                    <a:pt x="11" y="84"/>
                    <a:pt x="17" y="84"/>
                  </a:cubicBezTo>
                  <a:cubicBezTo>
                    <a:pt x="19" y="84"/>
                    <a:pt x="21" y="83"/>
                    <a:pt x="22" y="82"/>
                  </a:cubicBezTo>
                  <a:cubicBezTo>
                    <a:pt x="171" y="33"/>
                    <a:pt x="171" y="33"/>
                    <a:pt x="171" y="33"/>
                  </a:cubicBezTo>
                  <a:cubicBezTo>
                    <a:pt x="178" y="31"/>
                    <a:pt x="183" y="22"/>
                    <a:pt x="182" y="14"/>
                  </a:cubicBezTo>
                  <a:cubicBezTo>
                    <a:pt x="181" y="7"/>
                    <a:pt x="174" y="0"/>
                    <a:pt x="166" y="0"/>
                  </a:cubicBezTo>
                  <a:close/>
                </a:path>
              </a:pathLst>
            </a:custGeom>
            <a:solidFill>
              <a:srgbClr val="2547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íṣļiḋe">
              <a:extLst>
                <a:ext uri="{FF2B5EF4-FFF2-40B4-BE49-F238E27FC236}">
                  <a16:creationId xmlns:a16="http://schemas.microsoft.com/office/drawing/2014/main" id="{5838C3FD-5669-4E94-988B-3BCA2CA1D654}"/>
                </a:ext>
              </a:extLst>
            </p:cNvPr>
            <p:cNvSpPr/>
            <p:nvPr/>
          </p:nvSpPr>
          <p:spPr bwMode="auto">
            <a:xfrm>
              <a:off x="1812225" y="4948924"/>
              <a:ext cx="1034543" cy="703219"/>
            </a:xfrm>
            <a:custGeom>
              <a:avLst/>
              <a:gdLst>
                <a:gd name="T0" fmla="*/ 165 w 183"/>
                <a:gd name="T1" fmla="*/ 62 h 124"/>
                <a:gd name="T2" fmla="*/ 115 w 183"/>
                <a:gd name="T3" fmla="*/ 62 h 124"/>
                <a:gd name="T4" fmla="*/ 170 w 183"/>
                <a:gd name="T5" fmla="*/ 38 h 124"/>
                <a:gd name="T6" fmla="*/ 180 w 183"/>
                <a:gd name="T7" fmla="*/ 14 h 124"/>
                <a:gd name="T8" fmla="*/ 160 w 183"/>
                <a:gd name="T9" fmla="*/ 3 h 124"/>
                <a:gd name="T10" fmla="*/ 12 w 183"/>
                <a:gd name="T11" fmla="*/ 50 h 124"/>
                <a:gd name="T12" fmla="*/ 1 w 183"/>
                <a:gd name="T13" fmla="*/ 70 h 124"/>
                <a:gd name="T14" fmla="*/ 16 w 183"/>
                <a:gd name="T15" fmla="*/ 87 h 124"/>
                <a:gd name="T16" fmla="*/ 30 w 183"/>
                <a:gd name="T17" fmla="*/ 87 h 124"/>
                <a:gd name="T18" fmla="*/ 54 w 183"/>
                <a:gd name="T19" fmla="*/ 124 h 124"/>
                <a:gd name="T20" fmla="*/ 127 w 183"/>
                <a:gd name="T21" fmla="*/ 124 h 124"/>
                <a:gd name="T22" fmla="*/ 151 w 183"/>
                <a:gd name="T23" fmla="*/ 87 h 124"/>
                <a:gd name="T24" fmla="*/ 165 w 183"/>
                <a:gd name="T25" fmla="*/ 87 h 124"/>
                <a:gd name="T26" fmla="*/ 181 w 183"/>
                <a:gd name="T27" fmla="*/ 75 h 124"/>
                <a:gd name="T28" fmla="*/ 165 w 183"/>
                <a:gd name="T29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3" h="124">
                  <a:moveTo>
                    <a:pt x="165" y="62"/>
                  </a:moveTo>
                  <a:cubicBezTo>
                    <a:pt x="115" y="62"/>
                    <a:pt x="115" y="62"/>
                    <a:pt x="115" y="62"/>
                  </a:cubicBezTo>
                  <a:cubicBezTo>
                    <a:pt x="170" y="38"/>
                    <a:pt x="170" y="38"/>
                    <a:pt x="170" y="38"/>
                  </a:cubicBezTo>
                  <a:cubicBezTo>
                    <a:pt x="178" y="35"/>
                    <a:pt x="183" y="23"/>
                    <a:pt x="180" y="14"/>
                  </a:cubicBezTo>
                  <a:cubicBezTo>
                    <a:pt x="177" y="6"/>
                    <a:pt x="169" y="0"/>
                    <a:pt x="160" y="3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4" y="52"/>
                    <a:pt x="0" y="63"/>
                    <a:pt x="1" y="70"/>
                  </a:cubicBezTo>
                  <a:cubicBezTo>
                    <a:pt x="2" y="78"/>
                    <a:pt x="9" y="87"/>
                    <a:pt x="16" y="87"/>
                  </a:cubicBezTo>
                  <a:cubicBezTo>
                    <a:pt x="30" y="87"/>
                    <a:pt x="30" y="87"/>
                    <a:pt x="30" y="87"/>
                  </a:cubicBezTo>
                  <a:cubicBezTo>
                    <a:pt x="54" y="124"/>
                    <a:pt x="54" y="124"/>
                    <a:pt x="54" y="124"/>
                  </a:cubicBezTo>
                  <a:cubicBezTo>
                    <a:pt x="127" y="124"/>
                    <a:pt x="127" y="124"/>
                    <a:pt x="127" y="124"/>
                  </a:cubicBezTo>
                  <a:cubicBezTo>
                    <a:pt x="151" y="87"/>
                    <a:pt x="151" y="87"/>
                    <a:pt x="151" y="87"/>
                  </a:cubicBezTo>
                  <a:cubicBezTo>
                    <a:pt x="165" y="87"/>
                    <a:pt x="165" y="87"/>
                    <a:pt x="165" y="87"/>
                  </a:cubicBezTo>
                  <a:cubicBezTo>
                    <a:pt x="174" y="87"/>
                    <a:pt x="181" y="83"/>
                    <a:pt x="181" y="75"/>
                  </a:cubicBezTo>
                  <a:cubicBezTo>
                    <a:pt x="181" y="66"/>
                    <a:pt x="174" y="62"/>
                    <a:pt x="165" y="62"/>
                  </a:cubicBezTo>
                  <a:close/>
                </a:path>
              </a:pathLst>
            </a:custGeom>
            <a:solidFill>
              <a:srgbClr val="2547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AF017800-3294-4B5D-9D9F-420D47B4E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693" y="134717"/>
            <a:ext cx="10850563" cy="1028699"/>
          </a:xfrm>
        </p:spPr>
        <p:txBody>
          <a:bodyPr>
            <a:noAutofit/>
          </a:bodyPr>
          <a:lstStyle/>
          <a:p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zh-TW" dirty="0"/>
              <a:t>館藏全面電子化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4F705C0-1B5C-49DF-8CA7-4268E7235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28</a:t>
            </a:fld>
            <a:endParaRPr lang="zh-CN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EC1E3E6C-B007-4E60-820D-4412B3AFA80E}"/>
              </a:ext>
            </a:extLst>
          </p:cNvPr>
          <p:cNvSpPr txBox="1"/>
          <p:nvPr/>
        </p:nvSpPr>
        <p:spPr>
          <a:xfrm>
            <a:off x="567965" y="1482836"/>
            <a:ext cx="1064811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zh-TW" altLang="zh-TW" sz="2400" b="1" dirty="0"/>
              <a:t>易於引用</a:t>
            </a:r>
            <a:r>
              <a:rPr lang="zh-TW" altLang="zh-TW" sz="2400" dirty="0"/>
              <a:t>：只需要在文章中直接插入連結，即可作為索引。</a:t>
            </a:r>
            <a:endParaRPr lang="en-US" altLang="zh-TW" sz="2400" dirty="0"/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zh-TW" altLang="zh-TW" sz="2400" b="1" dirty="0"/>
              <a:t>易於統計</a:t>
            </a:r>
            <a:r>
              <a:rPr lang="zh-TW" altLang="zh-TW" sz="2400" dirty="0"/>
              <a:t>：電子館藏因為</a:t>
            </a:r>
            <a:r>
              <a:rPr lang="en-US" altLang="zh-TW" sz="2400" dirty="0"/>
              <a:t>IP</a:t>
            </a:r>
            <a:r>
              <a:rPr lang="zh-TW" altLang="zh-TW" sz="2400" dirty="0"/>
              <a:t>的範圍限制，可以輕鬆計算出館藏被使用的次數。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zh-TW" altLang="zh-TW" sz="2400" b="1" dirty="0"/>
              <a:t>易於分享</a:t>
            </a:r>
            <a:r>
              <a:rPr lang="zh-TW" altLang="zh-TW" sz="2400" dirty="0"/>
              <a:t>：可以將部分章節分別取出</a:t>
            </a:r>
            <a:r>
              <a:rPr lang="en-US" altLang="zh-TW" sz="2400" dirty="0"/>
              <a:t> (</a:t>
            </a:r>
            <a:r>
              <a:rPr lang="zh-TW" altLang="en-US" sz="2400" dirty="0"/>
              <a:t>方便</a:t>
            </a:r>
            <a:r>
              <a:rPr lang="zh-TW" altLang="zh-TW" sz="2400" dirty="0"/>
              <a:t>研究小組進行分工</a:t>
            </a:r>
            <a:r>
              <a:rPr lang="en-US" altLang="zh-TW" sz="2400" dirty="0"/>
              <a:t>)</a:t>
            </a:r>
            <a:r>
              <a:rPr lang="zh-TW" altLang="zh-TW" sz="2400" dirty="0"/>
              <a:t>。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zh-TW" altLang="zh-TW" sz="2400" b="1" dirty="0"/>
              <a:t>提高耐用度</a:t>
            </a:r>
            <a:r>
              <a:rPr lang="zh-TW" altLang="zh-TW" sz="2400" dirty="0"/>
              <a:t>：</a:t>
            </a:r>
            <a:r>
              <a:rPr lang="zh-TW" altLang="en-US" sz="2400" dirty="0"/>
              <a:t>有效降低</a:t>
            </a:r>
            <a:r>
              <a:rPr lang="zh-TW" altLang="zh-TW" sz="2400" dirty="0"/>
              <a:t>紙本館藏</a:t>
            </a:r>
            <a:r>
              <a:rPr lang="en-US" altLang="zh-TW" sz="2400" dirty="0"/>
              <a:t>(</a:t>
            </a:r>
            <a:r>
              <a:rPr lang="zh-TW" altLang="en-US" sz="2400" dirty="0"/>
              <a:t>尤其熱門參考書</a:t>
            </a:r>
            <a:r>
              <a:rPr lang="en-US" altLang="zh-TW" sz="2400" dirty="0"/>
              <a:t>)</a:t>
            </a:r>
            <a:r>
              <a:rPr lang="zh-TW" altLang="en-US" sz="2400" dirty="0"/>
              <a:t>、展覽用書受損率</a:t>
            </a:r>
            <a:r>
              <a:rPr lang="zh-TW" altLang="zh-TW" sz="2400" dirty="0"/>
              <a:t>。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zh-TW" altLang="zh-TW" sz="2400" b="1" dirty="0"/>
              <a:t>提高館藏合作的效率</a:t>
            </a:r>
            <a:r>
              <a:rPr lang="zh-TW" altLang="zh-TW" sz="2400" dirty="0"/>
              <a:t>：在</a:t>
            </a:r>
            <a:r>
              <a:rPr lang="zh-TW" altLang="en-US" sz="2400" dirty="0"/>
              <a:t> </a:t>
            </a:r>
            <a:r>
              <a:rPr lang="en-US" altLang="zh-TW" sz="2400" dirty="0" err="1"/>
              <a:t>Ndds</a:t>
            </a:r>
            <a:r>
              <a:rPr lang="zh-TW" altLang="en-US" sz="2400" dirty="0"/>
              <a:t> </a:t>
            </a:r>
            <a:r>
              <a:rPr lang="zh-TW" altLang="zh-TW" sz="2400" dirty="0"/>
              <a:t>全國文獻傳遞服務系統、</a:t>
            </a:r>
            <a:r>
              <a:rPr lang="en-US" altLang="zh-TW" sz="2400" dirty="0"/>
              <a:t>Rapid ILL</a:t>
            </a:r>
            <a:r>
              <a:rPr lang="zh-TW" altLang="en-US" sz="2400" dirty="0"/>
              <a:t> </a:t>
            </a:r>
            <a:r>
              <a:rPr lang="zh-TW" altLang="zh-TW" sz="2400" dirty="0"/>
              <a:t>國際期刊文獻傳遞服務等網站上，皆可直接進行文獻傳遞。</a:t>
            </a:r>
            <a:endParaRPr lang="zh-TW" altLang="en-US" sz="2400" dirty="0"/>
          </a:p>
          <a:p>
            <a:endParaRPr lang="zh-TW" altLang="en-US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0DBF09D4-40CE-4757-BF6B-C110DA4CC7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03" t="31371" r="16925" b="17232"/>
          <a:stretch/>
        </p:blipFill>
        <p:spPr>
          <a:xfrm>
            <a:off x="9238455" y="171165"/>
            <a:ext cx="2273633" cy="227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145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A203DD9B-68D0-4D34-B515-4D41F02092E4}"/>
              </a:ext>
            </a:extLst>
          </p:cNvPr>
          <p:cNvSpPr/>
          <p:nvPr/>
        </p:nvSpPr>
        <p:spPr>
          <a:xfrm>
            <a:off x="861581" y="1115604"/>
            <a:ext cx="2653406" cy="93847"/>
          </a:xfrm>
          <a:prstGeom prst="rect">
            <a:avLst/>
          </a:prstGeom>
          <a:solidFill>
            <a:srgbClr val="254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A0CF7848-B858-46D1-A957-84265738F047}"/>
              </a:ext>
            </a:extLst>
          </p:cNvPr>
          <p:cNvGrpSpPr/>
          <p:nvPr/>
        </p:nvGrpSpPr>
        <p:grpSpPr>
          <a:xfrm>
            <a:off x="352035" y="268448"/>
            <a:ext cx="753224" cy="1159247"/>
            <a:chOff x="1125909" y="1797964"/>
            <a:chExt cx="2397031" cy="3854179"/>
          </a:xfrm>
        </p:grpSpPr>
        <p:sp>
          <p:nvSpPr>
            <p:cNvPr id="5" name="íSļíḓè">
              <a:extLst>
                <a:ext uri="{FF2B5EF4-FFF2-40B4-BE49-F238E27FC236}">
                  <a16:creationId xmlns:a16="http://schemas.microsoft.com/office/drawing/2014/main" id="{DE0C789D-0075-42D5-ACB0-881DA7089B51}"/>
                </a:ext>
              </a:extLst>
            </p:cNvPr>
            <p:cNvSpPr/>
            <p:nvPr/>
          </p:nvSpPr>
          <p:spPr bwMode="auto">
            <a:xfrm>
              <a:off x="1125909" y="1797964"/>
              <a:ext cx="2397031" cy="2877112"/>
            </a:xfrm>
            <a:custGeom>
              <a:avLst/>
              <a:gdLst>
                <a:gd name="T0" fmla="*/ 212 w 423"/>
                <a:gd name="T1" fmla="*/ 0 h 508"/>
                <a:gd name="T2" fmla="*/ 0 w 423"/>
                <a:gd name="T3" fmla="*/ 212 h 508"/>
                <a:gd name="T4" fmla="*/ 58 w 423"/>
                <a:gd name="T5" fmla="*/ 360 h 508"/>
                <a:gd name="T6" fmla="*/ 122 w 423"/>
                <a:gd name="T7" fmla="*/ 508 h 508"/>
                <a:gd name="T8" fmla="*/ 212 w 423"/>
                <a:gd name="T9" fmla="*/ 508 h 508"/>
                <a:gd name="T10" fmla="*/ 302 w 423"/>
                <a:gd name="T11" fmla="*/ 508 h 508"/>
                <a:gd name="T12" fmla="*/ 366 w 423"/>
                <a:gd name="T13" fmla="*/ 360 h 508"/>
                <a:gd name="T14" fmla="*/ 423 w 423"/>
                <a:gd name="T15" fmla="*/ 213 h 508"/>
                <a:gd name="T16" fmla="*/ 212 w 423"/>
                <a:gd name="T17" fmla="*/ 0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3" h="508">
                  <a:moveTo>
                    <a:pt x="212" y="0"/>
                  </a:moveTo>
                  <a:cubicBezTo>
                    <a:pt x="95" y="0"/>
                    <a:pt x="0" y="95"/>
                    <a:pt x="0" y="212"/>
                  </a:cubicBezTo>
                  <a:cubicBezTo>
                    <a:pt x="0" y="268"/>
                    <a:pt x="29" y="316"/>
                    <a:pt x="58" y="360"/>
                  </a:cubicBezTo>
                  <a:cubicBezTo>
                    <a:pt x="122" y="456"/>
                    <a:pt x="85" y="508"/>
                    <a:pt x="122" y="508"/>
                  </a:cubicBezTo>
                  <a:cubicBezTo>
                    <a:pt x="212" y="508"/>
                    <a:pt x="212" y="508"/>
                    <a:pt x="212" y="508"/>
                  </a:cubicBezTo>
                  <a:cubicBezTo>
                    <a:pt x="302" y="508"/>
                    <a:pt x="302" y="508"/>
                    <a:pt x="302" y="508"/>
                  </a:cubicBezTo>
                  <a:cubicBezTo>
                    <a:pt x="339" y="508"/>
                    <a:pt x="302" y="456"/>
                    <a:pt x="366" y="360"/>
                  </a:cubicBezTo>
                  <a:cubicBezTo>
                    <a:pt x="395" y="316"/>
                    <a:pt x="423" y="269"/>
                    <a:pt x="423" y="213"/>
                  </a:cubicBezTo>
                  <a:cubicBezTo>
                    <a:pt x="423" y="97"/>
                    <a:pt x="329" y="0"/>
                    <a:pt x="212" y="0"/>
                  </a:cubicBezTo>
                  <a:close/>
                </a:path>
              </a:pathLst>
            </a:custGeom>
            <a:solidFill>
              <a:srgbClr val="FCC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îsḷidê">
              <a:extLst>
                <a:ext uri="{FF2B5EF4-FFF2-40B4-BE49-F238E27FC236}">
                  <a16:creationId xmlns:a16="http://schemas.microsoft.com/office/drawing/2014/main" id="{EA557C4C-BCF0-4A3D-B45A-D987E378F470}"/>
                </a:ext>
              </a:extLst>
            </p:cNvPr>
            <p:cNvSpPr/>
            <p:nvPr/>
          </p:nvSpPr>
          <p:spPr bwMode="auto">
            <a:xfrm>
              <a:off x="1670229" y="3231448"/>
              <a:ext cx="1311774" cy="1524768"/>
            </a:xfrm>
            <a:custGeom>
              <a:avLst/>
              <a:gdLst>
                <a:gd name="T0" fmla="*/ 13 w 232"/>
                <a:gd name="T1" fmla="*/ 38 h 269"/>
                <a:gd name="T2" fmla="*/ 4 w 232"/>
                <a:gd name="T3" fmla="*/ 37 h 269"/>
                <a:gd name="T4" fmla="*/ 3 w 232"/>
                <a:gd name="T5" fmla="*/ 46 h 269"/>
                <a:gd name="T6" fmla="*/ 6 w 232"/>
                <a:gd name="T7" fmla="*/ 51 h 269"/>
                <a:gd name="T8" fmla="*/ 77 w 232"/>
                <a:gd name="T9" fmla="*/ 265 h 269"/>
                <a:gd name="T10" fmla="*/ 83 w 232"/>
                <a:gd name="T11" fmla="*/ 269 h 269"/>
                <a:gd name="T12" fmla="*/ 85 w 232"/>
                <a:gd name="T13" fmla="*/ 269 h 269"/>
                <a:gd name="T14" fmla="*/ 89 w 232"/>
                <a:gd name="T15" fmla="*/ 260 h 269"/>
                <a:gd name="T16" fmla="*/ 24 w 232"/>
                <a:gd name="T17" fmla="*/ 63 h 269"/>
                <a:gd name="T18" fmla="*/ 76 w 232"/>
                <a:gd name="T19" fmla="*/ 69 h 269"/>
                <a:gd name="T20" fmla="*/ 85 w 232"/>
                <a:gd name="T21" fmla="*/ 64 h 269"/>
                <a:gd name="T22" fmla="*/ 113 w 232"/>
                <a:gd name="T23" fmla="*/ 73 h 269"/>
                <a:gd name="T24" fmla="*/ 145 w 232"/>
                <a:gd name="T25" fmla="*/ 62 h 269"/>
                <a:gd name="T26" fmla="*/ 161 w 232"/>
                <a:gd name="T27" fmla="*/ 68 h 269"/>
                <a:gd name="T28" fmla="*/ 210 w 232"/>
                <a:gd name="T29" fmla="*/ 65 h 269"/>
                <a:gd name="T30" fmla="*/ 146 w 232"/>
                <a:gd name="T31" fmla="*/ 260 h 269"/>
                <a:gd name="T32" fmla="*/ 150 w 232"/>
                <a:gd name="T33" fmla="*/ 269 h 269"/>
                <a:gd name="T34" fmla="*/ 152 w 232"/>
                <a:gd name="T35" fmla="*/ 269 h 269"/>
                <a:gd name="T36" fmla="*/ 158 w 232"/>
                <a:gd name="T37" fmla="*/ 265 h 269"/>
                <a:gd name="T38" fmla="*/ 228 w 232"/>
                <a:gd name="T39" fmla="*/ 50 h 269"/>
                <a:gd name="T40" fmla="*/ 230 w 232"/>
                <a:gd name="T41" fmla="*/ 48 h 269"/>
                <a:gd name="T42" fmla="*/ 229 w 232"/>
                <a:gd name="T43" fmla="*/ 39 h 269"/>
                <a:gd name="T44" fmla="*/ 220 w 232"/>
                <a:gd name="T45" fmla="*/ 40 h 269"/>
                <a:gd name="T46" fmla="*/ 165 w 232"/>
                <a:gd name="T47" fmla="*/ 55 h 269"/>
                <a:gd name="T48" fmla="*/ 154 w 232"/>
                <a:gd name="T49" fmla="*/ 52 h 269"/>
                <a:gd name="T50" fmla="*/ 160 w 232"/>
                <a:gd name="T51" fmla="*/ 31 h 269"/>
                <a:gd name="T52" fmla="*/ 146 w 232"/>
                <a:gd name="T53" fmla="*/ 3 h 269"/>
                <a:gd name="T54" fmla="*/ 132 w 232"/>
                <a:gd name="T55" fmla="*/ 3 h 269"/>
                <a:gd name="T56" fmla="*/ 123 w 232"/>
                <a:gd name="T57" fmla="*/ 32 h 269"/>
                <a:gd name="T58" fmla="*/ 134 w 232"/>
                <a:gd name="T59" fmla="*/ 54 h 269"/>
                <a:gd name="T60" fmla="*/ 95 w 232"/>
                <a:gd name="T61" fmla="*/ 55 h 269"/>
                <a:gd name="T62" fmla="*/ 103 w 232"/>
                <a:gd name="T63" fmla="*/ 32 h 269"/>
                <a:gd name="T64" fmla="*/ 92 w 232"/>
                <a:gd name="T65" fmla="*/ 4 h 269"/>
                <a:gd name="T66" fmla="*/ 77 w 232"/>
                <a:gd name="T67" fmla="*/ 4 h 269"/>
                <a:gd name="T68" fmla="*/ 66 w 232"/>
                <a:gd name="T69" fmla="*/ 32 h 269"/>
                <a:gd name="T70" fmla="*/ 75 w 232"/>
                <a:gd name="T71" fmla="*/ 55 h 269"/>
                <a:gd name="T72" fmla="*/ 72 w 232"/>
                <a:gd name="T73" fmla="*/ 56 h 269"/>
                <a:gd name="T74" fmla="*/ 13 w 232"/>
                <a:gd name="T75" fmla="*/ 38 h 269"/>
                <a:gd name="T76" fmla="*/ 140 w 232"/>
                <a:gd name="T77" fmla="*/ 14 h 269"/>
                <a:gd name="T78" fmla="*/ 140 w 232"/>
                <a:gd name="T79" fmla="*/ 14 h 269"/>
                <a:gd name="T80" fmla="*/ 140 w 232"/>
                <a:gd name="T81" fmla="*/ 14 h 269"/>
                <a:gd name="T82" fmla="*/ 147 w 232"/>
                <a:gd name="T83" fmla="*/ 32 h 269"/>
                <a:gd name="T84" fmla="*/ 143 w 232"/>
                <a:gd name="T85" fmla="*/ 45 h 269"/>
                <a:gd name="T86" fmla="*/ 136 w 232"/>
                <a:gd name="T87" fmla="*/ 31 h 269"/>
                <a:gd name="T88" fmla="*/ 140 w 232"/>
                <a:gd name="T89" fmla="*/ 14 h 269"/>
                <a:gd name="T90" fmla="*/ 84 w 232"/>
                <a:gd name="T91" fmla="*/ 15 h 269"/>
                <a:gd name="T92" fmla="*/ 84 w 232"/>
                <a:gd name="T93" fmla="*/ 15 h 269"/>
                <a:gd name="T94" fmla="*/ 85 w 232"/>
                <a:gd name="T95" fmla="*/ 16 h 269"/>
                <a:gd name="T96" fmla="*/ 89 w 232"/>
                <a:gd name="T97" fmla="*/ 31 h 269"/>
                <a:gd name="T98" fmla="*/ 85 w 232"/>
                <a:gd name="T99" fmla="*/ 47 h 269"/>
                <a:gd name="T100" fmla="*/ 79 w 232"/>
                <a:gd name="T101" fmla="*/ 31 h 269"/>
                <a:gd name="T102" fmla="*/ 84 w 232"/>
                <a:gd name="T103" fmla="*/ 1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269">
                  <a:moveTo>
                    <a:pt x="13" y="38"/>
                  </a:moveTo>
                  <a:cubicBezTo>
                    <a:pt x="11" y="35"/>
                    <a:pt x="6" y="35"/>
                    <a:pt x="4" y="37"/>
                  </a:cubicBezTo>
                  <a:cubicBezTo>
                    <a:pt x="1" y="39"/>
                    <a:pt x="0" y="44"/>
                    <a:pt x="3" y="46"/>
                  </a:cubicBezTo>
                  <a:cubicBezTo>
                    <a:pt x="4" y="48"/>
                    <a:pt x="5" y="49"/>
                    <a:pt x="6" y="51"/>
                  </a:cubicBezTo>
                  <a:cubicBezTo>
                    <a:pt x="77" y="265"/>
                    <a:pt x="77" y="265"/>
                    <a:pt x="77" y="265"/>
                  </a:cubicBezTo>
                  <a:cubicBezTo>
                    <a:pt x="77" y="267"/>
                    <a:pt x="80" y="269"/>
                    <a:pt x="83" y="269"/>
                  </a:cubicBezTo>
                  <a:cubicBezTo>
                    <a:pt x="83" y="269"/>
                    <a:pt x="84" y="269"/>
                    <a:pt x="85" y="269"/>
                  </a:cubicBezTo>
                  <a:cubicBezTo>
                    <a:pt x="88" y="268"/>
                    <a:pt x="90" y="264"/>
                    <a:pt x="89" y="260"/>
                  </a:cubicBezTo>
                  <a:cubicBezTo>
                    <a:pt x="24" y="63"/>
                    <a:pt x="24" y="63"/>
                    <a:pt x="24" y="63"/>
                  </a:cubicBezTo>
                  <a:cubicBezTo>
                    <a:pt x="40" y="70"/>
                    <a:pt x="60" y="74"/>
                    <a:pt x="76" y="69"/>
                  </a:cubicBezTo>
                  <a:cubicBezTo>
                    <a:pt x="79" y="68"/>
                    <a:pt x="82" y="66"/>
                    <a:pt x="85" y="64"/>
                  </a:cubicBezTo>
                  <a:cubicBezTo>
                    <a:pt x="93" y="70"/>
                    <a:pt x="103" y="73"/>
                    <a:pt x="113" y="73"/>
                  </a:cubicBezTo>
                  <a:cubicBezTo>
                    <a:pt x="125" y="73"/>
                    <a:pt x="136" y="69"/>
                    <a:pt x="145" y="62"/>
                  </a:cubicBezTo>
                  <a:cubicBezTo>
                    <a:pt x="150" y="64"/>
                    <a:pt x="155" y="67"/>
                    <a:pt x="161" y="68"/>
                  </a:cubicBezTo>
                  <a:cubicBezTo>
                    <a:pt x="180" y="73"/>
                    <a:pt x="196" y="72"/>
                    <a:pt x="210" y="65"/>
                  </a:cubicBezTo>
                  <a:cubicBezTo>
                    <a:pt x="146" y="260"/>
                    <a:pt x="146" y="260"/>
                    <a:pt x="146" y="260"/>
                  </a:cubicBezTo>
                  <a:cubicBezTo>
                    <a:pt x="144" y="264"/>
                    <a:pt x="146" y="268"/>
                    <a:pt x="150" y="269"/>
                  </a:cubicBezTo>
                  <a:cubicBezTo>
                    <a:pt x="150" y="269"/>
                    <a:pt x="151" y="269"/>
                    <a:pt x="152" y="269"/>
                  </a:cubicBezTo>
                  <a:cubicBezTo>
                    <a:pt x="155" y="269"/>
                    <a:pt x="157" y="267"/>
                    <a:pt x="158" y="265"/>
                  </a:cubicBezTo>
                  <a:cubicBezTo>
                    <a:pt x="228" y="50"/>
                    <a:pt x="228" y="50"/>
                    <a:pt x="228" y="50"/>
                  </a:cubicBezTo>
                  <a:cubicBezTo>
                    <a:pt x="229" y="50"/>
                    <a:pt x="230" y="49"/>
                    <a:pt x="230" y="48"/>
                  </a:cubicBezTo>
                  <a:cubicBezTo>
                    <a:pt x="232" y="45"/>
                    <a:pt x="232" y="41"/>
                    <a:pt x="229" y="39"/>
                  </a:cubicBezTo>
                  <a:cubicBezTo>
                    <a:pt x="226" y="37"/>
                    <a:pt x="222" y="37"/>
                    <a:pt x="220" y="40"/>
                  </a:cubicBezTo>
                  <a:cubicBezTo>
                    <a:pt x="207" y="56"/>
                    <a:pt x="189" y="62"/>
                    <a:pt x="165" y="55"/>
                  </a:cubicBezTo>
                  <a:cubicBezTo>
                    <a:pt x="162" y="55"/>
                    <a:pt x="158" y="54"/>
                    <a:pt x="154" y="52"/>
                  </a:cubicBezTo>
                  <a:cubicBezTo>
                    <a:pt x="158" y="46"/>
                    <a:pt x="160" y="38"/>
                    <a:pt x="160" y="31"/>
                  </a:cubicBezTo>
                  <a:cubicBezTo>
                    <a:pt x="159" y="17"/>
                    <a:pt x="154" y="7"/>
                    <a:pt x="146" y="3"/>
                  </a:cubicBezTo>
                  <a:cubicBezTo>
                    <a:pt x="142" y="0"/>
                    <a:pt x="137" y="0"/>
                    <a:pt x="132" y="3"/>
                  </a:cubicBezTo>
                  <a:cubicBezTo>
                    <a:pt x="125" y="8"/>
                    <a:pt x="122" y="18"/>
                    <a:pt x="123" y="32"/>
                  </a:cubicBezTo>
                  <a:cubicBezTo>
                    <a:pt x="124" y="40"/>
                    <a:pt x="127" y="48"/>
                    <a:pt x="134" y="54"/>
                  </a:cubicBezTo>
                  <a:cubicBezTo>
                    <a:pt x="123" y="61"/>
                    <a:pt x="107" y="61"/>
                    <a:pt x="95" y="55"/>
                  </a:cubicBezTo>
                  <a:cubicBezTo>
                    <a:pt x="99" y="49"/>
                    <a:pt x="102" y="41"/>
                    <a:pt x="103" y="32"/>
                  </a:cubicBezTo>
                  <a:cubicBezTo>
                    <a:pt x="103" y="19"/>
                    <a:pt x="99" y="9"/>
                    <a:pt x="92" y="4"/>
                  </a:cubicBezTo>
                  <a:cubicBezTo>
                    <a:pt x="87" y="1"/>
                    <a:pt x="82" y="1"/>
                    <a:pt x="77" y="4"/>
                  </a:cubicBezTo>
                  <a:cubicBezTo>
                    <a:pt x="70" y="8"/>
                    <a:pt x="65" y="18"/>
                    <a:pt x="66" y="32"/>
                  </a:cubicBezTo>
                  <a:cubicBezTo>
                    <a:pt x="66" y="40"/>
                    <a:pt x="69" y="48"/>
                    <a:pt x="75" y="55"/>
                  </a:cubicBezTo>
                  <a:cubicBezTo>
                    <a:pt x="74" y="56"/>
                    <a:pt x="73" y="56"/>
                    <a:pt x="72" y="56"/>
                  </a:cubicBezTo>
                  <a:cubicBezTo>
                    <a:pt x="52" y="63"/>
                    <a:pt x="23" y="52"/>
                    <a:pt x="13" y="38"/>
                  </a:cubicBezTo>
                  <a:close/>
                  <a:moveTo>
                    <a:pt x="140" y="14"/>
                  </a:moveTo>
                  <a:cubicBezTo>
                    <a:pt x="140" y="14"/>
                    <a:pt x="140" y="14"/>
                    <a:pt x="140" y="14"/>
                  </a:cubicBezTo>
                  <a:cubicBezTo>
                    <a:pt x="140" y="14"/>
                    <a:pt x="140" y="14"/>
                    <a:pt x="140" y="14"/>
                  </a:cubicBezTo>
                  <a:cubicBezTo>
                    <a:pt x="142" y="15"/>
                    <a:pt x="146" y="20"/>
                    <a:pt x="147" y="32"/>
                  </a:cubicBezTo>
                  <a:cubicBezTo>
                    <a:pt x="147" y="36"/>
                    <a:pt x="145" y="41"/>
                    <a:pt x="143" y="45"/>
                  </a:cubicBezTo>
                  <a:cubicBezTo>
                    <a:pt x="139" y="41"/>
                    <a:pt x="137" y="37"/>
                    <a:pt x="136" y="31"/>
                  </a:cubicBezTo>
                  <a:cubicBezTo>
                    <a:pt x="135" y="21"/>
                    <a:pt x="138" y="15"/>
                    <a:pt x="140" y="14"/>
                  </a:cubicBezTo>
                  <a:close/>
                  <a:moveTo>
                    <a:pt x="84" y="15"/>
                  </a:moveTo>
                  <a:cubicBezTo>
                    <a:pt x="84" y="15"/>
                    <a:pt x="84" y="15"/>
                    <a:pt x="84" y="15"/>
                  </a:cubicBezTo>
                  <a:cubicBezTo>
                    <a:pt x="84" y="15"/>
                    <a:pt x="85" y="15"/>
                    <a:pt x="85" y="16"/>
                  </a:cubicBezTo>
                  <a:cubicBezTo>
                    <a:pt x="87" y="17"/>
                    <a:pt x="90" y="21"/>
                    <a:pt x="89" y="31"/>
                  </a:cubicBezTo>
                  <a:cubicBezTo>
                    <a:pt x="89" y="37"/>
                    <a:pt x="88" y="43"/>
                    <a:pt x="85" y="47"/>
                  </a:cubicBezTo>
                  <a:cubicBezTo>
                    <a:pt x="81" y="42"/>
                    <a:pt x="79" y="37"/>
                    <a:pt x="79" y="31"/>
                  </a:cubicBezTo>
                  <a:cubicBezTo>
                    <a:pt x="79" y="21"/>
                    <a:pt x="82" y="16"/>
                    <a:pt x="84" y="15"/>
                  </a:cubicBezTo>
                  <a:close/>
                </a:path>
              </a:pathLst>
            </a:custGeom>
            <a:solidFill>
              <a:srgbClr val="3B59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íṥḻiḑê">
              <a:extLst>
                <a:ext uri="{FF2B5EF4-FFF2-40B4-BE49-F238E27FC236}">
                  <a16:creationId xmlns:a16="http://schemas.microsoft.com/office/drawing/2014/main" id="{5C9AF2C4-61D4-4871-A06A-4697EEC73E2F}"/>
                </a:ext>
              </a:extLst>
            </p:cNvPr>
            <p:cNvSpPr/>
            <p:nvPr/>
          </p:nvSpPr>
          <p:spPr bwMode="auto">
            <a:xfrm>
              <a:off x="1805463" y="4675076"/>
              <a:ext cx="1034543" cy="476702"/>
            </a:xfrm>
            <a:custGeom>
              <a:avLst/>
              <a:gdLst>
                <a:gd name="T0" fmla="*/ 166 w 183"/>
                <a:gd name="T1" fmla="*/ 0 h 84"/>
                <a:gd name="T2" fmla="*/ 17 w 183"/>
                <a:gd name="T3" fmla="*/ 0 h 84"/>
                <a:gd name="T4" fmla="*/ 2 w 183"/>
                <a:gd name="T5" fmla="*/ 24 h 84"/>
                <a:gd name="T6" fmla="*/ 17 w 183"/>
                <a:gd name="T7" fmla="*/ 49 h 84"/>
                <a:gd name="T8" fmla="*/ 67 w 183"/>
                <a:gd name="T9" fmla="*/ 49 h 84"/>
                <a:gd name="T10" fmla="*/ 13 w 183"/>
                <a:gd name="T11" fmla="*/ 59 h 84"/>
                <a:gd name="T12" fmla="*/ 3 w 183"/>
                <a:gd name="T13" fmla="*/ 75 h 84"/>
                <a:gd name="T14" fmla="*/ 17 w 183"/>
                <a:gd name="T15" fmla="*/ 84 h 84"/>
                <a:gd name="T16" fmla="*/ 22 w 183"/>
                <a:gd name="T17" fmla="*/ 82 h 84"/>
                <a:gd name="T18" fmla="*/ 171 w 183"/>
                <a:gd name="T19" fmla="*/ 33 h 84"/>
                <a:gd name="T20" fmla="*/ 182 w 183"/>
                <a:gd name="T21" fmla="*/ 14 h 84"/>
                <a:gd name="T22" fmla="*/ 166 w 183"/>
                <a:gd name="T23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3" h="84">
                  <a:moveTo>
                    <a:pt x="166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9" y="0"/>
                    <a:pt x="2" y="16"/>
                    <a:pt x="2" y="24"/>
                  </a:cubicBezTo>
                  <a:cubicBezTo>
                    <a:pt x="2" y="33"/>
                    <a:pt x="9" y="49"/>
                    <a:pt x="17" y="49"/>
                  </a:cubicBezTo>
                  <a:cubicBezTo>
                    <a:pt x="67" y="49"/>
                    <a:pt x="67" y="49"/>
                    <a:pt x="67" y="49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4" y="62"/>
                    <a:pt x="0" y="67"/>
                    <a:pt x="3" y="75"/>
                  </a:cubicBezTo>
                  <a:cubicBezTo>
                    <a:pt x="5" y="82"/>
                    <a:pt x="11" y="84"/>
                    <a:pt x="17" y="84"/>
                  </a:cubicBezTo>
                  <a:cubicBezTo>
                    <a:pt x="19" y="84"/>
                    <a:pt x="21" y="83"/>
                    <a:pt x="22" y="82"/>
                  </a:cubicBezTo>
                  <a:cubicBezTo>
                    <a:pt x="171" y="33"/>
                    <a:pt x="171" y="33"/>
                    <a:pt x="171" y="33"/>
                  </a:cubicBezTo>
                  <a:cubicBezTo>
                    <a:pt x="178" y="31"/>
                    <a:pt x="183" y="22"/>
                    <a:pt x="182" y="14"/>
                  </a:cubicBezTo>
                  <a:cubicBezTo>
                    <a:pt x="181" y="7"/>
                    <a:pt x="174" y="0"/>
                    <a:pt x="166" y="0"/>
                  </a:cubicBezTo>
                  <a:close/>
                </a:path>
              </a:pathLst>
            </a:custGeom>
            <a:solidFill>
              <a:srgbClr val="2547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íṣļiḋe">
              <a:extLst>
                <a:ext uri="{FF2B5EF4-FFF2-40B4-BE49-F238E27FC236}">
                  <a16:creationId xmlns:a16="http://schemas.microsoft.com/office/drawing/2014/main" id="{5838C3FD-5669-4E94-988B-3BCA2CA1D654}"/>
                </a:ext>
              </a:extLst>
            </p:cNvPr>
            <p:cNvSpPr/>
            <p:nvPr/>
          </p:nvSpPr>
          <p:spPr bwMode="auto">
            <a:xfrm>
              <a:off x="1812225" y="4948924"/>
              <a:ext cx="1034543" cy="703219"/>
            </a:xfrm>
            <a:custGeom>
              <a:avLst/>
              <a:gdLst>
                <a:gd name="T0" fmla="*/ 165 w 183"/>
                <a:gd name="T1" fmla="*/ 62 h 124"/>
                <a:gd name="T2" fmla="*/ 115 w 183"/>
                <a:gd name="T3" fmla="*/ 62 h 124"/>
                <a:gd name="T4" fmla="*/ 170 w 183"/>
                <a:gd name="T5" fmla="*/ 38 h 124"/>
                <a:gd name="T6" fmla="*/ 180 w 183"/>
                <a:gd name="T7" fmla="*/ 14 h 124"/>
                <a:gd name="T8" fmla="*/ 160 w 183"/>
                <a:gd name="T9" fmla="*/ 3 h 124"/>
                <a:gd name="T10" fmla="*/ 12 w 183"/>
                <a:gd name="T11" fmla="*/ 50 h 124"/>
                <a:gd name="T12" fmla="*/ 1 w 183"/>
                <a:gd name="T13" fmla="*/ 70 h 124"/>
                <a:gd name="T14" fmla="*/ 16 w 183"/>
                <a:gd name="T15" fmla="*/ 87 h 124"/>
                <a:gd name="T16" fmla="*/ 30 w 183"/>
                <a:gd name="T17" fmla="*/ 87 h 124"/>
                <a:gd name="T18" fmla="*/ 54 w 183"/>
                <a:gd name="T19" fmla="*/ 124 h 124"/>
                <a:gd name="T20" fmla="*/ 127 w 183"/>
                <a:gd name="T21" fmla="*/ 124 h 124"/>
                <a:gd name="T22" fmla="*/ 151 w 183"/>
                <a:gd name="T23" fmla="*/ 87 h 124"/>
                <a:gd name="T24" fmla="*/ 165 w 183"/>
                <a:gd name="T25" fmla="*/ 87 h 124"/>
                <a:gd name="T26" fmla="*/ 181 w 183"/>
                <a:gd name="T27" fmla="*/ 75 h 124"/>
                <a:gd name="T28" fmla="*/ 165 w 183"/>
                <a:gd name="T29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3" h="124">
                  <a:moveTo>
                    <a:pt x="165" y="62"/>
                  </a:moveTo>
                  <a:cubicBezTo>
                    <a:pt x="115" y="62"/>
                    <a:pt x="115" y="62"/>
                    <a:pt x="115" y="62"/>
                  </a:cubicBezTo>
                  <a:cubicBezTo>
                    <a:pt x="170" y="38"/>
                    <a:pt x="170" y="38"/>
                    <a:pt x="170" y="38"/>
                  </a:cubicBezTo>
                  <a:cubicBezTo>
                    <a:pt x="178" y="35"/>
                    <a:pt x="183" y="23"/>
                    <a:pt x="180" y="14"/>
                  </a:cubicBezTo>
                  <a:cubicBezTo>
                    <a:pt x="177" y="6"/>
                    <a:pt x="169" y="0"/>
                    <a:pt x="160" y="3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4" y="52"/>
                    <a:pt x="0" y="63"/>
                    <a:pt x="1" y="70"/>
                  </a:cubicBezTo>
                  <a:cubicBezTo>
                    <a:pt x="2" y="78"/>
                    <a:pt x="9" y="87"/>
                    <a:pt x="16" y="87"/>
                  </a:cubicBezTo>
                  <a:cubicBezTo>
                    <a:pt x="30" y="87"/>
                    <a:pt x="30" y="87"/>
                    <a:pt x="30" y="87"/>
                  </a:cubicBezTo>
                  <a:cubicBezTo>
                    <a:pt x="54" y="124"/>
                    <a:pt x="54" y="124"/>
                    <a:pt x="54" y="124"/>
                  </a:cubicBezTo>
                  <a:cubicBezTo>
                    <a:pt x="127" y="124"/>
                    <a:pt x="127" y="124"/>
                    <a:pt x="127" y="124"/>
                  </a:cubicBezTo>
                  <a:cubicBezTo>
                    <a:pt x="151" y="87"/>
                    <a:pt x="151" y="87"/>
                    <a:pt x="151" y="87"/>
                  </a:cubicBezTo>
                  <a:cubicBezTo>
                    <a:pt x="165" y="87"/>
                    <a:pt x="165" y="87"/>
                    <a:pt x="165" y="87"/>
                  </a:cubicBezTo>
                  <a:cubicBezTo>
                    <a:pt x="174" y="87"/>
                    <a:pt x="181" y="83"/>
                    <a:pt x="181" y="75"/>
                  </a:cubicBezTo>
                  <a:cubicBezTo>
                    <a:pt x="181" y="66"/>
                    <a:pt x="174" y="62"/>
                    <a:pt x="165" y="62"/>
                  </a:cubicBezTo>
                  <a:close/>
                </a:path>
              </a:pathLst>
            </a:custGeom>
            <a:solidFill>
              <a:srgbClr val="2547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AF017800-3294-4B5D-9D9F-420D47B4E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693" y="134717"/>
            <a:ext cx="10850563" cy="1028699"/>
          </a:xfrm>
        </p:spPr>
        <p:txBody>
          <a:bodyPr>
            <a:normAutofit/>
          </a:bodyPr>
          <a:lstStyle/>
          <a:p>
            <a:r>
              <a:rPr lang="zh-TW" altLang="en-US" dirty="0"/>
              <a:t>打造舒適、人性化空間</a:t>
            </a: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6AD47E6A-02DA-499F-809F-8579D0D29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 </a:t>
            </a:r>
            <a:endParaRPr lang="zh-CN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4F705C0-1B5C-49DF-8CA7-4268E7235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29</a:t>
            </a:fld>
            <a:endParaRPr lang="zh-CN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C97D90F-A353-428A-A9C0-31CCBABD909F}"/>
              </a:ext>
            </a:extLst>
          </p:cNvPr>
          <p:cNvSpPr txBox="1"/>
          <p:nvPr/>
        </p:nvSpPr>
        <p:spPr>
          <a:xfrm>
            <a:off x="831258" y="1711407"/>
            <a:ext cx="7902430" cy="2193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zh-TW" altLang="zh-TW" sz="2400" dirty="0"/>
              <a:t>對於飲食的限制，</a:t>
            </a:r>
            <a:r>
              <a:rPr lang="zh-TW" altLang="en-US" sz="2400" dirty="0"/>
              <a:t>較</a:t>
            </a:r>
            <a:r>
              <a:rPr lang="zh-TW" altLang="zh-TW" sz="2400" dirty="0"/>
              <a:t>其他傳統圖書館</a:t>
            </a:r>
            <a:r>
              <a:rPr lang="zh-TW" altLang="en-US" sz="2400" dirty="0"/>
              <a:t>相對寬鬆</a:t>
            </a:r>
            <a:endParaRPr lang="en-US" altLang="zh-TW" sz="2400" dirty="0"/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zh-TW" altLang="zh-TW" sz="2400" dirty="0"/>
              <a:t>館內提供投幣式咖啡機</a:t>
            </a:r>
            <a:endParaRPr lang="zh-TW" altLang="en-US" sz="2400" dirty="0"/>
          </a:p>
          <a:p>
            <a:pPr>
              <a:lnSpc>
                <a:spcPct val="200000"/>
              </a:lnSpc>
            </a:pPr>
            <a:endParaRPr lang="zh-TW" altLang="en-US" sz="2400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9EDCFA35-46E2-42E8-82DB-668C0D3D9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974" y="2808245"/>
            <a:ext cx="4429090" cy="332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07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A56F34-943B-4203-B6C6-2FF6C3A5B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參訪照片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FFCBCB-07DC-4797-82F6-3E2F323BD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</a:t>
            </a:fld>
            <a:endParaRPr lang="zh-CN" altLang="en-US"/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C3EDB03D-D1CD-43E4-8CF9-5258E44C16C1}"/>
              </a:ext>
            </a:extLst>
          </p:cNvPr>
          <p:cNvCxnSpPr>
            <a:cxnSpLocks/>
          </p:cNvCxnSpPr>
          <p:nvPr/>
        </p:nvCxnSpPr>
        <p:spPr>
          <a:xfrm>
            <a:off x="700919" y="1248232"/>
            <a:ext cx="10850563" cy="0"/>
          </a:xfrm>
          <a:prstGeom prst="line">
            <a:avLst/>
          </a:prstGeom>
          <a:ln w="3175" cap="rnd">
            <a:solidFill>
              <a:schemeClr val="tx1">
                <a:lumMod val="50000"/>
                <a:lumOff val="5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oogle Shape;55;p13">
            <a:extLst>
              <a:ext uri="{FF2B5EF4-FFF2-40B4-BE49-F238E27FC236}">
                <a16:creationId xmlns:a16="http://schemas.microsoft.com/office/drawing/2014/main" id="{9F132117-0201-4DA0-B632-FFFAD9B0151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51029" y="1501618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B671F5F-85FA-44C0-B95E-9ED71E15C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84" y="1813235"/>
            <a:ext cx="7488290" cy="421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29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6" y="2532716"/>
            <a:ext cx="5523826" cy="656792"/>
          </a:xfrm>
        </p:spPr>
        <p:txBody>
          <a:bodyPr>
            <a:normAutofit/>
          </a:bodyPr>
          <a:lstStyle/>
          <a:p>
            <a:r>
              <a:rPr lang="zh-TW" altLang="en-US" sz="3600" dirty="0"/>
              <a:t>網站組織架構特色</a:t>
            </a:r>
            <a:endParaRPr lang="zh-CN" altLang="en-US" sz="3600" b="0" dirty="0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635F0F55-738D-409D-B3AF-DEBA130AB746}"/>
              </a:ext>
            </a:extLst>
          </p:cNvPr>
          <p:cNvCxnSpPr>
            <a:cxnSpLocks/>
          </p:cNvCxnSpPr>
          <p:nvPr/>
        </p:nvCxnSpPr>
        <p:spPr>
          <a:xfrm>
            <a:off x="770889" y="3209666"/>
            <a:ext cx="54228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C9763DD0-5A42-41BB-8ECC-7A2A0FEAB626}"/>
              </a:ext>
            </a:extLst>
          </p:cNvPr>
          <p:cNvSpPr txBox="1"/>
          <p:nvPr/>
        </p:nvSpPr>
        <p:spPr>
          <a:xfrm>
            <a:off x="770890" y="1842366"/>
            <a:ext cx="755400" cy="656793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/04</a:t>
            </a:r>
            <a:endParaRPr lang="zh-CN" altLang="en-US" spc="100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8360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A56F34-943B-4203-B6C6-2FF6C3A5B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" y="2"/>
            <a:ext cx="10850563" cy="645588"/>
          </a:xfrm>
        </p:spPr>
        <p:txBody>
          <a:bodyPr/>
          <a:lstStyle/>
          <a:p>
            <a:r>
              <a:rPr lang="zh-TW" altLang="en-US" dirty="0"/>
              <a:t>網站導覽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FFCBCB-07DC-4797-82F6-3E2F323BD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31</a:t>
            </a:fld>
            <a:endParaRPr lang="zh-CN" altLang="en-US"/>
          </a:p>
        </p:txBody>
      </p:sp>
      <p:pic>
        <p:nvPicPr>
          <p:cNvPr id="53" name="Google Shape;62;p14">
            <a:extLst>
              <a:ext uri="{FF2B5EF4-FFF2-40B4-BE49-F238E27FC236}">
                <a16:creationId xmlns:a16="http://schemas.microsoft.com/office/drawing/2014/main" id="{7B6E35DD-F77E-4019-BCA8-B5CA05A8829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94283" y="645587"/>
            <a:ext cx="9646695" cy="621241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63;p14">
            <a:extLst>
              <a:ext uri="{FF2B5EF4-FFF2-40B4-BE49-F238E27FC236}">
                <a16:creationId xmlns:a16="http://schemas.microsoft.com/office/drawing/2014/main" id="{402FAEB7-1C9B-4FFD-81AD-BE54A61ACDC8}"/>
              </a:ext>
            </a:extLst>
          </p:cNvPr>
          <p:cNvSpPr/>
          <p:nvPr/>
        </p:nvSpPr>
        <p:spPr>
          <a:xfrm>
            <a:off x="3819798" y="1438286"/>
            <a:ext cx="669000" cy="599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64;p14">
            <a:extLst>
              <a:ext uri="{FF2B5EF4-FFF2-40B4-BE49-F238E27FC236}">
                <a16:creationId xmlns:a16="http://schemas.microsoft.com/office/drawing/2014/main" id="{220C65F1-FA94-4EE8-B2FD-2F271F58AA98}"/>
              </a:ext>
            </a:extLst>
          </p:cNvPr>
          <p:cNvSpPr txBox="1"/>
          <p:nvPr/>
        </p:nvSpPr>
        <p:spPr>
          <a:xfrm>
            <a:off x="4564299" y="1438286"/>
            <a:ext cx="2118600" cy="599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dirty="0"/>
              <a:t>  網站導覽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40706077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32</a:t>
            </a:fld>
            <a:endParaRPr lang="zh-CN" altLang="en-US"/>
          </a:p>
        </p:txBody>
      </p:sp>
      <p:grpSp>
        <p:nvGrpSpPr>
          <p:cNvPr id="5" name="ffbb72a8-5dff-466b-9c6a-8e58da746473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6C365B75-9506-49AE-9568-962F42BA7F4D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01176" y="175004"/>
            <a:ext cx="10849607" cy="6288140"/>
            <a:chOff x="670883" y="1232727"/>
            <a:chExt cx="10849607" cy="6288140"/>
          </a:xfrm>
        </p:grpSpPr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C240C309-2690-4E14-B887-1308DE7D2086}"/>
                </a:ext>
              </a:extLst>
            </p:cNvPr>
            <p:cNvCxnSpPr/>
            <p:nvPr/>
          </p:nvCxnSpPr>
          <p:spPr>
            <a:xfrm>
              <a:off x="740998" y="3158213"/>
              <a:ext cx="10779492" cy="0"/>
            </a:xfrm>
            <a:prstGeom prst="line">
              <a:avLst/>
            </a:prstGeom>
            <a:ln w="6350" cap="rnd">
              <a:solidFill>
                <a:schemeClr val="tx1">
                  <a:lumMod val="50000"/>
                  <a:lumOff val="50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iṣḻiḑé">
              <a:extLst>
                <a:ext uri="{FF2B5EF4-FFF2-40B4-BE49-F238E27FC236}">
                  <a16:creationId xmlns:a16="http://schemas.microsoft.com/office/drawing/2014/main" id="{C9008903-B4C0-4DC8-9F68-4155A608385F}"/>
                </a:ext>
              </a:extLst>
            </p:cNvPr>
            <p:cNvGrpSpPr/>
            <p:nvPr/>
          </p:nvGrpSpPr>
          <p:grpSpPr>
            <a:xfrm>
              <a:off x="670883" y="3653300"/>
              <a:ext cx="548728" cy="548732"/>
              <a:chOff x="5561276" y="3820284"/>
              <a:chExt cx="675000" cy="675005"/>
            </a:xfrm>
          </p:grpSpPr>
          <p:sp>
            <p:nvSpPr>
              <p:cNvPr id="216" name="i$ľîḑê">
                <a:extLst>
                  <a:ext uri="{FF2B5EF4-FFF2-40B4-BE49-F238E27FC236}">
                    <a16:creationId xmlns:a16="http://schemas.microsoft.com/office/drawing/2014/main" id="{051F6987-C930-4004-B579-3526A535344B}"/>
                  </a:ext>
                </a:extLst>
              </p:cNvPr>
              <p:cNvSpPr/>
              <p:nvPr/>
            </p:nvSpPr>
            <p:spPr>
              <a:xfrm>
                <a:off x="5561276" y="3820284"/>
                <a:ext cx="675000" cy="675005"/>
              </a:xfrm>
              <a:prstGeom prst="ellipse">
                <a:avLst/>
              </a:prstGeom>
              <a:solidFill>
                <a:schemeClr val="accent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17" name="ïṡḷíďé">
                <a:extLst>
                  <a:ext uri="{FF2B5EF4-FFF2-40B4-BE49-F238E27FC236}">
                    <a16:creationId xmlns:a16="http://schemas.microsoft.com/office/drawing/2014/main" id="{CA1DA441-539A-4028-9F02-076BD3EF2963}"/>
                  </a:ext>
                </a:extLst>
              </p:cNvPr>
              <p:cNvSpPr/>
              <p:nvPr/>
            </p:nvSpPr>
            <p:spPr bwMode="auto">
              <a:xfrm>
                <a:off x="5726684" y="3989050"/>
                <a:ext cx="344184" cy="337474"/>
              </a:xfrm>
              <a:custGeom>
                <a:avLst/>
                <a:gdLst>
                  <a:gd name="T0" fmla="*/ 1312 w 1990"/>
                  <a:gd name="T1" fmla="*/ 1552 h 1954"/>
                  <a:gd name="T2" fmla="*/ 291 w 1990"/>
                  <a:gd name="T3" fmla="*/ 1746 h 1954"/>
                  <a:gd name="T4" fmla="*/ 0 w 1990"/>
                  <a:gd name="T5" fmla="*/ 540 h 1954"/>
                  <a:gd name="T6" fmla="*/ 515 w 1990"/>
                  <a:gd name="T7" fmla="*/ 249 h 1954"/>
                  <a:gd name="T8" fmla="*/ 1205 w 1990"/>
                  <a:gd name="T9" fmla="*/ 0 h 1954"/>
                  <a:gd name="T10" fmla="*/ 1496 w 1990"/>
                  <a:gd name="T11" fmla="*/ 489 h 1954"/>
                  <a:gd name="T12" fmla="*/ 1413 w 1990"/>
                  <a:gd name="T13" fmla="*/ 291 h 1954"/>
                  <a:gd name="T14" fmla="*/ 802 w 1990"/>
                  <a:gd name="T15" fmla="*/ 83 h 1954"/>
                  <a:gd name="T16" fmla="*/ 1039 w 1990"/>
                  <a:gd name="T17" fmla="*/ 249 h 1954"/>
                  <a:gd name="T18" fmla="*/ 1243 w 1990"/>
                  <a:gd name="T19" fmla="*/ 499 h 1954"/>
                  <a:gd name="T20" fmla="*/ 291 w 1990"/>
                  <a:gd name="T21" fmla="*/ 333 h 1954"/>
                  <a:gd name="T22" fmla="*/ 83 w 1990"/>
                  <a:gd name="T23" fmla="*/ 1455 h 1954"/>
                  <a:gd name="T24" fmla="*/ 1039 w 1990"/>
                  <a:gd name="T25" fmla="*/ 1663 h 1954"/>
                  <a:gd name="T26" fmla="*/ 1641 w 1990"/>
                  <a:gd name="T27" fmla="*/ 1453 h 1954"/>
                  <a:gd name="T28" fmla="*/ 1138 w 1990"/>
                  <a:gd name="T29" fmla="*/ 583 h 1954"/>
                  <a:gd name="T30" fmla="*/ 1641 w 1990"/>
                  <a:gd name="T31" fmla="*/ 1453 h 1954"/>
                  <a:gd name="T32" fmla="*/ 1752 w 1990"/>
                  <a:gd name="T33" fmla="*/ 809 h 1954"/>
                  <a:gd name="T34" fmla="*/ 1026 w 1990"/>
                  <a:gd name="T35" fmla="*/ 1228 h 1954"/>
                  <a:gd name="T36" fmla="*/ 1767 w 1990"/>
                  <a:gd name="T37" fmla="*/ 1422 h 1954"/>
                  <a:gd name="T38" fmla="*/ 1717 w 1990"/>
                  <a:gd name="T39" fmla="*/ 1835 h 1954"/>
                  <a:gd name="T40" fmla="*/ 1767 w 1990"/>
                  <a:gd name="T41" fmla="*/ 1422 h 1954"/>
                  <a:gd name="T42" fmla="*/ 1739 w 1990"/>
                  <a:gd name="T43" fmla="*/ 1874 h 1954"/>
                  <a:gd name="T44" fmla="*/ 1956 w 1990"/>
                  <a:gd name="T45" fmla="*/ 1749 h 1954"/>
                  <a:gd name="T46" fmla="*/ 249 w 1990"/>
                  <a:gd name="T47" fmla="*/ 551 h 1954"/>
                  <a:gd name="T48" fmla="*/ 803 w 1990"/>
                  <a:gd name="T49" fmla="*/ 613 h 1954"/>
                  <a:gd name="T50" fmla="*/ 675 w 1990"/>
                  <a:gd name="T51" fmla="*/ 828 h 1954"/>
                  <a:gd name="T52" fmla="*/ 249 w 1990"/>
                  <a:gd name="T53" fmla="*/ 890 h 1954"/>
                  <a:gd name="T54" fmla="*/ 675 w 1990"/>
                  <a:gd name="T55" fmla="*/ 828 h 1954"/>
                  <a:gd name="T56" fmla="*/ 675 w 1990"/>
                  <a:gd name="T57" fmla="*/ 1167 h 1954"/>
                  <a:gd name="T58" fmla="*/ 249 w 1990"/>
                  <a:gd name="T59" fmla="*/ 1105 h 1954"/>
                  <a:gd name="T60" fmla="*/ 249 w 1990"/>
                  <a:gd name="T61" fmla="*/ 1444 h 1954"/>
                  <a:gd name="T62" fmla="*/ 803 w 1990"/>
                  <a:gd name="T63" fmla="*/ 1382 h 1954"/>
                  <a:gd name="T64" fmla="*/ 249 w 1990"/>
                  <a:gd name="T65" fmla="*/ 1444 h 1954"/>
                  <a:gd name="T66" fmla="*/ 1179 w 1990"/>
                  <a:gd name="T67" fmla="*/ 961 h 1954"/>
                  <a:gd name="T68" fmla="*/ 1300 w 1990"/>
                  <a:gd name="T69" fmla="*/ 1219 h 1954"/>
                  <a:gd name="T70" fmla="*/ 1604 w 1990"/>
                  <a:gd name="T71" fmla="*/ 858 h 1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90" h="1954">
                    <a:moveTo>
                      <a:pt x="1231" y="1534"/>
                    </a:moveTo>
                    <a:cubicBezTo>
                      <a:pt x="1258" y="1542"/>
                      <a:pt x="1285" y="1548"/>
                      <a:pt x="1312" y="1552"/>
                    </a:cubicBezTo>
                    <a:cubicBezTo>
                      <a:pt x="1272" y="1665"/>
                      <a:pt x="1165" y="1746"/>
                      <a:pt x="1039" y="1746"/>
                    </a:cubicBezTo>
                    <a:lnTo>
                      <a:pt x="291" y="1746"/>
                    </a:lnTo>
                    <a:cubicBezTo>
                      <a:pt x="131" y="1746"/>
                      <a:pt x="0" y="1615"/>
                      <a:pt x="0" y="1455"/>
                    </a:cubicBezTo>
                    <a:lnTo>
                      <a:pt x="0" y="540"/>
                    </a:lnTo>
                    <a:cubicBezTo>
                      <a:pt x="0" y="380"/>
                      <a:pt x="131" y="249"/>
                      <a:pt x="291" y="249"/>
                    </a:cubicBezTo>
                    <a:lnTo>
                      <a:pt x="515" y="249"/>
                    </a:lnTo>
                    <a:cubicBezTo>
                      <a:pt x="535" y="109"/>
                      <a:pt x="656" y="0"/>
                      <a:pt x="802" y="0"/>
                    </a:cubicBezTo>
                    <a:lnTo>
                      <a:pt x="1205" y="0"/>
                    </a:lnTo>
                    <a:cubicBezTo>
                      <a:pt x="1366" y="0"/>
                      <a:pt x="1496" y="131"/>
                      <a:pt x="1496" y="291"/>
                    </a:cubicBezTo>
                    <a:lnTo>
                      <a:pt x="1496" y="489"/>
                    </a:lnTo>
                    <a:cubicBezTo>
                      <a:pt x="1469" y="484"/>
                      <a:pt x="1441" y="480"/>
                      <a:pt x="1413" y="479"/>
                    </a:cubicBezTo>
                    <a:lnTo>
                      <a:pt x="1413" y="291"/>
                    </a:lnTo>
                    <a:cubicBezTo>
                      <a:pt x="1413" y="176"/>
                      <a:pt x="1320" y="83"/>
                      <a:pt x="1205" y="83"/>
                    </a:cubicBezTo>
                    <a:lnTo>
                      <a:pt x="802" y="83"/>
                    </a:lnTo>
                    <a:cubicBezTo>
                      <a:pt x="701" y="83"/>
                      <a:pt x="617" y="155"/>
                      <a:pt x="598" y="249"/>
                    </a:cubicBezTo>
                    <a:lnTo>
                      <a:pt x="1039" y="249"/>
                    </a:lnTo>
                    <a:cubicBezTo>
                      <a:pt x="1180" y="249"/>
                      <a:pt x="1297" y="349"/>
                      <a:pt x="1324" y="482"/>
                    </a:cubicBezTo>
                    <a:cubicBezTo>
                      <a:pt x="1297" y="485"/>
                      <a:pt x="1270" y="491"/>
                      <a:pt x="1243" y="499"/>
                    </a:cubicBezTo>
                    <a:cubicBezTo>
                      <a:pt x="1224" y="404"/>
                      <a:pt x="1140" y="333"/>
                      <a:pt x="1039" y="333"/>
                    </a:cubicBezTo>
                    <a:lnTo>
                      <a:pt x="291" y="333"/>
                    </a:lnTo>
                    <a:cubicBezTo>
                      <a:pt x="177" y="333"/>
                      <a:pt x="83" y="426"/>
                      <a:pt x="83" y="540"/>
                    </a:cubicBezTo>
                    <a:lnTo>
                      <a:pt x="83" y="1455"/>
                    </a:lnTo>
                    <a:cubicBezTo>
                      <a:pt x="83" y="1569"/>
                      <a:pt x="177" y="1663"/>
                      <a:pt x="291" y="1663"/>
                    </a:cubicBezTo>
                    <a:lnTo>
                      <a:pt x="1039" y="1663"/>
                    </a:lnTo>
                    <a:cubicBezTo>
                      <a:pt x="1126" y="1663"/>
                      <a:pt x="1200" y="1609"/>
                      <a:pt x="1231" y="1534"/>
                    </a:cubicBezTo>
                    <a:close/>
                    <a:moveTo>
                      <a:pt x="1641" y="1453"/>
                    </a:moveTo>
                    <a:cubicBezTo>
                      <a:pt x="1401" y="1591"/>
                      <a:pt x="1093" y="1509"/>
                      <a:pt x="955" y="1269"/>
                    </a:cubicBezTo>
                    <a:cubicBezTo>
                      <a:pt x="816" y="1029"/>
                      <a:pt x="899" y="722"/>
                      <a:pt x="1138" y="583"/>
                    </a:cubicBezTo>
                    <a:cubicBezTo>
                      <a:pt x="1378" y="445"/>
                      <a:pt x="1686" y="527"/>
                      <a:pt x="1824" y="767"/>
                    </a:cubicBezTo>
                    <a:cubicBezTo>
                      <a:pt x="1963" y="1007"/>
                      <a:pt x="1880" y="1314"/>
                      <a:pt x="1641" y="1453"/>
                    </a:cubicBezTo>
                    <a:close/>
                    <a:moveTo>
                      <a:pt x="1599" y="1381"/>
                    </a:moveTo>
                    <a:cubicBezTo>
                      <a:pt x="1799" y="1266"/>
                      <a:pt x="1868" y="1009"/>
                      <a:pt x="1752" y="809"/>
                    </a:cubicBezTo>
                    <a:cubicBezTo>
                      <a:pt x="1637" y="608"/>
                      <a:pt x="1380" y="539"/>
                      <a:pt x="1180" y="655"/>
                    </a:cubicBezTo>
                    <a:cubicBezTo>
                      <a:pt x="980" y="771"/>
                      <a:pt x="911" y="1027"/>
                      <a:pt x="1026" y="1228"/>
                    </a:cubicBezTo>
                    <a:cubicBezTo>
                      <a:pt x="1142" y="1428"/>
                      <a:pt x="1399" y="1497"/>
                      <a:pt x="1599" y="1381"/>
                    </a:cubicBezTo>
                    <a:close/>
                    <a:moveTo>
                      <a:pt x="1767" y="1422"/>
                    </a:moveTo>
                    <a:lnTo>
                      <a:pt x="1551" y="1547"/>
                    </a:lnTo>
                    <a:lnTo>
                      <a:pt x="1717" y="1835"/>
                    </a:lnTo>
                    <a:lnTo>
                      <a:pt x="1933" y="1710"/>
                    </a:lnTo>
                    <a:lnTo>
                      <a:pt x="1767" y="1422"/>
                    </a:lnTo>
                    <a:close/>
                    <a:moveTo>
                      <a:pt x="1956" y="1749"/>
                    </a:moveTo>
                    <a:lnTo>
                      <a:pt x="1739" y="1874"/>
                    </a:lnTo>
                    <a:cubicBezTo>
                      <a:pt x="1774" y="1934"/>
                      <a:pt x="1850" y="1954"/>
                      <a:pt x="1910" y="1919"/>
                    </a:cubicBezTo>
                    <a:cubicBezTo>
                      <a:pt x="1969" y="1885"/>
                      <a:pt x="1990" y="1809"/>
                      <a:pt x="1956" y="1749"/>
                    </a:cubicBezTo>
                    <a:close/>
                    <a:moveTo>
                      <a:pt x="803" y="551"/>
                    </a:moveTo>
                    <a:lnTo>
                      <a:pt x="249" y="551"/>
                    </a:lnTo>
                    <a:lnTo>
                      <a:pt x="249" y="613"/>
                    </a:lnTo>
                    <a:lnTo>
                      <a:pt x="803" y="613"/>
                    </a:lnTo>
                    <a:lnTo>
                      <a:pt x="803" y="551"/>
                    </a:lnTo>
                    <a:close/>
                    <a:moveTo>
                      <a:pt x="675" y="828"/>
                    </a:moveTo>
                    <a:lnTo>
                      <a:pt x="249" y="828"/>
                    </a:lnTo>
                    <a:lnTo>
                      <a:pt x="249" y="890"/>
                    </a:lnTo>
                    <a:lnTo>
                      <a:pt x="675" y="890"/>
                    </a:lnTo>
                    <a:lnTo>
                      <a:pt x="675" y="828"/>
                    </a:lnTo>
                    <a:close/>
                    <a:moveTo>
                      <a:pt x="249" y="1167"/>
                    </a:moveTo>
                    <a:lnTo>
                      <a:pt x="675" y="1167"/>
                    </a:lnTo>
                    <a:lnTo>
                      <a:pt x="675" y="1105"/>
                    </a:lnTo>
                    <a:lnTo>
                      <a:pt x="249" y="1105"/>
                    </a:lnTo>
                    <a:lnTo>
                      <a:pt x="249" y="1167"/>
                    </a:lnTo>
                    <a:close/>
                    <a:moveTo>
                      <a:pt x="249" y="1444"/>
                    </a:moveTo>
                    <a:lnTo>
                      <a:pt x="803" y="1444"/>
                    </a:lnTo>
                    <a:lnTo>
                      <a:pt x="803" y="1382"/>
                    </a:lnTo>
                    <a:lnTo>
                      <a:pt x="249" y="1382"/>
                    </a:lnTo>
                    <a:lnTo>
                      <a:pt x="249" y="1444"/>
                    </a:lnTo>
                    <a:close/>
                    <a:moveTo>
                      <a:pt x="1308" y="1105"/>
                    </a:moveTo>
                    <a:lnTo>
                      <a:pt x="1179" y="961"/>
                    </a:lnTo>
                    <a:lnTo>
                      <a:pt x="1118" y="1017"/>
                    </a:lnTo>
                    <a:lnTo>
                      <a:pt x="1300" y="1219"/>
                    </a:lnTo>
                    <a:lnTo>
                      <a:pt x="1657" y="922"/>
                    </a:lnTo>
                    <a:lnTo>
                      <a:pt x="1604" y="858"/>
                    </a:lnTo>
                    <a:lnTo>
                      <a:pt x="1308" y="110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 sz="7198" dirty="0"/>
              </a:p>
            </p:txBody>
          </p:sp>
        </p:grpSp>
        <p:sp>
          <p:nvSpPr>
            <p:cNvPr id="215" name="ïṣlïḍe">
              <a:extLst>
                <a:ext uri="{FF2B5EF4-FFF2-40B4-BE49-F238E27FC236}">
                  <a16:creationId xmlns:a16="http://schemas.microsoft.com/office/drawing/2014/main" id="{7FE86142-8FAB-4D46-A63D-B0F20EBFB0EF}"/>
                </a:ext>
              </a:extLst>
            </p:cNvPr>
            <p:cNvSpPr txBox="1"/>
            <p:nvPr/>
          </p:nvSpPr>
          <p:spPr>
            <a:xfrm>
              <a:off x="3667135" y="7049047"/>
              <a:ext cx="3562348" cy="471820"/>
            </a:xfrm>
            <a:prstGeom prst="rect">
              <a:avLst/>
            </a:prstGeom>
            <a:noFill/>
          </p:spPr>
          <p:txBody>
            <a:bodyPr wrap="none" rtlCol="0" anchor="ctr">
              <a:normAutofit/>
            </a:bodyPr>
            <a:lstStyle/>
            <a:p>
              <a:pPr algn="ctr"/>
              <a:r>
                <a:rPr lang="en-US" altLang="zh-CN" sz="1600" b="1" dirty="0"/>
                <a:t>Text here</a:t>
              </a:r>
            </a:p>
          </p:txBody>
        </p:sp>
        <p:grpSp>
          <p:nvGrpSpPr>
            <p:cNvPr id="12" name="íṩḷîḑe">
              <a:extLst>
                <a:ext uri="{FF2B5EF4-FFF2-40B4-BE49-F238E27FC236}">
                  <a16:creationId xmlns:a16="http://schemas.microsoft.com/office/drawing/2014/main" id="{6D3A0FA2-EBD8-40D9-AD1B-DFB44377E913}"/>
                </a:ext>
              </a:extLst>
            </p:cNvPr>
            <p:cNvGrpSpPr/>
            <p:nvPr/>
          </p:nvGrpSpPr>
          <p:grpSpPr>
            <a:xfrm>
              <a:off x="670883" y="5289828"/>
              <a:ext cx="548728" cy="548732"/>
              <a:chOff x="873713" y="5833407"/>
              <a:chExt cx="675000" cy="675005"/>
            </a:xfrm>
          </p:grpSpPr>
          <p:sp>
            <p:nvSpPr>
              <p:cNvPr id="212" name="îṩḻïḓè">
                <a:extLst>
                  <a:ext uri="{FF2B5EF4-FFF2-40B4-BE49-F238E27FC236}">
                    <a16:creationId xmlns:a16="http://schemas.microsoft.com/office/drawing/2014/main" id="{F9046394-C359-4114-902B-0B70F7832406}"/>
                  </a:ext>
                </a:extLst>
              </p:cNvPr>
              <p:cNvSpPr/>
              <p:nvPr/>
            </p:nvSpPr>
            <p:spPr>
              <a:xfrm>
                <a:off x="873713" y="5833407"/>
                <a:ext cx="675000" cy="675005"/>
              </a:xfrm>
              <a:prstGeom prst="ellipse">
                <a:avLst/>
              </a:prstGeom>
              <a:solidFill>
                <a:schemeClr val="accent2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13" name="ïšḻíḑè">
                <a:extLst>
                  <a:ext uri="{FF2B5EF4-FFF2-40B4-BE49-F238E27FC236}">
                    <a16:creationId xmlns:a16="http://schemas.microsoft.com/office/drawing/2014/main" id="{23A5A759-1F9E-4474-8ACC-BD26BE1BD20E}"/>
                  </a:ext>
                </a:extLst>
              </p:cNvPr>
              <p:cNvSpPr/>
              <p:nvPr/>
            </p:nvSpPr>
            <p:spPr bwMode="auto">
              <a:xfrm>
                <a:off x="1039120" y="6002171"/>
                <a:ext cx="344184" cy="337474"/>
              </a:xfrm>
              <a:custGeom>
                <a:avLst/>
                <a:gdLst>
                  <a:gd name="T0" fmla="*/ 1312 w 1990"/>
                  <a:gd name="T1" fmla="*/ 1552 h 1954"/>
                  <a:gd name="T2" fmla="*/ 291 w 1990"/>
                  <a:gd name="T3" fmla="*/ 1746 h 1954"/>
                  <a:gd name="T4" fmla="*/ 0 w 1990"/>
                  <a:gd name="T5" fmla="*/ 540 h 1954"/>
                  <a:gd name="T6" fmla="*/ 515 w 1990"/>
                  <a:gd name="T7" fmla="*/ 249 h 1954"/>
                  <a:gd name="T8" fmla="*/ 1205 w 1990"/>
                  <a:gd name="T9" fmla="*/ 0 h 1954"/>
                  <a:gd name="T10" fmla="*/ 1496 w 1990"/>
                  <a:gd name="T11" fmla="*/ 489 h 1954"/>
                  <a:gd name="T12" fmla="*/ 1413 w 1990"/>
                  <a:gd name="T13" fmla="*/ 291 h 1954"/>
                  <a:gd name="T14" fmla="*/ 802 w 1990"/>
                  <a:gd name="T15" fmla="*/ 83 h 1954"/>
                  <a:gd name="T16" fmla="*/ 1039 w 1990"/>
                  <a:gd name="T17" fmla="*/ 249 h 1954"/>
                  <a:gd name="T18" fmla="*/ 1243 w 1990"/>
                  <a:gd name="T19" fmla="*/ 499 h 1954"/>
                  <a:gd name="T20" fmla="*/ 291 w 1990"/>
                  <a:gd name="T21" fmla="*/ 333 h 1954"/>
                  <a:gd name="T22" fmla="*/ 83 w 1990"/>
                  <a:gd name="T23" fmla="*/ 1455 h 1954"/>
                  <a:gd name="T24" fmla="*/ 1039 w 1990"/>
                  <a:gd name="T25" fmla="*/ 1663 h 1954"/>
                  <a:gd name="T26" fmla="*/ 1641 w 1990"/>
                  <a:gd name="T27" fmla="*/ 1453 h 1954"/>
                  <a:gd name="T28" fmla="*/ 1138 w 1990"/>
                  <a:gd name="T29" fmla="*/ 583 h 1954"/>
                  <a:gd name="T30" fmla="*/ 1641 w 1990"/>
                  <a:gd name="T31" fmla="*/ 1453 h 1954"/>
                  <a:gd name="T32" fmla="*/ 1752 w 1990"/>
                  <a:gd name="T33" fmla="*/ 809 h 1954"/>
                  <a:gd name="T34" fmla="*/ 1026 w 1990"/>
                  <a:gd name="T35" fmla="*/ 1228 h 1954"/>
                  <a:gd name="T36" fmla="*/ 1767 w 1990"/>
                  <a:gd name="T37" fmla="*/ 1422 h 1954"/>
                  <a:gd name="T38" fmla="*/ 1717 w 1990"/>
                  <a:gd name="T39" fmla="*/ 1835 h 1954"/>
                  <a:gd name="T40" fmla="*/ 1767 w 1990"/>
                  <a:gd name="T41" fmla="*/ 1422 h 1954"/>
                  <a:gd name="T42" fmla="*/ 1739 w 1990"/>
                  <a:gd name="T43" fmla="*/ 1874 h 1954"/>
                  <a:gd name="T44" fmla="*/ 1956 w 1990"/>
                  <a:gd name="T45" fmla="*/ 1749 h 1954"/>
                  <a:gd name="T46" fmla="*/ 249 w 1990"/>
                  <a:gd name="T47" fmla="*/ 551 h 1954"/>
                  <a:gd name="T48" fmla="*/ 803 w 1990"/>
                  <a:gd name="T49" fmla="*/ 613 h 1954"/>
                  <a:gd name="T50" fmla="*/ 675 w 1990"/>
                  <a:gd name="T51" fmla="*/ 828 h 1954"/>
                  <a:gd name="T52" fmla="*/ 249 w 1990"/>
                  <a:gd name="T53" fmla="*/ 890 h 1954"/>
                  <a:gd name="T54" fmla="*/ 675 w 1990"/>
                  <a:gd name="T55" fmla="*/ 828 h 1954"/>
                  <a:gd name="T56" fmla="*/ 675 w 1990"/>
                  <a:gd name="T57" fmla="*/ 1167 h 1954"/>
                  <a:gd name="T58" fmla="*/ 249 w 1990"/>
                  <a:gd name="T59" fmla="*/ 1105 h 1954"/>
                  <a:gd name="T60" fmla="*/ 249 w 1990"/>
                  <a:gd name="T61" fmla="*/ 1444 h 1954"/>
                  <a:gd name="T62" fmla="*/ 803 w 1990"/>
                  <a:gd name="T63" fmla="*/ 1382 h 1954"/>
                  <a:gd name="T64" fmla="*/ 249 w 1990"/>
                  <a:gd name="T65" fmla="*/ 1444 h 1954"/>
                  <a:gd name="T66" fmla="*/ 1179 w 1990"/>
                  <a:gd name="T67" fmla="*/ 961 h 1954"/>
                  <a:gd name="T68" fmla="*/ 1300 w 1990"/>
                  <a:gd name="T69" fmla="*/ 1219 h 1954"/>
                  <a:gd name="T70" fmla="*/ 1604 w 1990"/>
                  <a:gd name="T71" fmla="*/ 858 h 1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90" h="1954">
                    <a:moveTo>
                      <a:pt x="1231" y="1534"/>
                    </a:moveTo>
                    <a:cubicBezTo>
                      <a:pt x="1258" y="1542"/>
                      <a:pt x="1285" y="1548"/>
                      <a:pt x="1312" y="1552"/>
                    </a:cubicBezTo>
                    <a:cubicBezTo>
                      <a:pt x="1272" y="1665"/>
                      <a:pt x="1165" y="1746"/>
                      <a:pt x="1039" y="1746"/>
                    </a:cubicBezTo>
                    <a:lnTo>
                      <a:pt x="291" y="1746"/>
                    </a:lnTo>
                    <a:cubicBezTo>
                      <a:pt x="131" y="1746"/>
                      <a:pt x="0" y="1615"/>
                      <a:pt x="0" y="1455"/>
                    </a:cubicBezTo>
                    <a:lnTo>
                      <a:pt x="0" y="540"/>
                    </a:lnTo>
                    <a:cubicBezTo>
                      <a:pt x="0" y="380"/>
                      <a:pt x="131" y="249"/>
                      <a:pt x="291" y="249"/>
                    </a:cubicBezTo>
                    <a:lnTo>
                      <a:pt x="515" y="249"/>
                    </a:lnTo>
                    <a:cubicBezTo>
                      <a:pt x="535" y="109"/>
                      <a:pt x="656" y="0"/>
                      <a:pt x="802" y="0"/>
                    </a:cubicBezTo>
                    <a:lnTo>
                      <a:pt x="1205" y="0"/>
                    </a:lnTo>
                    <a:cubicBezTo>
                      <a:pt x="1366" y="0"/>
                      <a:pt x="1496" y="131"/>
                      <a:pt x="1496" y="291"/>
                    </a:cubicBezTo>
                    <a:lnTo>
                      <a:pt x="1496" y="489"/>
                    </a:lnTo>
                    <a:cubicBezTo>
                      <a:pt x="1469" y="484"/>
                      <a:pt x="1441" y="480"/>
                      <a:pt x="1413" y="479"/>
                    </a:cubicBezTo>
                    <a:lnTo>
                      <a:pt x="1413" y="291"/>
                    </a:lnTo>
                    <a:cubicBezTo>
                      <a:pt x="1413" y="176"/>
                      <a:pt x="1320" y="83"/>
                      <a:pt x="1205" y="83"/>
                    </a:cubicBezTo>
                    <a:lnTo>
                      <a:pt x="802" y="83"/>
                    </a:lnTo>
                    <a:cubicBezTo>
                      <a:pt x="701" y="83"/>
                      <a:pt x="617" y="155"/>
                      <a:pt x="598" y="249"/>
                    </a:cubicBezTo>
                    <a:lnTo>
                      <a:pt x="1039" y="249"/>
                    </a:lnTo>
                    <a:cubicBezTo>
                      <a:pt x="1180" y="249"/>
                      <a:pt x="1297" y="349"/>
                      <a:pt x="1324" y="482"/>
                    </a:cubicBezTo>
                    <a:cubicBezTo>
                      <a:pt x="1297" y="485"/>
                      <a:pt x="1270" y="491"/>
                      <a:pt x="1243" y="499"/>
                    </a:cubicBezTo>
                    <a:cubicBezTo>
                      <a:pt x="1224" y="404"/>
                      <a:pt x="1140" y="333"/>
                      <a:pt x="1039" y="333"/>
                    </a:cubicBezTo>
                    <a:lnTo>
                      <a:pt x="291" y="333"/>
                    </a:lnTo>
                    <a:cubicBezTo>
                      <a:pt x="177" y="333"/>
                      <a:pt x="83" y="426"/>
                      <a:pt x="83" y="540"/>
                    </a:cubicBezTo>
                    <a:lnTo>
                      <a:pt x="83" y="1455"/>
                    </a:lnTo>
                    <a:cubicBezTo>
                      <a:pt x="83" y="1569"/>
                      <a:pt x="177" y="1663"/>
                      <a:pt x="291" y="1663"/>
                    </a:cubicBezTo>
                    <a:lnTo>
                      <a:pt x="1039" y="1663"/>
                    </a:lnTo>
                    <a:cubicBezTo>
                      <a:pt x="1126" y="1663"/>
                      <a:pt x="1200" y="1609"/>
                      <a:pt x="1231" y="1534"/>
                    </a:cubicBezTo>
                    <a:close/>
                    <a:moveTo>
                      <a:pt x="1641" y="1453"/>
                    </a:moveTo>
                    <a:cubicBezTo>
                      <a:pt x="1401" y="1591"/>
                      <a:pt x="1093" y="1509"/>
                      <a:pt x="955" y="1269"/>
                    </a:cubicBezTo>
                    <a:cubicBezTo>
                      <a:pt x="816" y="1029"/>
                      <a:pt x="899" y="722"/>
                      <a:pt x="1138" y="583"/>
                    </a:cubicBezTo>
                    <a:cubicBezTo>
                      <a:pt x="1378" y="445"/>
                      <a:pt x="1686" y="527"/>
                      <a:pt x="1824" y="767"/>
                    </a:cubicBezTo>
                    <a:cubicBezTo>
                      <a:pt x="1963" y="1007"/>
                      <a:pt x="1880" y="1314"/>
                      <a:pt x="1641" y="1453"/>
                    </a:cubicBezTo>
                    <a:close/>
                    <a:moveTo>
                      <a:pt x="1599" y="1381"/>
                    </a:moveTo>
                    <a:cubicBezTo>
                      <a:pt x="1799" y="1266"/>
                      <a:pt x="1868" y="1009"/>
                      <a:pt x="1752" y="809"/>
                    </a:cubicBezTo>
                    <a:cubicBezTo>
                      <a:pt x="1637" y="608"/>
                      <a:pt x="1380" y="539"/>
                      <a:pt x="1180" y="655"/>
                    </a:cubicBezTo>
                    <a:cubicBezTo>
                      <a:pt x="980" y="771"/>
                      <a:pt x="911" y="1027"/>
                      <a:pt x="1026" y="1228"/>
                    </a:cubicBezTo>
                    <a:cubicBezTo>
                      <a:pt x="1142" y="1428"/>
                      <a:pt x="1399" y="1497"/>
                      <a:pt x="1599" y="1381"/>
                    </a:cubicBezTo>
                    <a:close/>
                    <a:moveTo>
                      <a:pt x="1767" y="1422"/>
                    </a:moveTo>
                    <a:lnTo>
                      <a:pt x="1551" y="1547"/>
                    </a:lnTo>
                    <a:lnTo>
                      <a:pt x="1717" y="1835"/>
                    </a:lnTo>
                    <a:lnTo>
                      <a:pt x="1933" y="1710"/>
                    </a:lnTo>
                    <a:lnTo>
                      <a:pt x="1767" y="1422"/>
                    </a:lnTo>
                    <a:close/>
                    <a:moveTo>
                      <a:pt x="1956" y="1749"/>
                    </a:moveTo>
                    <a:lnTo>
                      <a:pt x="1739" y="1874"/>
                    </a:lnTo>
                    <a:cubicBezTo>
                      <a:pt x="1774" y="1934"/>
                      <a:pt x="1850" y="1954"/>
                      <a:pt x="1910" y="1919"/>
                    </a:cubicBezTo>
                    <a:cubicBezTo>
                      <a:pt x="1969" y="1885"/>
                      <a:pt x="1990" y="1809"/>
                      <a:pt x="1956" y="1749"/>
                    </a:cubicBezTo>
                    <a:close/>
                    <a:moveTo>
                      <a:pt x="803" y="551"/>
                    </a:moveTo>
                    <a:lnTo>
                      <a:pt x="249" y="551"/>
                    </a:lnTo>
                    <a:lnTo>
                      <a:pt x="249" y="613"/>
                    </a:lnTo>
                    <a:lnTo>
                      <a:pt x="803" y="613"/>
                    </a:lnTo>
                    <a:lnTo>
                      <a:pt x="803" y="551"/>
                    </a:lnTo>
                    <a:close/>
                    <a:moveTo>
                      <a:pt x="675" y="828"/>
                    </a:moveTo>
                    <a:lnTo>
                      <a:pt x="249" y="828"/>
                    </a:lnTo>
                    <a:lnTo>
                      <a:pt x="249" y="890"/>
                    </a:lnTo>
                    <a:lnTo>
                      <a:pt x="675" y="890"/>
                    </a:lnTo>
                    <a:lnTo>
                      <a:pt x="675" y="828"/>
                    </a:lnTo>
                    <a:close/>
                    <a:moveTo>
                      <a:pt x="249" y="1167"/>
                    </a:moveTo>
                    <a:lnTo>
                      <a:pt x="675" y="1167"/>
                    </a:lnTo>
                    <a:lnTo>
                      <a:pt x="675" y="1105"/>
                    </a:lnTo>
                    <a:lnTo>
                      <a:pt x="249" y="1105"/>
                    </a:lnTo>
                    <a:lnTo>
                      <a:pt x="249" y="1167"/>
                    </a:lnTo>
                    <a:close/>
                    <a:moveTo>
                      <a:pt x="249" y="1444"/>
                    </a:moveTo>
                    <a:lnTo>
                      <a:pt x="803" y="1444"/>
                    </a:lnTo>
                    <a:lnTo>
                      <a:pt x="803" y="1382"/>
                    </a:lnTo>
                    <a:lnTo>
                      <a:pt x="249" y="1382"/>
                    </a:lnTo>
                    <a:lnTo>
                      <a:pt x="249" y="1444"/>
                    </a:lnTo>
                    <a:close/>
                    <a:moveTo>
                      <a:pt x="1308" y="1105"/>
                    </a:moveTo>
                    <a:lnTo>
                      <a:pt x="1179" y="961"/>
                    </a:lnTo>
                    <a:lnTo>
                      <a:pt x="1118" y="1017"/>
                    </a:lnTo>
                    <a:lnTo>
                      <a:pt x="1300" y="1219"/>
                    </a:lnTo>
                    <a:lnTo>
                      <a:pt x="1657" y="922"/>
                    </a:lnTo>
                    <a:lnTo>
                      <a:pt x="1604" y="858"/>
                    </a:lnTo>
                    <a:lnTo>
                      <a:pt x="1308" y="110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 sz="7198" dirty="0"/>
              </a:p>
            </p:txBody>
          </p:sp>
        </p:grpSp>
        <p:grpSp>
          <p:nvGrpSpPr>
            <p:cNvPr id="14" name="iślïḓê">
              <a:extLst>
                <a:ext uri="{FF2B5EF4-FFF2-40B4-BE49-F238E27FC236}">
                  <a16:creationId xmlns:a16="http://schemas.microsoft.com/office/drawing/2014/main" id="{9E0A584D-2595-459C-8597-CD64A5814399}"/>
                </a:ext>
              </a:extLst>
            </p:cNvPr>
            <p:cNvGrpSpPr/>
            <p:nvPr/>
          </p:nvGrpSpPr>
          <p:grpSpPr>
            <a:xfrm>
              <a:off x="670883" y="6789660"/>
              <a:ext cx="548728" cy="548732"/>
              <a:chOff x="-3787013" y="7678377"/>
              <a:chExt cx="675000" cy="675005"/>
            </a:xfrm>
          </p:grpSpPr>
          <p:sp>
            <p:nvSpPr>
              <p:cNvPr id="208" name="ïšlíḋe">
                <a:extLst>
                  <a:ext uri="{FF2B5EF4-FFF2-40B4-BE49-F238E27FC236}">
                    <a16:creationId xmlns:a16="http://schemas.microsoft.com/office/drawing/2014/main" id="{4B326724-5D6B-4955-87F3-94DA31CC46A2}"/>
                  </a:ext>
                </a:extLst>
              </p:cNvPr>
              <p:cNvSpPr/>
              <p:nvPr/>
            </p:nvSpPr>
            <p:spPr>
              <a:xfrm>
                <a:off x="-3787013" y="7678377"/>
                <a:ext cx="675000" cy="675005"/>
              </a:xfrm>
              <a:prstGeom prst="ellipse">
                <a:avLst/>
              </a:prstGeom>
              <a:solidFill>
                <a:schemeClr val="accent3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9" name="íśḷíde">
                <a:extLst>
                  <a:ext uri="{FF2B5EF4-FFF2-40B4-BE49-F238E27FC236}">
                    <a16:creationId xmlns:a16="http://schemas.microsoft.com/office/drawing/2014/main" id="{CB79ED2D-A866-4B84-BBC8-5E200E611299}"/>
                  </a:ext>
                </a:extLst>
              </p:cNvPr>
              <p:cNvSpPr/>
              <p:nvPr/>
            </p:nvSpPr>
            <p:spPr bwMode="auto">
              <a:xfrm>
                <a:off x="-3621606" y="7847141"/>
                <a:ext cx="344184" cy="337474"/>
              </a:xfrm>
              <a:custGeom>
                <a:avLst/>
                <a:gdLst>
                  <a:gd name="T0" fmla="*/ 1312 w 1990"/>
                  <a:gd name="T1" fmla="*/ 1552 h 1954"/>
                  <a:gd name="T2" fmla="*/ 291 w 1990"/>
                  <a:gd name="T3" fmla="*/ 1746 h 1954"/>
                  <a:gd name="T4" fmla="*/ 0 w 1990"/>
                  <a:gd name="T5" fmla="*/ 540 h 1954"/>
                  <a:gd name="T6" fmla="*/ 515 w 1990"/>
                  <a:gd name="T7" fmla="*/ 249 h 1954"/>
                  <a:gd name="T8" fmla="*/ 1205 w 1990"/>
                  <a:gd name="T9" fmla="*/ 0 h 1954"/>
                  <a:gd name="T10" fmla="*/ 1496 w 1990"/>
                  <a:gd name="T11" fmla="*/ 489 h 1954"/>
                  <a:gd name="T12" fmla="*/ 1413 w 1990"/>
                  <a:gd name="T13" fmla="*/ 291 h 1954"/>
                  <a:gd name="T14" fmla="*/ 802 w 1990"/>
                  <a:gd name="T15" fmla="*/ 83 h 1954"/>
                  <a:gd name="T16" fmla="*/ 1039 w 1990"/>
                  <a:gd name="T17" fmla="*/ 249 h 1954"/>
                  <a:gd name="T18" fmla="*/ 1243 w 1990"/>
                  <a:gd name="T19" fmla="*/ 499 h 1954"/>
                  <a:gd name="T20" fmla="*/ 291 w 1990"/>
                  <a:gd name="T21" fmla="*/ 333 h 1954"/>
                  <a:gd name="T22" fmla="*/ 83 w 1990"/>
                  <a:gd name="T23" fmla="*/ 1455 h 1954"/>
                  <a:gd name="T24" fmla="*/ 1039 w 1990"/>
                  <a:gd name="T25" fmla="*/ 1663 h 1954"/>
                  <a:gd name="T26" fmla="*/ 1641 w 1990"/>
                  <a:gd name="T27" fmla="*/ 1453 h 1954"/>
                  <a:gd name="T28" fmla="*/ 1138 w 1990"/>
                  <a:gd name="T29" fmla="*/ 583 h 1954"/>
                  <a:gd name="T30" fmla="*/ 1641 w 1990"/>
                  <a:gd name="T31" fmla="*/ 1453 h 1954"/>
                  <a:gd name="T32" fmla="*/ 1752 w 1990"/>
                  <a:gd name="T33" fmla="*/ 809 h 1954"/>
                  <a:gd name="T34" fmla="*/ 1026 w 1990"/>
                  <a:gd name="T35" fmla="*/ 1228 h 1954"/>
                  <a:gd name="T36" fmla="*/ 1767 w 1990"/>
                  <a:gd name="T37" fmla="*/ 1422 h 1954"/>
                  <a:gd name="T38" fmla="*/ 1717 w 1990"/>
                  <a:gd name="T39" fmla="*/ 1835 h 1954"/>
                  <a:gd name="T40" fmla="*/ 1767 w 1990"/>
                  <a:gd name="T41" fmla="*/ 1422 h 1954"/>
                  <a:gd name="T42" fmla="*/ 1739 w 1990"/>
                  <a:gd name="T43" fmla="*/ 1874 h 1954"/>
                  <a:gd name="T44" fmla="*/ 1956 w 1990"/>
                  <a:gd name="T45" fmla="*/ 1749 h 1954"/>
                  <a:gd name="T46" fmla="*/ 249 w 1990"/>
                  <a:gd name="T47" fmla="*/ 551 h 1954"/>
                  <a:gd name="T48" fmla="*/ 803 w 1990"/>
                  <a:gd name="T49" fmla="*/ 613 h 1954"/>
                  <a:gd name="T50" fmla="*/ 675 w 1990"/>
                  <a:gd name="T51" fmla="*/ 828 h 1954"/>
                  <a:gd name="T52" fmla="*/ 249 w 1990"/>
                  <a:gd name="T53" fmla="*/ 890 h 1954"/>
                  <a:gd name="T54" fmla="*/ 675 w 1990"/>
                  <a:gd name="T55" fmla="*/ 828 h 1954"/>
                  <a:gd name="T56" fmla="*/ 675 w 1990"/>
                  <a:gd name="T57" fmla="*/ 1167 h 1954"/>
                  <a:gd name="T58" fmla="*/ 249 w 1990"/>
                  <a:gd name="T59" fmla="*/ 1105 h 1954"/>
                  <a:gd name="T60" fmla="*/ 249 w 1990"/>
                  <a:gd name="T61" fmla="*/ 1444 h 1954"/>
                  <a:gd name="T62" fmla="*/ 803 w 1990"/>
                  <a:gd name="T63" fmla="*/ 1382 h 1954"/>
                  <a:gd name="T64" fmla="*/ 249 w 1990"/>
                  <a:gd name="T65" fmla="*/ 1444 h 1954"/>
                  <a:gd name="T66" fmla="*/ 1179 w 1990"/>
                  <a:gd name="T67" fmla="*/ 961 h 1954"/>
                  <a:gd name="T68" fmla="*/ 1300 w 1990"/>
                  <a:gd name="T69" fmla="*/ 1219 h 1954"/>
                  <a:gd name="T70" fmla="*/ 1604 w 1990"/>
                  <a:gd name="T71" fmla="*/ 858 h 1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90" h="1954">
                    <a:moveTo>
                      <a:pt x="1231" y="1534"/>
                    </a:moveTo>
                    <a:cubicBezTo>
                      <a:pt x="1258" y="1542"/>
                      <a:pt x="1285" y="1548"/>
                      <a:pt x="1312" y="1552"/>
                    </a:cubicBezTo>
                    <a:cubicBezTo>
                      <a:pt x="1272" y="1665"/>
                      <a:pt x="1165" y="1746"/>
                      <a:pt x="1039" y="1746"/>
                    </a:cubicBezTo>
                    <a:lnTo>
                      <a:pt x="291" y="1746"/>
                    </a:lnTo>
                    <a:cubicBezTo>
                      <a:pt x="131" y="1746"/>
                      <a:pt x="0" y="1615"/>
                      <a:pt x="0" y="1455"/>
                    </a:cubicBezTo>
                    <a:lnTo>
                      <a:pt x="0" y="540"/>
                    </a:lnTo>
                    <a:cubicBezTo>
                      <a:pt x="0" y="380"/>
                      <a:pt x="131" y="249"/>
                      <a:pt x="291" y="249"/>
                    </a:cubicBezTo>
                    <a:lnTo>
                      <a:pt x="515" y="249"/>
                    </a:lnTo>
                    <a:cubicBezTo>
                      <a:pt x="535" y="109"/>
                      <a:pt x="656" y="0"/>
                      <a:pt x="802" y="0"/>
                    </a:cubicBezTo>
                    <a:lnTo>
                      <a:pt x="1205" y="0"/>
                    </a:lnTo>
                    <a:cubicBezTo>
                      <a:pt x="1366" y="0"/>
                      <a:pt x="1496" y="131"/>
                      <a:pt x="1496" y="291"/>
                    </a:cubicBezTo>
                    <a:lnTo>
                      <a:pt x="1496" y="489"/>
                    </a:lnTo>
                    <a:cubicBezTo>
                      <a:pt x="1469" y="484"/>
                      <a:pt x="1441" y="480"/>
                      <a:pt x="1413" y="479"/>
                    </a:cubicBezTo>
                    <a:lnTo>
                      <a:pt x="1413" y="291"/>
                    </a:lnTo>
                    <a:cubicBezTo>
                      <a:pt x="1413" y="176"/>
                      <a:pt x="1320" y="83"/>
                      <a:pt x="1205" y="83"/>
                    </a:cubicBezTo>
                    <a:lnTo>
                      <a:pt x="802" y="83"/>
                    </a:lnTo>
                    <a:cubicBezTo>
                      <a:pt x="701" y="83"/>
                      <a:pt x="617" y="155"/>
                      <a:pt x="598" y="249"/>
                    </a:cubicBezTo>
                    <a:lnTo>
                      <a:pt x="1039" y="249"/>
                    </a:lnTo>
                    <a:cubicBezTo>
                      <a:pt x="1180" y="249"/>
                      <a:pt x="1297" y="349"/>
                      <a:pt x="1324" y="482"/>
                    </a:cubicBezTo>
                    <a:cubicBezTo>
                      <a:pt x="1297" y="485"/>
                      <a:pt x="1270" y="491"/>
                      <a:pt x="1243" y="499"/>
                    </a:cubicBezTo>
                    <a:cubicBezTo>
                      <a:pt x="1224" y="404"/>
                      <a:pt x="1140" y="333"/>
                      <a:pt x="1039" y="333"/>
                    </a:cubicBezTo>
                    <a:lnTo>
                      <a:pt x="291" y="333"/>
                    </a:lnTo>
                    <a:cubicBezTo>
                      <a:pt x="177" y="333"/>
                      <a:pt x="83" y="426"/>
                      <a:pt x="83" y="540"/>
                    </a:cubicBezTo>
                    <a:lnTo>
                      <a:pt x="83" y="1455"/>
                    </a:lnTo>
                    <a:cubicBezTo>
                      <a:pt x="83" y="1569"/>
                      <a:pt x="177" y="1663"/>
                      <a:pt x="291" y="1663"/>
                    </a:cubicBezTo>
                    <a:lnTo>
                      <a:pt x="1039" y="1663"/>
                    </a:lnTo>
                    <a:cubicBezTo>
                      <a:pt x="1126" y="1663"/>
                      <a:pt x="1200" y="1609"/>
                      <a:pt x="1231" y="1534"/>
                    </a:cubicBezTo>
                    <a:close/>
                    <a:moveTo>
                      <a:pt x="1641" y="1453"/>
                    </a:moveTo>
                    <a:cubicBezTo>
                      <a:pt x="1401" y="1591"/>
                      <a:pt x="1093" y="1509"/>
                      <a:pt x="955" y="1269"/>
                    </a:cubicBezTo>
                    <a:cubicBezTo>
                      <a:pt x="816" y="1029"/>
                      <a:pt x="899" y="722"/>
                      <a:pt x="1138" y="583"/>
                    </a:cubicBezTo>
                    <a:cubicBezTo>
                      <a:pt x="1378" y="445"/>
                      <a:pt x="1686" y="527"/>
                      <a:pt x="1824" y="767"/>
                    </a:cubicBezTo>
                    <a:cubicBezTo>
                      <a:pt x="1963" y="1007"/>
                      <a:pt x="1880" y="1314"/>
                      <a:pt x="1641" y="1453"/>
                    </a:cubicBezTo>
                    <a:close/>
                    <a:moveTo>
                      <a:pt x="1599" y="1381"/>
                    </a:moveTo>
                    <a:cubicBezTo>
                      <a:pt x="1799" y="1266"/>
                      <a:pt x="1868" y="1009"/>
                      <a:pt x="1752" y="809"/>
                    </a:cubicBezTo>
                    <a:cubicBezTo>
                      <a:pt x="1637" y="608"/>
                      <a:pt x="1380" y="539"/>
                      <a:pt x="1180" y="655"/>
                    </a:cubicBezTo>
                    <a:cubicBezTo>
                      <a:pt x="980" y="771"/>
                      <a:pt x="911" y="1027"/>
                      <a:pt x="1026" y="1228"/>
                    </a:cubicBezTo>
                    <a:cubicBezTo>
                      <a:pt x="1142" y="1428"/>
                      <a:pt x="1399" y="1497"/>
                      <a:pt x="1599" y="1381"/>
                    </a:cubicBezTo>
                    <a:close/>
                    <a:moveTo>
                      <a:pt x="1767" y="1422"/>
                    </a:moveTo>
                    <a:lnTo>
                      <a:pt x="1551" y="1547"/>
                    </a:lnTo>
                    <a:lnTo>
                      <a:pt x="1717" y="1835"/>
                    </a:lnTo>
                    <a:lnTo>
                      <a:pt x="1933" y="1710"/>
                    </a:lnTo>
                    <a:lnTo>
                      <a:pt x="1767" y="1422"/>
                    </a:lnTo>
                    <a:close/>
                    <a:moveTo>
                      <a:pt x="1956" y="1749"/>
                    </a:moveTo>
                    <a:lnTo>
                      <a:pt x="1739" y="1874"/>
                    </a:lnTo>
                    <a:cubicBezTo>
                      <a:pt x="1774" y="1934"/>
                      <a:pt x="1850" y="1954"/>
                      <a:pt x="1910" y="1919"/>
                    </a:cubicBezTo>
                    <a:cubicBezTo>
                      <a:pt x="1969" y="1885"/>
                      <a:pt x="1990" y="1809"/>
                      <a:pt x="1956" y="1749"/>
                    </a:cubicBezTo>
                    <a:close/>
                    <a:moveTo>
                      <a:pt x="803" y="551"/>
                    </a:moveTo>
                    <a:lnTo>
                      <a:pt x="249" y="551"/>
                    </a:lnTo>
                    <a:lnTo>
                      <a:pt x="249" y="613"/>
                    </a:lnTo>
                    <a:lnTo>
                      <a:pt x="803" y="613"/>
                    </a:lnTo>
                    <a:lnTo>
                      <a:pt x="803" y="551"/>
                    </a:lnTo>
                    <a:close/>
                    <a:moveTo>
                      <a:pt x="675" y="828"/>
                    </a:moveTo>
                    <a:lnTo>
                      <a:pt x="249" y="828"/>
                    </a:lnTo>
                    <a:lnTo>
                      <a:pt x="249" y="890"/>
                    </a:lnTo>
                    <a:lnTo>
                      <a:pt x="675" y="890"/>
                    </a:lnTo>
                    <a:lnTo>
                      <a:pt x="675" y="828"/>
                    </a:lnTo>
                    <a:close/>
                    <a:moveTo>
                      <a:pt x="249" y="1167"/>
                    </a:moveTo>
                    <a:lnTo>
                      <a:pt x="675" y="1167"/>
                    </a:lnTo>
                    <a:lnTo>
                      <a:pt x="675" y="1105"/>
                    </a:lnTo>
                    <a:lnTo>
                      <a:pt x="249" y="1105"/>
                    </a:lnTo>
                    <a:lnTo>
                      <a:pt x="249" y="1167"/>
                    </a:lnTo>
                    <a:close/>
                    <a:moveTo>
                      <a:pt x="249" y="1444"/>
                    </a:moveTo>
                    <a:lnTo>
                      <a:pt x="803" y="1444"/>
                    </a:lnTo>
                    <a:lnTo>
                      <a:pt x="803" y="1382"/>
                    </a:lnTo>
                    <a:lnTo>
                      <a:pt x="249" y="1382"/>
                    </a:lnTo>
                    <a:lnTo>
                      <a:pt x="249" y="1444"/>
                    </a:lnTo>
                    <a:close/>
                    <a:moveTo>
                      <a:pt x="1308" y="1105"/>
                    </a:moveTo>
                    <a:lnTo>
                      <a:pt x="1179" y="961"/>
                    </a:lnTo>
                    <a:lnTo>
                      <a:pt x="1118" y="1017"/>
                    </a:lnTo>
                    <a:lnTo>
                      <a:pt x="1300" y="1219"/>
                    </a:lnTo>
                    <a:lnTo>
                      <a:pt x="1657" y="922"/>
                    </a:lnTo>
                    <a:lnTo>
                      <a:pt x="1604" y="858"/>
                    </a:lnTo>
                    <a:lnTo>
                      <a:pt x="1308" y="110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 sz="7198" dirty="0"/>
              </a:p>
            </p:txBody>
          </p:sp>
        </p:grpSp>
        <p:sp>
          <p:nvSpPr>
            <p:cNvPr id="17" name="ïşḷíḍe">
              <a:extLst>
                <a:ext uri="{FF2B5EF4-FFF2-40B4-BE49-F238E27FC236}">
                  <a16:creationId xmlns:a16="http://schemas.microsoft.com/office/drawing/2014/main" id="{10947721-0817-403E-AA20-6406F42BC37C}"/>
                </a:ext>
              </a:extLst>
            </p:cNvPr>
            <p:cNvSpPr/>
            <p:nvPr/>
          </p:nvSpPr>
          <p:spPr bwMode="auto">
            <a:xfrm>
              <a:off x="4792227" y="2093483"/>
              <a:ext cx="170844" cy="195045"/>
            </a:xfrm>
            <a:custGeom>
              <a:avLst/>
              <a:gdLst>
                <a:gd name="T0" fmla="*/ 288 w 447"/>
                <a:gd name="T1" fmla="*/ 344 h 483"/>
                <a:gd name="T2" fmla="*/ 231 w 447"/>
                <a:gd name="T3" fmla="*/ 343 h 483"/>
                <a:gd name="T4" fmla="*/ 155 w 447"/>
                <a:gd name="T5" fmla="*/ 347 h 483"/>
                <a:gd name="T6" fmla="*/ 120 w 447"/>
                <a:gd name="T7" fmla="*/ 304 h 483"/>
                <a:gd name="T8" fmla="*/ 125 w 447"/>
                <a:gd name="T9" fmla="*/ 219 h 483"/>
                <a:gd name="T10" fmla="*/ 203 w 447"/>
                <a:gd name="T11" fmla="*/ 138 h 483"/>
                <a:gd name="T12" fmla="*/ 306 w 447"/>
                <a:gd name="T13" fmla="*/ 128 h 483"/>
                <a:gd name="T14" fmla="*/ 307 w 447"/>
                <a:gd name="T15" fmla="*/ 246 h 483"/>
                <a:gd name="T16" fmla="*/ 306 w 447"/>
                <a:gd name="T17" fmla="*/ 305 h 483"/>
                <a:gd name="T18" fmla="*/ 334 w 447"/>
                <a:gd name="T19" fmla="*/ 318 h 483"/>
                <a:gd name="T20" fmla="*/ 384 w 447"/>
                <a:gd name="T21" fmla="*/ 286 h 483"/>
                <a:gd name="T22" fmla="*/ 406 w 447"/>
                <a:gd name="T23" fmla="*/ 203 h 483"/>
                <a:gd name="T24" fmla="*/ 356 w 447"/>
                <a:gd name="T25" fmla="*/ 79 h 483"/>
                <a:gd name="T26" fmla="*/ 234 w 447"/>
                <a:gd name="T27" fmla="*/ 37 h 483"/>
                <a:gd name="T28" fmla="*/ 97 w 447"/>
                <a:gd name="T29" fmla="*/ 95 h 483"/>
                <a:gd name="T30" fmla="*/ 41 w 447"/>
                <a:gd name="T31" fmla="*/ 238 h 483"/>
                <a:gd name="T32" fmla="*/ 101 w 447"/>
                <a:gd name="T33" fmla="*/ 392 h 483"/>
                <a:gd name="T34" fmla="*/ 246 w 447"/>
                <a:gd name="T35" fmla="*/ 445 h 483"/>
                <a:gd name="T36" fmla="*/ 387 w 447"/>
                <a:gd name="T37" fmla="*/ 410 h 483"/>
                <a:gd name="T38" fmla="*/ 405 w 447"/>
                <a:gd name="T39" fmla="*/ 415 h 483"/>
                <a:gd name="T40" fmla="*/ 340 w 447"/>
                <a:gd name="T41" fmla="*/ 470 h 483"/>
                <a:gd name="T42" fmla="*/ 179 w 447"/>
                <a:gd name="T43" fmla="*/ 475 h 483"/>
                <a:gd name="T44" fmla="*/ 70 w 447"/>
                <a:gd name="T45" fmla="*/ 418 h 483"/>
                <a:gd name="T46" fmla="*/ 8 w 447"/>
                <a:gd name="T47" fmla="*/ 310 h 483"/>
                <a:gd name="T48" fmla="*/ 8 w 447"/>
                <a:gd name="T49" fmla="*/ 175 h 483"/>
                <a:gd name="T50" fmla="*/ 67 w 447"/>
                <a:gd name="T51" fmla="*/ 70 h 483"/>
                <a:gd name="T52" fmla="*/ 171 w 447"/>
                <a:gd name="T53" fmla="*/ 8 h 483"/>
                <a:gd name="T54" fmla="*/ 288 w 447"/>
                <a:gd name="T55" fmla="*/ 6 h 483"/>
                <a:gd name="T56" fmla="*/ 382 w 447"/>
                <a:gd name="T57" fmla="*/ 53 h 483"/>
                <a:gd name="T58" fmla="*/ 439 w 447"/>
                <a:gd name="T59" fmla="*/ 143 h 483"/>
                <a:gd name="T60" fmla="*/ 438 w 447"/>
                <a:gd name="T61" fmla="*/ 263 h 483"/>
                <a:gd name="T62" fmla="*/ 374 w 447"/>
                <a:gd name="T63" fmla="*/ 343 h 483"/>
                <a:gd name="T64" fmla="*/ 198 w 447"/>
                <a:gd name="T65" fmla="*/ 316 h 483"/>
                <a:gd name="T66" fmla="*/ 234 w 447"/>
                <a:gd name="T67" fmla="*/ 303 h 483"/>
                <a:gd name="T68" fmla="*/ 262 w 447"/>
                <a:gd name="T69" fmla="*/ 252 h 483"/>
                <a:gd name="T70" fmla="*/ 260 w 447"/>
                <a:gd name="T71" fmla="*/ 161 h 483"/>
                <a:gd name="T72" fmla="*/ 188 w 447"/>
                <a:gd name="T73" fmla="*/ 195 h 483"/>
                <a:gd name="T74" fmla="*/ 160 w 447"/>
                <a:gd name="T75" fmla="*/ 270 h 483"/>
                <a:gd name="T76" fmla="*/ 198 w 447"/>
                <a:gd name="T77" fmla="*/ 316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47" h="483">
                  <a:moveTo>
                    <a:pt x="326" y="355"/>
                  </a:moveTo>
                  <a:cubicBezTo>
                    <a:pt x="311" y="355"/>
                    <a:pt x="298" y="351"/>
                    <a:pt x="288" y="344"/>
                  </a:cubicBezTo>
                  <a:cubicBezTo>
                    <a:pt x="278" y="336"/>
                    <a:pt x="272" y="325"/>
                    <a:pt x="269" y="309"/>
                  </a:cubicBezTo>
                  <a:cubicBezTo>
                    <a:pt x="257" y="325"/>
                    <a:pt x="245" y="336"/>
                    <a:pt x="231" y="343"/>
                  </a:cubicBezTo>
                  <a:cubicBezTo>
                    <a:pt x="217" y="350"/>
                    <a:pt x="203" y="354"/>
                    <a:pt x="187" y="354"/>
                  </a:cubicBezTo>
                  <a:cubicBezTo>
                    <a:pt x="175" y="354"/>
                    <a:pt x="164" y="352"/>
                    <a:pt x="155" y="347"/>
                  </a:cubicBezTo>
                  <a:cubicBezTo>
                    <a:pt x="146" y="343"/>
                    <a:pt x="139" y="337"/>
                    <a:pt x="133" y="330"/>
                  </a:cubicBezTo>
                  <a:cubicBezTo>
                    <a:pt x="127" y="323"/>
                    <a:pt x="123" y="314"/>
                    <a:pt x="120" y="304"/>
                  </a:cubicBezTo>
                  <a:cubicBezTo>
                    <a:pt x="117" y="294"/>
                    <a:pt x="115" y="283"/>
                    <a:pt x="115" y="271"/>
                  </a:cubicBezTo>
                  <a:cubicBezTo>
                    <a:pt x="115" y="254"/>
                    <a:pt x="119" y="237"/>
                    <a:pt x="125" y="219"/>
                  </a:cubicBezTo>
                  <a:cubicBezTo>
                    <a:pt x="132" y="202"/>
                    <a:pt x="141" y="186"/>
                    <a:pt x="154" y="172"/>
                  </a:cubicBezTo>
                  <a:cubicBezTo>
                    <a:pt x="167" y="158"/>
                    <a:pt x="183" y="147"/>
                    <a:pt x="203" y="138"/>
                  </a:cubicBezTo>
                  <a:cubicBezTo>
                    <a:pt x="222" y="129"/>
                    <a:pt x="244" y="125"/>
                    <a:pt x="269" y="125"/>
                  </a:cubicBezTo>
                  <a:cubicBezTo>
                    <a:pt x="283" y="125"/>
                    <a:pt x="295" y="126"/>
                    <a:pt x="306" y="128"/>
                  </a:cubicBezTo>
                  <a:cubicBezTo>
                    <a:pt x="316" y="130"/>
                    <a:pt x="326" y="133"/>
                    <a:pt x="335" y="137"/>
                  </a:cubicBezTo>
                  <a:cubicBezTo>
                    <a:pt x="307" y="246"/>
                    <a:pt x="307" y="246"/>
                    <a:pt x="307" y="246"/>
                  </a:cubicBezTo>
                  <a:cubicBezTo>
                    <a:pt x="303" y="261"/>
                    <a:pt x="301" y="273"/>
                    <a:pt x="301" y="283"/>
                  </a:cubicBezTo>
                  <a:cubicBezTo>
                    <a:pt x="301" y="292"/>
                    <a:pt x="303" y="299"/>
                    <a:pt x="306" y="305"/>
                  </a:cubicBezTo>
                  <a:cubicBezTo>
                    <a:pt x="308" y="310"/>
                    <a:pt x="312" y="313"/>
                    <a:pt x="317" y="315"/>
                  </a:cubicBezTo>
                  <a:cubicBezTo>
                    <a:pt x="323" y="317"/>
                    <a:pt x="328" y="318"/>
                    <a:pt x="334" y="318"/>
                  </a:cubicBezTo>
                  <a:cubicBezTo>
                    <a:pt x="344" y="318"/>
                    <a:pt x="353" y="315"/>
                    <a:pt x="362" y="310"/>
                  </a:cubicBezTo>
                  <a:cubicBezTo>
                    <a:pt x="370" y="304"/>
                    <a:pt x="378" y="296"/>
                    <a:pt x="384" y="286"/>
                  </a:cubicBezTo>
                  <a:cubicBezTo>
                    <a:pt x="391" y="276"/>
                    <a:pt x="396" y="264"/>
                    <a:pt x="400" y="250"/>
                  </a:cubicBezTo>
                  <a:cubicBezTo>
                    <a:pt x="404" y="236"/>
                    <a:pt x="406" y="220"/>
                    <a:pt x="406" y="203"/>
                  </a:cubicBezTo>
                  <a:cubicBezTo>
                    <a:pt x="406" y="175"/>
                    <a:pt x="401" y="151"/>
                    <a:pt x="392" y="130"/>
                  </a:cubicBezTo>
                  <a:cubicBezTo>
                    <a:pt x="384" y="110"/>
                    <a:pt x="372" y="93"/>
                    <a:pt x="356" y="79"/>
                  </a:cubicBezTo>
                  <a:cubicBezTo>
                    <a:pt x="341" y="65"/>
                    <a:pt x="323" y="55"/>
                    <a:pt x="302" y="48"/>
                  </a:cubicBezTo>
                  <a:cubicBezTo>
                    <a:pt x="281" y="41"/>
                    <a:pt x="258" y="37"/>
                    <a:pt x="234" y="37"/>
                  </a:cubicBezTo>
                  <a:cubicBezTo>
                    <a:pt x="207" y="37"/>
                    <a:pt x="182" y="42"/>
                    <a:pt x="158" y="53"/>
                  </a:cubicBezTo>
                  <a:cubicBezTo>
                    <a:pt x="135" y="63"/>
                    <a:pt x="115" y="77"/>
                    <a:pt x="97" y="95"/>
                  </a:cubicBezTo>
                  <a:cubicBezTo>
                    <a:pt x="80" y="113"/>
                    <a:pt x="66" y="134"/>
                    <a:pt x="56" y="158"/>
                  </a:cubicBezTo>
                  <a:cubicBezTo>
                    <a:pt x="46" y="183"/>
                    <a:pt x="41" y="210"/>
                    <a:pt x="41" y="238"/>
                  </a:cubicBezTo>
                  <a:cubicBezTo>
                    <a:pt x="41" y="272"/>
                    <a:pt x="47" y="302"/>
                    <a:pt x="57" y="328"/>
                  </a:cubicBezTo>
                  <a:cubicBezTo>
                    <a:pt x="68" y="354"/>
                    <a:pt x="83" y="375"/>
                    <a:pt x="101" y="392"/>
                  </a:cubicBezTo>
                  <a:cubicBezTo>
                    <a:pt x="119" y="410"/>
                    <a:pt x="141" y="423"/>
                    <a:pt x="166" y="432"/>
                  </a:cubicBezTo>
                  <a:cubicBezTo>
                    <a:pt x="191" y="440"/>
                    <a:pt x="218" y="445"/>
                    <a:pt x="246" y="445"/>
                  </a:cubicBezTo>
                  <a:cubicBezTo>
                    <a:pt x="277" y="445"/>
                    <a:pt x="304" y="441"/>
                    <a:pt x="327" y="435"/>
                  </a:cubicBezTo>
                  <a:cubicBezTo>
                    <a:pt x="351" y="428"/>
                    <a:pt x="371" y="420"/>
                    <a:pt x="387" y="410"/>
                  </a:cubicBezTo>
                  <a:cubicBezTo>
                    <a:pt x="391" y="408"/>
                    <a:pt x="395" y="407"/>
                    <a:pt x="398" y="408"/>
                  </a:cubicBezTo>
                  <a:cubicBezTo>
                    <a:pt x="401" y="409"/>
                    <a:pt x="404" y="411"/>
                    <a:pt x="405" y="415"/>
                  </a:cubicBezTo>
                  <a:cubicBezTo>
                    <a:pt x="413" y="436"/>
                    <a:pt x="413" y="436"/>
                    <a:pt x="413" y="436"/>
                  </a:cubicBezTo>
                  <a:cubicBezTo>
                    <a:pt x="392" y="450"/>
                    <a:pt x="367" y="462"/>
                    <a:pt x="340" y="470"/>
                  </a:cubicBezTo>
                  <a:cubicBezTo>
                    <a:pt x="312" y="478"/>
                    <a:pt x="281" y="483"/>
                    <a:pt x="246" y="483"/>
                  </a:cubicBezTo>
                  <a:cubicBezTo>
                    <a:pt x="223" y="483"/>
                    <a:pt x="201" y="480"/>
                    <a:pt x="179" y="475"/>
                  </a:cubicBezTo>
                  <a:cubicBezTo>
                    <a:pt x="158" y="470"/>
                    <a:pt x="138" y="463"/>
                    <a:pt x="120" y="453"/>
                  </a:cubicBezTo>
                  <a:cubicBezTo>
                    <a:pt x="102" y="444"/>
                    <a:pt x="85" y="432"/>
                    <a:pt x="70" y="418"/>
                  </a:cubicBezTo>
                  <a:cubicBezTo>
                    <a:pt x="55" y="404"/>
                    <a:pt x="43" y="388"/>
                    <a:pt x="32" y="370"/>
                  </a:cubicBezTo>
                  <a:cubicBezTo>
                    <a:pt x="22" y="352"/>
                    <a:pt x="14" y="332"/>
                    <a:pt x="8" y="310"/>
                  </a:cubicBezTo>
                  <a:cubicBezTo>
                    <a:pt x="2" y="288"/>
                    <a:pt x="0" y="264"/>
                    <a:pt x="0" y="238"/>
                  </a:cubicBezTo>
                  <a:cubicBezTo>
                    <a:pt x="0" y="217"/>
                    <a:pt x="2" y="196"/>
                    <a:pt x="8" y="175"/>
                  </a:cubicBezTo>
                  <a:cubicBezTo>
                    <a:pt x="13" y="155"/>
                    <a:pt x="21" y="136"/>
                    <a:pt x="31" y="118"/>
                  </a:cubicBezTo>
                  <a:cubicBezTo>
                    <a:pt x="41" y="101"/>
                    <a:pt x="53" y="85"/>
                    <a:pt x="67" y="70"/>
                  </a:cubicBezTo>
                  <a:cubicBezTo>
                    <a:pt x="82" y="56"/>
                    <a:pt x="97" y="43"/>
                    <a:pt x="115" y="33"/>
                  </a:cubicBezTo>
                  <a:cubicBezTo>
                    <a:pt x="132" y="22"/>
                    <a:pt x="151" y="14"/>
                    <a:pt x="171" y="8"/>
                  </a:cubicBezTo>
                  <a:cubicBezTo>
                    <a:pt x="191" y="3"/>
                    <a:pt x="212" y="0"/>
                    <a:pt x="234" y="0"/>
                  </a:cubicBezTo>
                  <a:cubicBezTo>
                    <a:pt x="252" y="0"/>
                    <a:pt x="270" y="2"/>
                    <a:pt x="288" y="6"/>
                  </a:cubicBezTo>
                  <a:cubicBezTo>
                    <a:pt x="306" y="10"/>
                    <a:pt x="323" y="16"/>
                    <a:pt x="338" y="24"/>
                  </a:cubicBezTo>
                  <a:cubicBezTo>
                    <a:pt x="354" y="32"/>
                    <a:pt x="369" y="41"/>
                    <a:pt x="382" y="53"/>
                  </a:cubicBezTo>
                  <a:cubicBezTo>
                    <a:pt x="395" y="65"/>
                    <a:pt x="407" y="78"/>
                    <a:pt x="416" y="93"/>
                  </a:cubicBezTo>
                  <a:cubicBezTo>
                    <a:pt x="426" y="108"/>
                    <a:pt x="434" y="125"/>
                    <a:pt x="439" y="143"/>
                  </a:cubicBezTo>
                  <a:cubicBezTo>
                    <a:pt x="444" y="161"/>
                    <a:pt x="447" y="181"/>
                    <a:pt x="447" y="203"/>
                  </a:cubicBezTo>
                  <a:cubicBezTo>
                    <a:pt x="447" y="225"/>
                    <a:pt x="444" y="245"/>
                    <a:pt x="438" y="263"/>
                  </a:cubicBezTo>
                  <a:cubicBezTo>
                    <a:pt x="431" y="282"/>
                    <a:pt x="423" y="298"/>
                    <a:pt x="412" y="311"/>
                  </a:cubicBezTo>
                  <a:cubicBezTo>
                    <a:pt x="401" y="325"/>
                    <a:pt x="389" y="336"/>
                    <a:pt x="374" y="343"/>
                  </a:cubicBezTo>
                  <a:cubicBezTo>
                    <a:pt x="359" y="351"/>
                    <a:pt x="343" y="355"/>
                    <a:pt x="326" y="355"/>
                  </a:cubicBezTo>
                  <a:close/>
                  <a:moveTo>
                    <a:pt x="198" y="316"/>
                  </a:moveTo>
                  <a:cubicBezTo>
                    <a:pt x="204" y="316"/>
                    <a:pt x="210" y="315"/>
                    <a:pt x="217" y="313"/>
                  </a:cubicBezTo>
                  <a:cubicBezTo>
                    <a:pt x="223" y="311"/>
                    <a:pt x="229" y="308"/>
                    <a:pt x="234" y="303"/>
                  </a:cubicBezTo>
                  <a:cubicBezTo>
                    <a:pt x="240" y="298"/>
                    <a:pt x="245" y="291"/>
                    <a:pt x="250" y="283"/>
                  </a:cubicBezTo>
                  <a:cubicBezTo>
                    <a:pt x="255" y="275"/>
                    <a:pt x="259" y="265"/>
                    <a:pt x="262" y="252"/>
                  </a:cubicBezTo>
                  <a:cubicBezTo>
                    <a:pt x="285" y="164"/>
                    <a:pt x="285" y="164"/>
                    <a:pt x="285" y="164"/>
                  </a:cubicBezTo>
                  <a:cubicBezTo>
                    <a:pt x="277" y="162"/>
                    <a:pt x="269" y="161"/>
                    <a:pt x="260" y="161"/>
                  </a:cubicBezTo>
                  <a:cubicBezTo>
                    <a:pt x="246" y="161"/>
                    <a:pt x="232" y="164"/>
                    <a:pt x="220" y="170"/>
                  </a:cubicBezTo>
                  <a:cubicBezTo>
                    <a:pt x="208" y="177"/>
                    <a:pt x="197" y="185"/>
                    <a:pt x="188" y="195"/>
                  </a:cubicBezTo>
                  <a:cubicBezTo>
                    <a:pt x="180" y="205"/>
                    <a:pt x="173" y="217"/>
                    <a:pt x="168" y="230"/>
                  </a:cubicBezTo>
                  <a:cubicBezTo>
                    <a:pt x="163" y="243"/>
                    <a:pt x="160" y="256"/>
                    <a:pt x="160" y="270"/>
                  </a:cubicBezTo>
                  <a:cubicBezTo>
                    <a:pt x="160" y="284"/>
                    <a:pt x="163" y="295"/>
                    <a:pt x="170" y="303"/>
                  </a:cubicBezTo>
                  <a:cubicBezTo>
                    <a:pt x="176" y="312"/>
                    <a:pt x="186" y="316"/>
                    <a:pt x="198" y="316"/>
                  </a:cubicBezTo>
                  <a:close/>
                </a:path>
              </a:pathLst>
            </a:cu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ïṡlîdè">
              <a:extLst>
                <a:ext uri="{FF2B5EF4-FFF2-40B4-BE49-F238E27FC236}">
                  <a16:creationId xmlns:a16="http://schemas.microsoft.com/office/drawing/2014/main" id="{FC7853FD-19A1-495C-BA31-401004758801}"/>
                </a:ext>
              </a:extLst>
            </p:cNvPr>
            <p:cNvSpPr/>
            <p:nvPr/>
          </p:nvSpPr>
          <p:spPr bwMode="auto">
            <a:xfrm>
              <a:off x="7430619" y="1666302"/>
              <a:ext cx="101174" cy="106795"/>
            </a:xfrm>
            <a:custGeom>
              <a:avLst/>
              <a:gdLst>
                <a:gd name="T0" fmla="*/ 132 w 264"/>
                <a:gd name="T1" fmla="*/ 246 h 265"/>
                <a:gd name="T2" fmla="*/ 132 w 264"/>
                <a:gd name="T3" fmla="*/ 227 h 265"/>
                <a:gd name="T4" fmla="*/ 65 w 264"/>
                <a:gd name="T5" fmla="*/ 200 h 265"/>
                <a:gd name="T6" fmla="*/ 37 w 264"/>
                <a:gd name="T7" fmla="*/ 133 h 265"/>
                <a:gd name="T8" fmla="*/ 65 w 264"/>
                <a:gd name="T9" fmla="*/ 66 h 265"/>
                <a:gd name="T10" fmla="*/ 132 w 264"/>
                <a:gd name="T11" fmla="*/ 38 h 265"/>
                <a:gd name="T12" fmla="*/ 199 w 264"/>
                <a:gd name="T13" fmla="*/ 66 h 265"/>
                <a:gd name="T14" fmla="*/ 227 w 264"/>
                <a:gd name="T15" fmla="*/ 133 h 265"/>
                <a:gd name="T16" fmla="*/ 199 w 264"/>
                <a:gd name="T17" fmla="*/ 200 h 265"/>
                <a:gd name="T18" fmla="*/ 132 w 264"/>
                <a:gd name="T19" fmla="*/ 227 h 265"/>
                <a:gd name="T20" fmla="*/ 132 w 264"/>
                <a:gd name="T21" fmla="*/ 246 h 265"/>
                <a:gd name="T22" fmla="*/ 132 w 264"/>
                <a:gd name="T23" fmla="*/ 265 h 265"/>
                <a:gd name="T24" fmla="*/ 226 w 264"/>
                <a:gd name="T25" fmla="*/ 226 h 265"/>
                <a:gd name="T26" fmla="*/ 264 w 264"/>
                <a:gd name="T27" fmla="*/ 133 h 265"/>
                <a:gd name="T28" fmla="*/ 226 w 264"/>
                <a:gd name="T29" fmla="*/ 39 h 265"/>
                <a:gd name="T30" fmla="*/ 132 w 264"/>
                <a:gd name="T31" fmla="*/ 0 h 265"/>
                <a:gd name="T32" fmla="*/ 39 w 264"/>
                <a:gd name="T33" fmla="*/ 39 h 265"/>
                <a:gd name="T34" fmla="*/ 0 w 264"/>
                <a:gd name="T35" fmla="*/ 133 h 265"/>
                <a:gd name="T36" fmla="*/ 39 w 264"/>
                <a:gd name="T37" fmla="*/ 226 h 265"/>
                <a:gd name="T38" fmla="*/ 132 w 264"/>
                <a:gd name="T39" fmla="*/ 265 h 265"/>
                <a:gd name="T40" fmla="*/ 132 w 264"/>
                <a:gd name="T41" fmla="*/ 246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265">
                  <a:moveTo>
                    <a:pt x="132" y="246"/>
                  </a:moveTo>
                  <a:cubicBezTo>
                    <a:pt x="132" y="227"/>
                    <a:pt x="132" y="227"/>
                    <a:pt x="132" y="227"/>
                  </a:cubicBezTo>
                  <a:cubicBezTo>
                    <a:pt x="106" y="227"/>
                    <a:pt x="82" y="217"/>
                    <a:pt x="65" y="200"/>
                  </a:cubicBezTo>
                  <a:cubicBezTo>
                    <a:pt x="48" y="182"/>
                    <a:pt x="37" y="159"/>
                    <a:pt x="37" y="133"/>
                  </a:cubicBezTo>
                  <a:cubicBezTo>
                    <a:pt x="37" y="107"/>
                    <a:pt x="48" y="83"/>
                    <a:pt x="65" y="66"/>
                  </a:cubicBezTo>
                  <a:cubicBezTo>
                    <a:pt x="82" y="49"/>
                    <a:pt x="106" y="38"/>
                    <a:pt x="132" y="38"/>
                  </a:cubicBezTo>
                  <a:cubicBezTo>
                    <a:pt x="158" y="38"/>
                    <a:pt x="182" y="49"/>
                    <a:pt x="199" y="66"/>
                  </a:cubicBezTo>
                  <a:cubicBezTo>
                    <a:pt x="216" y="83"/>
                    <a:pt x="227" y="107"/>
                    <a:pt x="227" y="133"/>
                  </a:cubicBezTo>
                  <a:cubicBezTo>
                    <a:pt x="227" y="159"/>
                    <a:pt x="216" y="182"/>
                    <a:pt x="199" y="200"/>
                  </a:cubicBezTo>
                  <a:cubicBezTo>
                    <a:pt x="182" y="217"/>
                    <a:pt x="158" y="227"/>
                    <a:pt x="132" y="227"/>
                  </a:cubicBezTo>
                  <a:cubicBezTo>
                    <a:pt x="132" y="246"/>
                    <a:pt x="132" y="246"/>
                    <a:pt x="132" y="246"/>
                  </a:cubicBezTo>
                  <a:cubicBezTo>
                    <a:pt x="132" y="265"/>
                    <a:pt x="132" y="265"/>
                    <a:pt x="132" y="265"/>
                  </a:cubicBezTo>
                  <a:cubicBezTo>
                    <a:pt x="169" y="265"/>
                    <a:pt x="202" y="250"/>
                    <a:pt x="226" y="226"/>
                  </a:cubicBezTo>
                  <a:cubicBezTo>
                    <a:pt x="250" y="202"/>
                    <a:pt x="264" y="169"/>
                    <a:pt x="264" y="133"/>
                  </a:cubicBezTo>
                  <a:cubicBezTo>
                    <a:pt x="264" y="96"/>
                    <a:pt x="250" y="63"/>
                    <a:pt x="226" y="39"/>
                  </a:cubicBezTo>
                  <a:cubicBezTo>
                    <a:pt x="202" y="15"/>
                    <a:pt x="169" y="0"/>
                    <a:pt x="132" y="0"/>
                  </a:cubicBezTo>
                  <a:cubicBezTo>
                    <a:pt x="96" y="0"/>
                    <a:pt x="62" y="15"/>
                    <a:pt x="39" y="39"/>
                  </a:cubicBezTo>
                  <a:cubicBezTo>
                    <a:pt x="15" y="63"/>
                    <a:pt x="0" y="96"/>
                    <a:pt x="0" y="133"/>
                  </a:cubicBezTo>
                  <a:cubicBezTo>
                    <a:pt x="0" y="169"/>
                    <a:pt x="15" y="202"/>
                    <a:pt x="39" y="226"/>
                  </a:cubicBezTo>
                  <a:cubicBezTo>
                    <a:pt x="62" y="250"/>
                    <a:pt x="96" y="265"/>
                    <a:pt x="132" y="265"/>
                  </a:cubicBezTo>
                  <a:lnTo>
                    <a:pt x="132" y="246"/>
                  </a:lnTo>
                  <a:close/>
                </a:path>
              </a:pathLst>
            </a:cu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íşḷîḑê">
              <a:extLst>
                <a:ext uri="{FF2B5EF4-FFF2-40B4-BE49-F238E27FC236}">
                  <a16:creationId xmlns:a16="http://schemas.microsoft.com/office/drawing/2014/main" id="{F1087CD2-121D-4486-87EB-62F1CD55D884}"/>
                </a:ext>
              </a:extLst>
            </p:cNvPr>
            <p:cNvSpPr/>
            <p:nvPr/>
          </p:nvSpPr>
          <p:spPr bwMode="auto">
            <a:xfrm>
              <a:off x="5086054" y="2467585"/>
              <a:ext cx="1958651" cy="250681"/>
            </a:xfrm>
            <a:custGeom>
              <a:avLst/>
              <a:gdLst>
                <a:gd name="T0" fmla="*/ 0 w 5126"/>
                <a:gd name="T1" fmla="*/ 368 h 622"/>
                <a:gd name="T2" fmla="*/ 254 w 5126"/>
                <a:gd name="T3" fmla="*/ 622 h 622"/>
                <a:gd name="T4" fmla="*/ 4872 w 5126"/>
                <a:gd name="T5" fmla="*/ 622 h 622"/>
                <a:gd name="T6" fmla="*/ 5126 w 5126"/>
                <a:gd name="T7" fmla="*/ 368 h 622"/>
                <a:gd name="T8" fmla="*/ 5126 w 5126"/>
                <a:gd name="T9" fmla="*/ 0 h 622"/>
                <a:gd name="T10" fmla="*/ 0 w 5126"/>
                <a:gd name="T11" fmla="*/ 0 h 622"/>
                <a:gd name="T12" fmla="*/ 0 w 5126"/>
                <a:gd name="T13" fmla="*/ 368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26" h="622">
                  <a:moveTo>
                    <a:pt x="0" y="368"/>
                  </a:moveTo>
                  <a:cubicBezTo>
                    <a:pt x="0" y="508"/>
                    <a:pt x="113" y="622"/>
                    <a:pt x="254" y="622"/>
                  </a:cubicBezTo>
                  <a:cubicBezTo>
                    <a:pt x="4872" y="622"/>
                    <a:pt x="4872" y="622"/>
                    <a:pt x="4872" y="622"/>
                  </a:cubicBezTo>
                  <a:cubicBezTo>
                    <a:pt x="5012" y="622"/>
                    <a:pt x="5126" y="508"/>
                    <a:pt x="5126" y="368"/>
                  </a:cubicBezTo>
                  <a:cubicBezTo>
                    <a:pt x="5126" y="0"/>
                    <a:pt x="5126" y="0"/>
                    <a:pt x="512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68"/>
                    <a:pt x="0" y="368"/>
                    <a:pt x="0" y="36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iŝḻiďê">
              <a:extLst>
                <a:ext uri="{FF2B5EF4-FFF2-40B4-BE49-F238E27FC236}">
                  <a16:creationId xmlns:a16="http://schemas.microsoft.com/office/drawing/2014/main" id="{A7C12F72-3DE6-45DA-BBBE-A9FADBAFED46}"/>
                </a:ext>
              </a:extLst>
            </p:cNvPr>
            <p:cNvSpPr/>
            <p:nvPr/>
          </p:nvSpPr>
          <p:spPr bwMode="auto">
            <a:xfrm>
              <a:off x="5075149" y="2456074"/>
              <a:ext cx="1980462" cy="273703"/>
            </a:xfrm>
            <a:custGeom>
              <a:avLst/>
              <a:gdLst>
                <a:gd name="T0" fmla="*/ 29 w 5183"/>
                <a:gd name="T1" fmla="*/ 396 h 678"/>
                <a:gd name="T2" fmla="*/ 0 w 5183"/>
                <a:gd name="T3" fmla="*/ 396 h 678"/>
                <a:gd name="T4" fmla="*/ 23 w 5183"/>
                <a:gd name="T5" fmla="*/ 506 h 678"/>
                <a:gd name="T6" fmla="*/ 125 w 5183"/>
                <a:gd name="T7" fmla="*/ 630 h 678"/>
                <a:gd name="T8" fmla="*/ 283 w 5183"/>
                <a:gd name="T9" fmla="*/ 678 h 678"/>
                <a:gd name="T10" fmla="*/ 4901 w 5183"/>
                <a:gd name="T11" fmla="*/ 678 h 678"/>
                <a:gd name="T12" fmla="*/ 5010 w 5183"/>
                <a:gd name="T13" fmla="*/ 656 h 678"/>
                <a:gd name="T14" fmla="*/ 5135 w 5183"/>
                <a:gd name="T15" fmla="*/ 554 h 678"/>
                <a:gd name="T16" fmla="*/ 5183 w 5183"/>
                <a:gd name="T17" fmla="*/ 396 h 678"/>
                <a:gd name="T18" fmla="*/ 5183 w 5183"/>
                <a:gd name="T19" fmla="*/ 28 h 678"/>
                <a:gd name="T20" fmla="*/ 5155 w 5183"/>
                <a:gd name="T21" fmla="*/ 0 h 678"/>
                <a:gd name="T22" fmla="*/ 29 w 5183"/>
                <a:gd name="T23" fmla="*/ 0 h 678"/>
                <a:gd name="T24" fmla="*/ 0 w 5183"/>
                <a:gd name="T25" fmla="*/ 28 h 678"/>
                <a:gd name="T26" fmla="*/ 0 w 5183"/>
                <a:gd name="T27" fmla="*/ 396 h 678"/>
                <a:gd name="T28" fmla="*/ 29 w 5183"/>
                <a:gd name="T29" fmla="*/ 396 h 678"/>
                <a:gd name="T30" fmla="*/ 57 w 5183"/>
                <a:gd name="T31" fmla="*/ 396 h 678"/>
                <a:gd name="T32" fmla="*/ 57 w 5183"/>
                <a:gd name="T33" fmla="*/ 57 h 678"/>
                <a:gd name="T34" fmla="*/ 5126 w 5183"/>
                <a:gd name="T35" fmla="*/ 57 h 678"/>
                <a:gd name="T36" fmla="*/ 5126 w 5183"/>
                <a:gd name="T37" fmla="*/ 396 h 678"/>
                <a:gd name="T38" fmla="*/ 5109 w 5183"/>
                <a:gd name="T39" fmla="*/ 484 h 678"/>
                <a:gd name="T40" fmla="*/ 5027 w 5183"/>
                <a:gd name="T41" fmla="*/ 583 h 678"/>
                <a:gd name="T42" fmla="*/ 4901 w 5183"/>
                <a:gd name="T43" fmla="*/ 621 h 678"/>
                <a:gd name="T44" fmla="*/ 283 w 5183"/>
                <a:gd name="T45" fmla="*/ 621 h 678"/>
                <a:gd name="T46" fmla="*/ 195 w 5183"/>
                <a:gd name="T47" fmla="*/ 604 h 678"/>
                <a:gd name="T48" fmla="*/ 95 w 5183"/>
                <a:gd name="T49" fmla="*/ 522 h 678"/>
                <a:gd name="T50" fmla="*/ 57 w 5183"/>
                <a:gd name="T51" fmla="*/ 396 h 678"/>
                <a:gd name="T52" fmla="*/ 29 w 5183"/>
                <a:gd name="T53" fmla="*/ 396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83" h="678">
                  <a:moveTo>
                    <a:pt x="29" y="396"/>
                  </a:moveTo>
                  <a:cubicBezTo>
                    <a:pt x="0" y="396"/>
                    <a:pt x="0" y="396"/>
                    <a:pt x="0" y="396"/>
                  </a:cubicBezTo>
                  <a:cubicBezTo>
                    <a:pt x="0" y="435"/>
                    <a:pt x="8" y="472"/>
                    <a:pt x="23" y="506"/>
                  </a:cubicBezTo>
                  <a:cubicBezTo>
                    <a:pt x="44" y="556"/>
                    <a:pt x="80" y="599"/>
                    <a:pt x="125" y="630"/>
                  </a:cubicBezTo>
                  <a:cubicBezTo>
                    <a:pt x="170" y="660"/>
                    <a:pt x="224" y="678"/>
                    <a:pt x="283" y="678"/>
                  </a:cubicBezTo>
                  <a:cubicBezTo>
                    <a:pt x="4901" y="678"/>
                    <a:pt x="4901" y="678"/>
                    <a:pt x="4901" y="678"/>
                  </a:cubicBezTo>
                  <a:cubicBezTo>
                    <a:pt x="4939" y="678"/>
                    <a:pt x="4977" y="670"/>
                    <a:pt x="5010" y="656"/>
                  </a:cubicBezTo>
                  <a:cubicBezTo>
                    <a:pt x="5061" y="634"/>
                    <a:pt x="5104" y="599"/>
                    <a:pt x="5135" y="554"/>
                  </a:cubicBezTo>
                  <a:cubicBezTo>
                    <a:pt x="5165" y="509"/>
                    <a:pt x="5183" y="454"/>
                    <a:pt x="5183" y="396"/>
                  </a:cubicBezTo>
                  <a:cubicBezTo>
                    <a:pt x="5183" y="28"/>
                    <a:pt x="5183" y="28"/>
                    <a:pt x="5183" y="28"/>
                  </a:cubicBezTo>
                  <a:cubicBezTo>
                    <a:pt x="5155" y="0"/>
                    <a:pt x="5155" y="0"/>
                    <a:pt x="515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96"/>
                    <a:pt x="0" y="396"/>
                    <a:pt x="0" y="396"/>
                  </a:cubicBezTo>
                  <a:cubicBezTo>
                    <a:pt x="29" y="396"/>
                    <a:pt x="29" y="396"/>
                    <a:pt x="29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126" y="57"/>
                    <a:pt x="5126" y="57"/>
                    <a:pt x="5126" y="57"/>
                  </a:cubicBezTo>
                  <a:cubicBezTo>
                    <a:pt x="5126" y="396"/>
                    <a:pt x="5126" y="396"/>
                    <a:pt x="5126" y="396"/>
                  </a:cubicBezTo>
                  <a:cubicBezTo>
                    <a:pt x="5126" y="427"/>
                    <a:pt x="5120" y="457"/>
                    <a:pt x="5109" y="484"/>
                  </a:cubicBezTo>
                  <a:cubicBezTo>
                    <a:pt x="5091" y="524"/>
                    <a:pt x="5063" y="559"/>
                    <a:pt x="5027" y="583"/>
                  </a:cubicBezTo>
                  <a:cubicBezTo>
                    <a:pt x="4991" y="607"/>
                    <a:pt x="4947" y="621"/>
                    <a:pt x="4901" y="621"/>
                  </a:cubicBezTo>
                  <a:cubicBezTo>
                    <a:pt x="283" y="621"/>
                    <a:pt x="283" y="621"/>
                    <a:pt x="283" y="621"/>
                  </a:cubicBezTo>
                  <a:cubicBezTo>
                    <a:pt x="251" y="621"/>
                    <a:pt x="222" y="615"/>
                    <a:pt x="195" y="604"/>
                  </a:cubicBezTo>
                  <a:cubicBezTo>
                    <a:pt x="154" y="587"/>
                    <a:pt x="120" y="558"/>
                    <a:pt x="95" y="522"/>
                  </a:cubicBezTo>
                  <a:cubicBezTo>
                    <a:pt x="71" y="486"/>
                    <a:pt x="57" y="443"/>
                    <a:pt x="57" y="396"/>
                  </a:cubicBezTo>
                  <a:cubicBezTo>
                    <a:pt x="29" y="396"/>
                    <a:pt x="29" y="396"/>
                    <a:pt x="29" y="396"/>
                  </a:cubicBezTo>
                </a:path>
              </a:pathLst>
            </a:cu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iṣļïďe">
              <a:extLst>
                <a:ext uri="{FF2B5EF4-FFF2-40B4-BE49-F238E27FC236}">
                  <a16:creationId xmlns:a16="http://schemas.microsoft.com/office/drawing/2014/main" id="{CBA08089-D752-488A-84F2-42A4F71C641F}"/>
                </a:ext>
              </a:extLst>
            </p:cNvPr>
            <p:cNvSpPr/>
            <p:nvPr/>
          </p:nvSpPr>
          <p:spPr bwMode="auto">
            <a:xfrm>
              <a:off x="5086054" y="1244237"/>
              <a:ext cx="1958651" cy="1229102"/>
            </a:xfrm>
            <a:custGeom>
              <a:avLst/>
              <a:gdLst>
                <a:gd name="T0" fmla="*/ 4872 w 5126"/>
                <a:gd name="T1" fmla="*/ 0 h 3048"/>
                <a:gd name="T2" fmla="*/ 254 w 5126"/>
                <a:gd name="T3" fmla="*/ 0 h 3048"/>
                <a:gd name="T4" fmla="*/ 0 w 5126"/>
                <a:gd name="T5" fmla="*/ 254 h 3048"/>
                <a:gd name="T6" fmla="*/ 0 w 5126"/>
                <a:gd name="T7" fmla="*/ 3048 h 3048"/>
                <a:gd name="T8" fmla="*/ 5126 w 5126"/>
                <a:gd name="T9" fmla="*/ 3048 h 3048"/>
                <a:gd name="T10" fmla="*/ 5126 w 5126"/>
                <a:gd name="T11" fmla="*/ 254 h 3048"/>
                <a:gd name="T12" fmla="*/ 4872 w 5126"/>
                <a:gd name="T13" fmla="*/ 0 h 3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26" h="3048">
                  <a:moveTo>
                    <a:pt x="4872" y="0"/>
                  </a:moveTo>
                  <a:cubicBezTo>
                    <a:pt x="254" y="0"/>
                    <a:pt x="254" y="0"/>
                    <a:pt x="254" y="0"/>
                  </a:cubicBezTo>
                  <a:cubicBezTo>
                    <a:pt x="113" y="0"/>
                    <a:pt x="0" y="114"/>
                    <a:pt x="0" y="254"/>
                  </a:cubicBezTo>
                  <a:cubicBezTo>
                    <a:pt x="0" y="3048"/>
                    <a:pt x="0" y="3048"/>
                    <a:pt x="0" y="3048"/>
                  </a:cubicBezTo>
                  <a:cubicBezTo>
                    <a:pt x="5126" y="3048"/>
                    <a:pt x="5126" y="3048"/>
                    <a:pt x="5126" y="3048"/>
                  </a:cubicBezTo>
                  <a:cubicBezTo>
                    <a:pt x="5126" y="254"/>
                    <a:pt x="5126" y="254"/>
                    <a:pt x="5126" y="254"/>
                  </a:cubicBezTo>
                  <a:cubicBezTo>
                    <a:pt x="5126" y="114"/>
                    <a:pt x="5012" y="0"/>
                    <a:pt x="4872" y="0"/>
                  </a:cubicBezTo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îŝlíďê">
              <a:extLst>
                <a:ext uri="{FF2B5EF4-FFF2-40B4-BE49-F238E27FC236}">
                  <a16:creationId xmlns:a16="http://schemas.microsoft.com/office/drawing/2014/main" id="{56CD9D68-B33E-47C2-94D0-527BD5A120CC}"/>
                </a:ext>
              </a:extLst>
            </p:cNvPr>
            <p:cNvSpPr/>
            <p:nvPr/>
          </p:nvSpPr>
          <p:spPr bwMode="auto">
            <a:xfrm>
              <a:off x="5075149" y="1232727"/>
              <a:ext cx="1980462" cy="1252124"/>
            </a:xfrm>
            <a:custGeom>
              <a:avLst/>
              <a:gdLst>
                <a:gd name="T0" fmla="*/ 4901 w 5183"/>
                <a:gd name="T1" fmla="*/ 28 h 3104"/>
                <a:gd name="T2" fmla="*/ 4901 w 5183"/>
                <a:gd name="T3" fmla="*/ 0 h 3104"/>
                <a:gd name="T4" fmla="*/ 283 w 5183"/>
                <a:gd name="T5" fmla="*/ 0 h 3104"/>
                <a:gd name="T6" fmla="*/ 173 w 5183"/>
                <a:gd name="T7" fmla="*/ 22 h 3104"/>
                <a:gd name="T8" fmla="*/ 49 w 5183"/>
                <a:gd name="T9" fmla="*/ 124 h 3104"/>
                <a:gd name="T10" fmla="*/ 0 w 5183"/>
                <a:gd name="T11" fmla="*/ 282 h 3104"/>
                <a:gd name="T12" fmla="*/ 0 w 5183"/>
                <a:gd name="T13" fmla="*/ 3076 h 3104"/>
                <a:gd name="T14" fmla="*/ 29 w 5183"/>
                <a:gd name="T15" fmla="*/ 3104 h 3104"/>
                <a:gd name="T16" fmla="*/ 5155 w 5183"/>
                <a:gd name="T17" fmla="*/ 3104 h 3104"/>
                <a:gd name="T18" fmla="*/ 5183 w 5183"/>
                <a:gd name="T19" fmla="*/ 3076 h 3104"/>
                <a:gd name="T20" fmla="*/ 5183 w 5183"/>
                <a:gd name="T21" fmla="*/ 282 h 3104"/>
                <a:gd name="T22" fmla="*/ 5161 w 5183"/>
                <a:gd name="T23" fmla="*/ 172 h 3104"/>
                <a:gd name="T24" fmla="*/ 5058 w 5183"/>
                <a:gd name="T25" fmla="*/ 48 h 3104"/>
                <a:gd name="T26" fmla="*/ 4901 w 5183"/>
                <a:gd name="T27" fmla="*/ 0 h 3104"/>
                <a:gd name="T28" fmla="*/ 4901 w 5183"/>
                <a:gd name="T29" fmla="*/ 28 h 3104"/>
                <a:gd name="T30" fmla="*/ 4901 w 5183"/>
                <a:gd name="T31" fmla="*/ 57 h 3104"/>
                <a:gd name="T32" fmla="*/ 4988 w 5183"/>
                <a:gd name="T33" fmla="*/ 74 h 3104"/>
                <a:gd name="T34" fmla="*/ 5088 w 5183"/>
                <a:gd name="T35" fmla="*/ 156 h 3104"/>
                <a:gd name="T36" fmla="*/ 5126 w 5183"/>
                <a:gd name="T37" fmla="*/ 282 h 3104"/>
                <a:gd name="T38" fmla="*/ 5126 w 5183"/>
                <a:gd name="T39" fmla="*/ 3047 h 3104"/>
                <a:gd name="T40" fmla="*/ 57 w 5183"/>
                <a:gd name="T41" fmla="*/ 3047 h 3104"/>
                <a:gd name="T42" fmla="*/ 57 w 5183"/>
                <a:gd name="T43" fmla="*/ 282 h 3104"/>
                <a:gd name="T44" fmla="*/ 75 w 5183"/>
                <a:gd name="T45" fmla="*/ 194 h 3104"/>
                <a:gd name="T46" fmla="*/ 156 w 5183"/>
                <a:gd name="T47" fmla="*/ 95 h 3104"/>
                <a:gd name="T48" fmla="*/ 283 w 5183"/>
                <a:gd name="T49" fmla="*/ 57 h 3104"/>
                <a:gd name="T50" fmla="*/ 4901 w 5183"/>
                <a:gd name="T51" fmla="*/ 57 h 3104"/>
                <a:gd name="T52" fmla="*/ 4901 w 5183"/>
                <a:gd name="T53" fmla="*/ 28 h 3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83" h="3104">
                  <a:moveTo>
                    <a:pt x="4901" y="28"/>
                  </a:moveTo>
                  <a:cubicBezTo>
                    <a:pt x="4901" y="0"/>
                    <a:pt x="4901" y="0"/>
                    <a:pt x="4901" y="0"/>
                  </a:cubicBezTo>
                  <a:cubicBezTo>
                    <a:pt x="283" y="0"/>
                    <a:pt x="283" y="0"/>
                    <a:pt x="283" y="0"/>
                  </a:cubicBezTo>
                  <a:cubicBezTo>
                    <a:pt x="244" y="0"/>
                    <a:pt x="207" y="8"/>
                    <a:pt x="173" y="22"/>
                  </a:cubicBezTo>
                  <a:cubicBezTo>
                    <a:pt x="122" y="44"/>
                    <a:pt x="79" y="79"/>
                    <a:pt x="49" y="124"/>
                  </a:cubicBezTo>
                  <a:cubicBezTo>
                    <a:pt x="18" y="169"/>
                    <a:pt x="0" y="224"/>
                    <a:pt x="0" y="282"/>
                  </a:cubicBezTo>
                  <a:cubicBezTo>
                    <a:pt x="0" y="3076"/>
                    <a:pt x="0" y="3076"/>
                    <a:pt x="0" y="3076"/>
                  </a:cubicBezTo>
                  <a:cubicBezTo>
                    <a:pt x="29" y="3104"/>
                    <a:pt x="29" y="3104"/>
                    <a:pt x="29" y="3104"/>
                  </a:cubicBezTo>
                  <a:cubicBezTo>
                    <a:pt x="5155" y="3104"/>
                    <a:pt x="5155" y="3104"/>
                    <a:pt x="5155" y="3104"/>
                  </a:cubicBezTo>
                  <a:cubicBezTo>
                    <a:pt x="5183" y="3076"/>
                    <a:pt x="5183" y="3076"/>
                    <a:pt x="5183" y="3076"/>
                  </a:cubicBezTo>
                  <a:cubicBezTo>
                    <a:pt x="5183" y="282"/>
                    <a:pt x="5183" y="282"/>
                    <a:pt x="5183" y="282"/>
                  </a:cubicBezTo>
                  <a:cubicBezTo>
                    <a:pt x="5183" y="243"/>
                    <a:pt x="5175" y="206"/>
                    <a:pt x="5161" y="172"/>
                  </a:cubicBezTo>
                  <a:cubicBezTo>
                    <a:pt x="5139" y="122"/>
                    <a:pt x="5103" y="79"/>
                    <a:pt x="5058" y="48"/>
                  </a:cubicBezTo>
                  <a:cubicBezTo>
                    <a:pt x="5013" y="18"/>
                    <a:pt x="4959" y="0"/>
                    <a:pt x="4901" y="0"/>
                  </a:cubicBezTo>
                  <a:cubicBezTo>
                    <a:pt x="4901" y="28"/>
                    <a:pt x="4901" y="28"/>
                    <a:pt x="4901" y="28"/>
                  </a:cubicBezTo>
                  <a:cubicBezTo>
                    <a:pt x="4901" y="57"/>
                    <a:pt x="4901" y="57"/>
                    <a:pt x="4901" y="57"/>
                  </a:cubicBezTo>
                  <a:cubicBezTo>
                    <a:pt x="4932" y="57"/>
                    <a:pt x="4961" y="63"/>
                    <a:pt x="4988" y="74"/>
                  </a:cubicBezTo>
                  <a:cubicBezTo>
                    <a:pt x="5029" y="91"/>
                    <a:pt x="5063" y="120"/>
                    <a:pt x="5088" y="156"/>
                  </a:cubicBezTo>
                  <a:cubicBezTo>
                    <a:pt x="5112" y="192"/>
                    <a:pt x="5126" y="235"/>
                    <a:pt x="5126" y="282"/>
                  </a:cubicBezTo>
                  <a:cubicBezTo>
                    <a:pt x="5126" y="3047"/>
                    <a:pt x="5126" y="3047"/>
                    <a:pt x="5126" y="3047"/>
                  </a:cubicBezTo>
                  <a:cubicBezTo>
                    <a:pt x="57" y="3047"/>
                    <a:pt x="57" y="3047"/>
                    <a:pt x="57" y="3047"/>
                  </a:cubicBezTo>
                  <a:cubicBezTo>
                    <a:pt x="57" y="282"/>
                    <a:pt x="57" y="282"/>
                    <a:pt x="57" y="282"/>
                  </a:cubicBezTo>
                  <a:cubicBezTo>
                    <a:pt x="57" y="251"/>
                    <a:pt x="63" y="221"/>
                    <a:pt x="75" y="194"/>
                  </a:cubicBezTo>
                  <a:cubicBezTo>
                    <a:pt x="92" y="154"/>
                    <a:pt x="120" y="119"/>
                    <a:pt x="156" y="95"/>
                  </a:cubicBezTo>
                  <a:cubicBezTo>
                    <a:pt x="192" y="71"/>
                    <a:pt x="236" y="57"/>
                    <a:pt x="283" y="57"/>
                  </a:cubicBezTo>
                  <a:cubicBezTo>
                    <a:pt x="4901" y="57"/>
                    <a:pt x="4901" y="57"/>
                    <a:pt x="4901" y="57"/>
                  </a:cubicBezTo>
                  <a:cubicBezTo>
                    <a:pt x="4901" y="28"/>
                    <a:pt x="4901" y="28"/>
                    <a:pt x="4901" y="28"/>
                  </a:cubicBezTo>
                </a:path>
              </a:pathLst>
            </a:cu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ïş1ïde">
              <a:extLst>
                <a:ext uri="{FF2B5EF4-FFF2-40B4-BE49-F238E27FC236}">
                  <a16:creationId xmlns:a16="http://schemas.microsoft.com/office/drawing/2014/main" id="{3C3E6CAC-76BC-4C8F-8A3D-044142572E2C}"/>
                </a:ext>
              </a:extLst>
            </p:cNvPr>
            <p:cNvSpPr/>
            <p:nvPr/>
          </p:nvSpPr>
          <p:spPr bwMode="auto">
            <a:xfrm>
              <a:off x="5973597" y="2581414"/>
              <a:ext cx="204165" cy="23022"/>
            </a:xfrm>
            <a:custGeom>
              <a:avLst/>
              <a:gdLst>
                <a:gd name="T0" fmla="*/ 28 w 534"/>
                <a:gd name="T1" fmla="*/ 56 h 56"/>
                <a:gd name="T2" fmla="*/ 506 w 534"/>
                <a:gd name="T3" fmla="*/ 56 h 56"/>
                <a:gd name="T4" fmla="*/ 534 w 534"/>
                <a:gd name="T5" fmla="*/ 28 h 56"/>
                <a:gd name="T6" fmla="*/ 506 w 534"/>
                <a:gd name="T7" fmla="*/ 0 h 56"/>
                <a:gd name="T8" fmla="*/ 28 w 534"/>
                <a:gd name="T9" fmla="*/ 0 h 56"/>
                <a:gd name="T10" fmla="*/ 0 w 534"/>
                <a:gd name="T11" fmla="*/ 28 h 56"/>
                <a:gd name="T12" fmla="*/ 28 w 534"/>
                <a:gd name="T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4" h="56">
                  <a:moveTo>
                    <a:pt x="28" y="56"/>
                  </a:moveTo>
                  <a:cubicBezTo>
                    <a:pt x="506" y="56"/>
                    <a:pt x="506" y="56"/>
                    <a:pt x="506" y="56"/>
                  </a:cubicBezTo>
                  <a:cubicBezTo>
                    <a:pt x="522" y="56"/>
                    <a:pt x="534" y="44"/>
                    <a:pt x="534" y="28"/>
                  </a:cubicBezTo>
                  <a:cubicBezTo>
                    <a:pt x="534" y="13"/>
                    <a:pt x="522" y="0"/>
                    <a:pt x="506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6"/>
                    <a:pt x="28" y="56"/>
                  </a:cubicBezTo>
                </a:path>
              </a:pathLst>
            </a:cu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îṩḷïḓè">
              <a:extLst>
                <a:ext uri="{FF2B5EF4-FFF2-40B4-BE49-F238E27FC236}">
                  <a16:creationId xmlns:a16="http://schemas.microsoft.com/office/drawing/2014/main" id="{9EA5A4E0-A3D2-4413-BDF0-80E4F65CF7C5}"/>
                </a:ext>
              </a:extLst>
            </p:cNvPr>
            <p:cNvSpPr/>
            <p:nvPr/>
          </p:nvSpPr>
          <p:spPr bwMode="auto">
            <a:xfrm>
              <a:off x="5811840" y="2718265"/>
              <a:ext cx="513745" cy="214870"/>
            </a:xfrm>
            <a:custGeom>
              <a:avLst/>
              <a:gdLst>
                <a:gd name="T0" fmla="*/ 848 w 848"/>
                <a:gd name="T1" fmla="*/ 336 h 336"/>
                <a:gd name="T2" fmla="*/ 0 w 848"/>
                <a:gd name="T3" fmla="*/ 336 h 336"/>
                <a:gd name="T4" fmla="*/ 95 w 848"/>
                <a:gd name="T5" fmla="*/ 0 h 336"/>
                <a:gd name="T6" fmla="*/ 753 w 848"/>
                <a:gd name="T7" fmla="*/ 0 h 336"/>
                <a:gd name="T8" fmla="*/ 848 w 848"/>
                <a:gd name="T9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8" h="336">
                  <a:moveTo>
                    <a:pt x="848" y="336"/>
                  </a:moveTo>
                  <a:lnTo>
                    <a:pt x="0" y="336"/>
                  </a:lnTo>
                  <a:lnTo>
                    <a:pt x="95" y="0"/>
                  </a:lnTo>
                  <a:lnTo>
                    <a:pt x="753" y="0"/>
                  </a:lnTo>
                  <a:lnTo>
                    <a:pt x="848" y="336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íšḷïḋè">
              <a:extLst>
                <a:ext uri="{FF2B5EF4-FFF2-40B4-BE49-F238E27FC236}">
                  <a16:creationId xmlns:a16="http://schemas.microsoft.com/office/drawing/2014/main" id="{C3F38556-BF0F-4BCA-919D-C80916A09CCD}"/>
                </a:ext>
              </a:extLst>
            </p:cNvPr>
            <p:cNvSpPr/>
            <p:nvPr/>
          </p:nvSpPr>
          <p:spPr bwMode="auto">
            <a:xfrm>
              <a:off x="5811840" y="2718265"/>
              <a:ext cx="513745" cy="214870"/>
            </a:xfrm>
            <a:custGeom>
              <a:avLst/>
              <a:gdLst>
                <a:gd name="T0" fmla="*/ 848 w 848"/>
                <a:gd name="T1" fmla="*/ 336 h 336"/>
                <a:gd name="T2" fmla="*/ 0 w 848"/>
                <a:gd name="T3" fmla="*/ 336 h 336"/>
                <a:gd name="T4" fmla="*/ 95 w 848"/>
                <a:gd name="T5" fmla="*/ 0 h 336"/>
                <a:gd name="T6" fmla="*/ 753 w 848"/>
                <a:gd name="T7" fmla="*/ 0 h 336"/>
                <a:gd name="T8" fmla="*/ 848 w 848"/>
                <a:gd name="T9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8" h="336">
                  <a:moveTo>
                    <a:pt x="848" y="336"/>
                  </a:moveTo>
                  <a:lnTo>
                    <a:pt x="0" y="336"/>
                  </a:lnTo>
                  <a:lnTo>
                    <a:pt x="95" y="0"/>
                  </a:lnTo>
                  <a:lnTo>
                    <a:pt x="753" y="0"/>
                  </a:lnTo>
                  <a:lnTo>
                    <a:pt x="848" y="33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iš1ïḋé">
              <a:extLst>
                <a:ext uri="{FF2B5EF4-FFF2-40B4-BE49-F238E27FC236}">
                  <a16:creationId xmlns:a16="http://schemas.microsoft.com/office/drawing/2014/main" id="{E93DCC75-A7FD-4871-8BA0-7DE7F62E037C}"/>
                </a:ext>
              </a:extLst>
            </p:cNvPr>
            <p:cNvSpPr/>
            <p:nvPr/>
          </p:nvSpPr>
          <p:spPr bwMode="auto">
            <a:xfrm>
              <a:off x="5801541" y="2706755"/>
              <a:ext cx="534343" cy="237252"/>
            </a:xfrm>
            <a:custGeom>
              <a:avLst/>
              <a:gdLst>
                <a:gd name="T0" fmla="*/ 865 w 882"/>
                <a:gd name="T1" fmla="*/ 354 h 371"/>
                <a:gd name="T2" fmla="*/ 865 w 882"/>
                <a:gd name="T3" fmla="*/ 336 h 371"/>
                <a:gd name="T4" fmla="*/ 40 w 882"/>
                <a:gd name="T5" fmla="*/ 336 h 371"/>
                <a:gd name="T6" fmla="*/ 125 w 882"/>
                <a:gd name="T7" fmla="*/ 36 h 371"/>
                <a:gd name="T8" fmla="*/ 757 w 882"/>
                <a:gd name="T9" fmla="*/ 36 h 371"/>
                <a:gd name="T10" fmla="*/ 848 w 882"/>
                <a:gd name="T11" fmla="*/ 358 h 371"/>
                <a:gd name="T12" fmla="*/ 865 w 882"/>
                <a:gd name="T13" fmla="*/ 354 h 371"/>
                <a:gd name="T14" fmla="*/ 865 w 882"/>
                <a:gd name="T15" fmla="*/ 336 h 371"/>
                <a:gd name="T16" fmla="*/ 865 w 882"/>
                <a:gd name="T17" fmla="*/ 354 h 371"/>
                <a:gd name="T18" fmla="*/ 882 w 882"/>
                <a:gd name="T19" fmla="*/ 349 h 371"/>
                <a:gd name="T20" fmla="*/ 787 w 882"/>
                <a:gd name="T21" fmla="*/ 13 h 371"/>
                <a:gd name="T22" fmla="*/ 770 w 882"/>
                <a:gd name="T23" fmla="*/ 0 h 371"/>
                <a:gd name="T24" fmla="*/ 112 w 882"/>
                <a:gd name="T25" fmla="*/ 0 h 371"/>
                <a:gd name="T26" fmla="*/ 95 w 882"/>
                <a:gd name="T27" fmla="*/ 13 h 371"/>
                <a:gd name="T28" fmla="*/ 0 w 882"/>
                <a:gd name="T29" fmla="*/ 349 h 371"/>
                <a:gd name="T30" fmla="*/ 17 w 882"/>
                <a:gd name="T31" fmla="*/ 371 h 371"/>
                <a:gd name="T32" fmla="*/ 865 w 882"/>
                <a:gd name="T33" fmla="*/ 371 h 371"/>
                <a:gd name="T34" fmla="*/ 882 w 882"/>
                <a:gd name="T35" fmla="*/ 349 h 371"/>
                <a:gd name="T36" fmla="*/ 865 w 882"/>
                <a:gd name="T37" fmla="*/ 354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82" h="371">
                  <a:moveTo>
                    <a:pt x="865" y="354"/>
                  </a:moveTo>
                  <a:lnTo>
                    <a:pt x="865" y="336"/>
                  </a:lnTo>
                  <a:lnTo>
                    <a:pt x="40" y="336"/>
                  </a:lnTo>
                  <a:lnTo>
                    <a:pt x="125" y="36"/>
                  </a:lnTo>
                  <a:lnTo>
                    <a:pt x="757" y="36"/>
                  </a:lnTo>
                  <a:lnTo>
                    <a:pt x="848" y="358"/>
                  </a:lnTo>
                  <a:lnTo>
                    <a:pt x="865" y="354"/>
                  </a:lnTo>
                  <a:lnTo>
                    <a:pt x="865" y="336"/>
                  </a:lnTo>
                  <a:lnTo>
                    <a:pt x="865" y="354"/>
                  </a:lnTo>
                  <a:lnTo>
                    <a:pt x="882" y="349"/>
                  </a:lnTo>
                  <a:lnTo>
                    <a:pt x="787" y="13"/>
                  </a:lnTo>
                  <a:lnTo>
                    <a:pt x="770" y="0"/>
                  </a:lnTo>
                  <a:lnTo>
                    <a:pt x="112" y="0"/>
                  </a:lnTo>
                  <a:lnTo>
                    <a:pt x="95" y="13"/>
                  </a:lnTo>
                  <a:lnTo>
                    <a:pt x="0" y="349"/>
                  </a:lnTo>
                  <a:lnTo>
                    <a:pt x="17" y="371"/>
                  </a:lnTo>
                  <a:lnTo>
                    <a:pt x="865" y="371"/>
                  </a:lnTo>
                  <a:lnTo>
                    <a:pt x="882" y="349"/>
                  </a:lnTo>
                  <a:lnTo>
                    <a:pt x="865" y="354"/>
                  </a:lnTo>
                  <a:close/>
                </a:path>
              </a:pathLst>
            </a:cu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îSľiďè">
              <a:extLst>
                <a:ext uri="{FF2B5EF4-FFF2-40B4-BE49-F238E27FC236}">
                  <a16:creationId xmlns:a16="http://schemas.microsoft.com/office/drawing/2014/main" id="{506B5732-F80B-4C34-9738-15DB4D816835}"/>
                </a:ext>
              </a:extLst>
            </p:cNvPr>
            <p:cNvSpPr/>
            <p:nvPr/>
          </p:nvSpPr>
          <p:spPr bwMode="auto">
            <a:xfrm>
              <a:off x="5801541" y="2706755"/>
              <a:ext cx="534343" cy="237252"/>
            </a:xfrm>
            <a:custGeom>
              <a:avLst/>
              <a:gdLst>
                <a:gd name="T0" fmla="*/ 865 w 882"/>
                <a:gd name="T1" fmla="*/ 354 h 371"/>
                <a:gd name="T2" fmla="*/ 865 w 882"/>
                <a:gd name="T3" fmla="*/ 336 h 371"/>
                <a:gd name="T4" fmla="*/ 40 w 882"/>
                <a:gd name="T5" fmla="*/ 336 h 371"/>
                <a:gd name="T6" fmla="*/ 125 w 882"/>
                <a:gd name="T7" fmla="*/ 36 h 371"/>
                <a:gd name="T8" fmla="*/ 757 w 882"/>
                <a:gd name="T9" fmla="*/ 36 h 371"/>
                <a:gd name="T10" fmla="*/ 848 w 882"/>
                <a:gd name="T11" fmla="*/ 358 h 371"/>
                <a:gd name="T12" fmla="*/ 865 w 882"/>
                <a:gd name="T13" fmla="*/ 354 h 371"/>
                <a:gd name="T14" fmla="*/ 865 w 882"/>
                <a:gd name="T15" fmla="*/ 336 h 371"/>
                <a:gd name="T16" fmla="*/ 865 w 882"/>
                <a:gd name="T17" fmla="*/ 354 h 371"/>
                <a:gd name="T18" fmla="*/ 882 w 882"/>
                <a:gd name="T19" fmla="*/ 349 h 371"/>
                <a:gd name="T20" fmla="*/ 787 w 882"/>
                <a:gd name="T21" fmla="*/ 13 h 371"/>
                <a:gd name="T22" fmla="*/ 770 w 882"/>
                <a:gd name="T23" fmla="*/ 0 h 371"/>
                <a:gd name="T24" fmla="*/ 112 w 882"/>
                <a:gd name="T25" fmla="*/ 0 h 371"/>
                <a:gd name="T26" fmla="*/ 95 w 882"/>
                <a:gd name="T27" fmla="*/ 13 h 371"/>
                <a:gd name="T28" fmla="*/ 0 w 882"/>
                <a:gd name="T29" fmla="*/ 349 h 371"/>
                <a:gd name="T30" fmla="*/ 17 w 882"/>
                <a:gd name="T31" fmla="*/ 371 h 371"/>
                <a:gd name="T32" fmla="*/ 865 w 882"/>
                <a:gd name="T33" fmla="*/ 371 h 371"/>
                <a:gd name="T34" fmla="*/ 882 w 882"/>
                <a:gd name="T35" fmla="*/ 349 h 371"/>
                <a:gd name="T36" fmla="*/ 865 w 882"/>
                <a:gd name="T37" fmla="*/ 354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82" h="371">
                  <a:moveTo>
                    <a:pt x="865" y="354"/>
                  </a:moveTo>
                  <a:lnTo>
                    <a:pt x="865" y="336"/>
                  </a:lnTo>
                  <a:lnTo>
                    <a:pt x="40" y="336"/>
                  </a:lnTo>
                  <a:lnTo>
                    <a:pt x="125" y="36"/>
                  </a:lnTo>
                  <a:lnTo>
                    <a:pt x="757" y="36"/>
                  </a:lnTo>
                  <a:lnTo>
                    <a:pt x="848" y="358"/>
                  </a:lnTo>
                  <a:lnTo>
                    <a:pt x="865" y="354"/>
                  </a:lnTo>
                  <a:lnTo>
                    <a:pt x="865" y="336"/>
                  </a:lnTo>
                  <a:lnTo>
                    <a:pt x="865" y="354"/>
                  </a:lnTo>
                  <a:lnTo>
                    <a:pt x="882" y="349"/>
                  </a:lnTo>
                  <a:lnTo>
                    <a:pt x="787" y="13"/>
                  </a:lnTo>
                  <a:lnTo>
                    <a:pt x="770" y="0"/>
                  </a:lnTo>
                  <a:lnTo>
                    <a:pt x="112" y="0"/>
                  </a:lnTo>
                  <a:lnTo>
                    <a:pt x="95" y="13"/>
                  </a:lnTo>
                  <a:lnTo>
                    <a:pt x="0" y="349"/>
                  </a:lnTo>
                  <a:lnTo>
                    <a:pt x="17" y="371"/>
                  </a:lnTo>
                  <a:lnTo>
                    <a:pt x="865" y="371"/>
                  </a:lnTo>
                  <a:lnTo>
                    <a:pt x="882" y="349"/>
                  </a:lnTo>
                  <a:lnTo>
                    <a:pt x="865" y="3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iSḻïḑé">
              <a:extLst>
                <a:ext uri="{FF2B5EF4-FFF2-40B4-BE49-F238E27FC236}">
                  <a16:creationId xmlns:a16="http://schemas.microsoft.com/office/drawing/2014/main" id="{38B82D7B-275D-44A7-B83D-8549575233B9}"/>
                </a:ext>
              </a:extLst>
            </p:cNvPr>
            <p:cNvSpPr/>
            <p:nvPr/>
          </p:nvSpPr>
          <p:spPr bwMode="auto">
            <a:xfrm>
              <a:off x="5853643" y="2729776"/>
              <a:ext cx="431352" cy="95284"/>
            </a:xfrm>
            <a:custGeom>
              <a:avLst/>
              <a:gdLst>
                <a:gd name="T0" fmla="*/ 1063 w 1129"/>
                <a:gd name="T1" fmla="*/ 0 h 236"/>
                <a:gd name="T2" fmla="*/ 62 w 1129"/>
                <a:gd name="T3" fmla="*/ 0 h 236"/>
                <a:gd name="T4" fmla="*/ 0 w 1129"/>
                <a:gd name="T5" fmla="*/ 220 h 236"/>
                <a:gd name="T6" fmla="*/ 531 w 1129"/>
                <a:gd name="T7" fmla="*/ 217 h 236"/>
                <a:gd name="T8" fmla="*/ 1129 w 1129"/>
                <a:gd name="T9" fmla="*/ 236 h 236"/>
                <a:gd name="T10" fmla="*/ 1063 w 1129"/>
                <a:gd name="T11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9" h="236">
                  <a:moveTo>
                    <a:pt x="1063" y="0"/>
                  </a:moveTo>
                  <a:cubicBezTo>
                    <a:pt x="62" y="0"/>
                    <a:pt x="62" y="0"/>
                    <a:pt x="62" y="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183" y="220"/>
                    <a:pt x="358" y="217"/>
                    <a:pt x="531" y="217"/>
                  </a:cubicBezTo>
                  <a:cubicBezTo>
                    <a:pt x="729" y="217"/>
                    <a:pt x="925" y="221"/>
                    <a:pt x="1129" y="236"/>
                  </a:cubicBezTo>
                  <a:cubicBezTo>
                    <a:pt x="1063" y="0"/>
                    <a:pt x="1063" y="0"/>
                    <a:pt x="1063" y="0"/>
                  </a:cubicBezTo>
                </a:path>
              </a:pathLst>
            </a:custGeom>
            <a:solidFill>
              <a:srgbClr val="DBD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ïṡļïḑè">
              <a:extLst>
                <a:ext uri="{FF2B5EF4-FFF2-40B4-BE49-F238E27FC236}">
                  <a16:creationId xmlns:a16="http://schemas.microsoft.com/office/drawing/2014/main" id="{94D1AF6F-9A57-4B85-85DE-3A94F94519CC}"/>
                </a:ext>
              </a:extLst>
            </p:cNvPr>
            <p:cNvSpPr/>
            <p:nvPr/>
          </p:nvSpPr>
          <p:spPr bwMode="auto">
            <a:xfrm>
              <a:off x="5842131" y="2718265"/>
              <a:ext cx="454373" cy="107435"/>
            </a:xfrm>
            <a:custGeom>
              <a:avLst/>
              <a:gdLst>
                <a:gd name="T0" fmla="*/ 1114 w 1189"/>
                <a:gd name="T1" fmla="*/ 0 h 266"/>
                <a:gd name="T2" fmla="*/ 71 w 1189"/>
                <a:gd name="T3" fmla="*/ 0 h 266"/>
                <a:gd name="T4" fmla="*/ 0 w 1189"/>
                <a:gd name="T5" fmla="*/ 249 h 266"/>
                <a:gd name="T6" fmla="*/ 30 w 1189"/>
                <a:gd name="T7" fmla="*/ 248 h 266"/>
                <a:gd name="T8" fmla="*/ 92 w 1189"/>
                <a:gd name="T9" fmla="*/ 28 h 266"/>
                <a:gd name="T10" fmla="*/ 1093 w 1189"/>
                <a:gd name="T11" fmla="*/ 28 h 266"/>
                <a:gd name="T12" fmla="*/ 1159 w 1189"/>
                <a:gd name="T13" fmla="*/ 264 h 266"/>
                <a:gd name="T14" fmla="*/ 1189 w 1189"/>
                <a:gd name="T15" fmla="*/ 266 h 266"/>
                <a:gd name="T16" fmla="*/ 1114 w 1189"/>
                <a:gd name="T17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9" h="266">
                  <a:moveTo>
                    <a:pt x="1114" y="0"/>
                  </a:moveTo>
                  <a:cubicBezTo>
                    <a:pt x="71" y="0"/>
                    <a:pt x="71" y="0"/>
                    <a:pt x="71" y="0"/>
                  </a:cubicBezTo>
                  <a:cubicBezTo>
                    <a:pt x="0" y="249"/>
                    <a:pt x="0" y="249"/>
                    <a:pt x="0" y="249"/>
                  </a:cubicBezTo>
                  <a:cubicBezTo>
                    <a:pt x="10" y="249"/>
                    <a:pt x="20" y="249"/>
                    <a:pt x="30" y="248"/>
                  </a:cubicBezTo>
                  <a:cubicBezTo>
                    <a:pt x="92" y="28"/>
                    <a:pt x="92" y="28"/>
                    <a:pt x="92" y="28"/>
                  </a:cubicBezTo>
                  <a:cubicBezTo>
                    <a:pt x="1093" y="28"/>
                    <a:pt x="1093" y="28"/>
                    <a:pt x="1093" y="28"/>
                  </a:cubicBezTo>
                  <a:cubicBezTo>
                    <a:pt x="1159" y="264"/>
                    <a:pt x="1159" y="264"/>
                    <a:pt x="1159" y="264"/>
                  </a:cubicBezTo>
                  <a:cubicBezTo>
                    <a:pt x="1169" y="264"/>
                    <a:pt x="1179" y="265"/>
                    <a:pt x="1189" y="266"/>
                  </a:cubicBezTo>
                  <a:cubicBezTo>
                    <a:pt x="1114" y="0"/>
                    <a:pt x="1114" y="0"/>
                    <a:pt x="1114" y="0"/>
                  </a:cubicBezTo>
                </a:path>
              </a:pathLst>
            </a:custGeom>
            <a:solidFill>
              <a:srgbClr val="66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iśḻíḍe">
              <a:extLst>
                <a:ext uri="{FF2B5EF4-FFF2-40B4-BE49-F238E27FC236}">
                  <a16:creationId xmlns:a16="http://schemas.microsoft.com/office/drawing/2014/main" id="{72C4F767-E8F9-43FC-8506-6F10FC76EEC2}"/>
                </a:ext>
              </a:extLst>
            </p:cNvPr>
            <p:cNvSpPr/>
            <p:nvPr/>
          </p:nvSpPr>
          <p:spPr bwMode="auto">
            <a:xfrm>
              <a:off x="7449400" y="1956631"/>
              <a:ext cx="372587" cy="145165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íṧľïḋe">
              <a:extLst>
                <a:ext uri="{FF2B5EF4-FFF2-40B4-BE49-F238E27FC236}">
                  <a16:creationId xmlns:a16="http://schemas.microsoft.com/office/drawing/2014/main" id="{E9A2610E-7F87-4C5A-AACE-079A66C0E400}"/>
                </a:ext>
              </a:extLst>
            </p:cNvPr>
            <p:cNvSpPr/>
            <p:nvPr/>
          </p:nvSpPr>
          <p:spPr bwMode="auto">
            <a:xfrm>
              <a:off x="7438496" y="1945121"/>
              <a:ext cx="394396" cy="167547"/>
            </a:xfrm>
            <a:custGeom>
              <a:avLst/>
              <a:gdLst>
                <a:gd name="T0" fmla="*/ 633 w 651"/>
                <a:gd name="T1" fmla="*/ 245 h 262"/>
                <a:gd name="T2" fmla="*/ 633 w 651"/>
                <a:gd name="T3" fmla="*/ 227 h 262"/>
                <a:gd name="T4" fmla="*/ 36 w 651"/>
                <a:gd name="T5" fmla="*/ 227 h 262"/>
                <a:gd name="T6" fmla="*/ 36 w 651"/>
                <a:gd name="T7" fmla="*/ 36 h 262"/>
                <a:gd name="T8" fmla="*/ 615 w 651"/>
                <a:gd name="T9" fmla="*/ 36 h 262"/>
                <a:gd name="T10" fmla="*/ 615 w 651"/>
                <a:gd name="T11" fmla="*/ 245 h 262"/>
                <a:gd name="T12" fmla="*/ 633 w 651"/>
                <a:gd name="T13" fmla="*/ 245 h 262"/>
                <a:gd name="T14" fmla="*/ 633 w 651"/>
                <a:gd name="T15" fmla="*/ 227 h 262"/>
                <a:gd name="T16" fmla="*/ 633 w 651"/>
                <a:gd name="T17" fmla="*/ 245 h 262"/>
                <a:gd name="T18" fmla="*/ 651 w 651"/>
                <a:gd name="T19" fmla="*/ 245 h 262"/>
                <a:gd name="T20" fmla="*/ 651 w 651"/>
                <a:gd name="T21" fmla="*/ 18 h 262"/>
                <a:gd name="T22" fmla="*/ 633 w 651"/>
                <a:gd name="T23" fmla="*/ 0 h 262"/>
                <a:gd name="T24" fmla="*/ 18 w 651"/>
                <a:gd name="T25" fmla="*/ 0 h 262"/>
                <a:gd name="T26" fmla="*/ 0 w 651"/>
                <a:gd name="T27" fmla="*/ 18 h 262"/>
                <a:gd name="T28" fmla="*/ 0 w 651"/>
                <a:gd name="T29" fmla="*/ 245 h 262"/>
                <a:gd name="T30" fmla="*/ 18 w 651"/>
                <a:gd name="T31" fmla="*/ 262 h 262"/>
                <a:gd name="T32" fmla="*/ 633 w 651"/>
                <a:gd name="T33" fmla="*/ 262 h 262"/>
                <a:gd name="T34" fmla="*/ 651 w 651"/>
                <a:gd name="T35" fmla="*/ 245 h 262"/>
                <a:gd name="T36" fmla="*/ 633 w 651"/>
                <a:gd name="T37" fmla="*/ 245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51" h="262">
                  <a:moveTo>
                    <a:pt x="633" y="245"/>
                  </a:moveTo>
                  <a:lnTo>
                    <a:pt x="633" y="227"/>
                  </a:lnTo>
                  <a:lnTo>
                    <a:pt x="36" y="227"/>
                  </a:lnTo>
                  <a:lnTo>
                    <a:pt x="36" y="36"/>
                  </a:lnTo>
                  <a:lnTo>
                    <a:pt x="615" y="36"/>
                  </a:lnTo>
                  <a:lnTo>
                    <a:pt x="615" y="245"/>
                  </a:lnTo>
                  <a:lnTo>
                    <a:pt x="633" y="245"/>
                  </a:lnTo>
                  <a:lnTo>
                    <a:pt x="633" y="227"/>
                  </a:lnTo>
                  <a:lnTo>
                    <a:pt x="633" y="245"/>
                  </a:lnTo>
                  <a:lnTo>
                    <a:pt x="651" y="245"/>
                  </a:lnTo>
                  <a:lnTo>
                    <a:pt x="651" y="18"/>
                  </a:lnTo>
                  <a:lnTo>
                    <a:pt x="633" y="0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0" y="245"/>
                  </a:lnTo>
                  <a:lnTo>
                    <a:pt x="18" y="262"/>
                  </a:lnTo>
                  <a:lnTo>
                    <a:pt x="633" y="262"/>
                  </a:lnTo>
                  <a:lnTo>
                    <a:pt x="651" y="245"/>
                  </a:lnTo>
                  <a:lnTo>
                    <a:pt x="633" y="245"/>
                  </a:lnTo>
                  <a:close/>
                </a:path>
              </a:pathLst>
            </a:cu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" name="ïSḷíḋe">
              <a:extLst>
                <a:ext uri="{FF2B5EF4-FFF2-40B4-BE49-F238E27FC236}">
                  <a16:creationId xmlns:a16="http://schemas.microsoft.com/office/drawing/2014/main" id="{30886AB0-FADF-48EE-94C7-D2667BD61518}"/>
                </a:ext>
              </a:extLst>
            </p:cNvPr>
            <p:cNvSpPr/>
            <p:nvPr/>
          </p:nvSpPr>
          <p:spPr bwMode="auto">
            <a:xfrm>
              <a:off x="4527477" y="1811467"/>
              <a:ext cx="372587" cy="145165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îṥļíḑé">
              <a:extLst>
                <a:ext uri="{FF2B5EF4-FFF2-40B4-BE49-F238E27FC236}">
                  <a16:creationId xmlns:a16="http://schemas.microsoft.com/office/drawing/2014/main" id="{B9C139A6-EB38-4802-A7DA-19E773D9FA8F}"/>
                </a:ext>
              </a:extLst>
            </p:cNvPr>
            <p:cNvSpPr/>
            <p:nvPr/>
          </p:nvSpPr>
          <p:spPr bwMode="auto">
            <a:xfrm>
              <a:off x="4516572" y="1800595"/>
              <a:ext cx="393791" cy="167547"/>
            </a:xfrm>
            <a:custGeom>
              <a:avLst/>
              <a:gdLst>
                <a:gd name="T0" fmla="*/ 633 w 650"/>
                <a:gd name="T1" fmla="*/ 244 h 262"/>
                <a:gd name="T2" fmla="*/ 633 w 650"/>
                <a:gd name="T3" fmla="*/ 226 h 262"/>
                <a:gd name="T4" fmla="*/ 36 w 650"/>
                <a:gd name="T5" fmla="*/ 226 h 262"/>
                <a:gd name="T6" fmla="*/ 36 w 650"/>
                <a:gd name="T7" fmla="*/ 36 h 262"/>
                <a:gd name="T8" fmla="*/ 615 w 650"/>
                <a:gd name="T9" fmla="*/ 36 h 262"/>
                <a:gd name="T10" fmla="*/ 615 w 650"/>
                <a:gd name="T11" fmla="*/ 244 h 262"/>
                <a:gd name="T12" fmla="*/ 633 w 650"/>
                <a:gd name="T13" fmla="*/ 244 h 262"/>
                <a:gd name="T14" fmla="*/ 633 w 650"/>
                <a:gd name="T15" fmla="*/ 226 h 262"/>
                <a:gd name="T16" fmla="*/ 633 w 650"/>
                <a:gd name="T17" fmla="*/ 244 h 262"/>
                <a:gd name="T18" fmla="*/ 650 w 650"/>
                <a:gd name="T19" fmla="*/ 244 h 262"/>
                <a:gd name="T20" fmla="*/ 650 w 650"/>
                <a:gd name="T21" fmla="*/ 17 h 262"/>
                <a:gd name="T22" fmla="*/ 633 w 650"/>
                <a:gd name="T23" fmla="*/ 0 h 262"/>
                <a:gd name="T24" fmla="*/ 18 w 650"/>
                <a:gd name="T25" fmla="*/ 0 h 262"/>
                <a:gd name="T26" fmla="*/ 0 w 650"/>
                <a:gd name="T27" fmla="*/ 17 h 262"/>
                <a:gd name="T28" fmla="*/ 0 w 650"/>
                <a:gd name="T29" fmla="*/ 244 h 262"/>
                <a:gd name="T30" fmla="*/ 18 w 650"/>
                <a:gd name="T31" fmla="*/ 262 h 262"/>
                <a:gd name="T32" fmla="*/ 633 w 650"/>
                <a:gd name="T33" fmla="*/ 262 h 262"/>
                <a:gd name="T34" fmla="*/ 650 w 650"/>
                <a:gd name="T35" fmla="*/ 244 h 262"/>
                <a:gd name="T36" fmla="*/ 633 w 650"/>
                <a:gd name="T37" fmla="*/ 24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50" h="262">
                  <a:moveTo>
                    <a:pt x="633" y="244"/>
                  </a:moveTo>
                  <a:lnTo>
                    <a:pt x="633" y="226"/>
                  </a:lnTo>
                  <a:lnTo>
                    <a:pt x="36" y="226"/>
                  </a:lnTo>
                  <a:lnTo>
                    <a:pt x="36" y="36"/>
                  </a:lnTo>
                  <a:lnTo>
                    <a:pt x="615" y="36"/>
                  </a:lnTo>
                  <a:lnTo>
                    <a:pt x="615" y="244"/>
                  </a:lnTo>
                  <a:lnTo>
                    <a:pt x="633" y="244"/>
                  </a:lnTo>
                  <a:lnTo>
                    <a:pt x="633" y="226"/>
                  </a:lnTo>
                  <a:lnTo>
                    <a:pt x="633" y="244"/>
                  </a:lnTo>
                  <a:lnTo>
                    <a:pt x="650" y="244"/>
                  </a:lnTo>
                  <a:lnTo>
                    <a:pt x="650" y="17"/>
                  </a:lnTo>
                  <a:lnTo>
                    <a:pt x="633" y="0"/>
                  </a:lnTo>
                  <a:lnTo>
                    <a:pt x="18" y="0"/>
                  </a:lnTo>
                  <a:lnTo>
                    <a:pt x="0" y="17"/>
                  </a:lnTo>
                  <a:lnTo>
                    <a:pt x="0" y="244"/>
                  </a:lnTo>
                  <a:lnTo>
                    <a:pt x="18" y="262"/>
                  </a:lnTo>
                  <a:lnTo>
                    <a:pt x="633" y="262"/>
                  </a:lnTo>
                  <a:lnTo>
                    <a:pt x="650" y="244"/>
                  </a:lnTo>
                  <a:lnTo>
                    <a:pt x="633" y="244"/>
                  </a:lnTo>
                  <a:close/>
                </a:path>
              </a:pathLst>
            </a:cu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" name="íṩliďê">
              <a:extLst>
                <a:ext uri="{FF2B5EF4-FFF2-40B4-BE49-F238E27FC236}">
                  <a16:creationId xmlns:a16="http://schemas.microsoft.com/office/drawing/2014/main" id="{E28229EB-9C8F-41DE-9BE0-C4B070E3DCBD}"/>
                </a:ext>
              </a:extLst>
            </p:cNvPr>
            <p:cNvSpPr/>
            <p:nvPr/>
          </p:nvSpPr>
          <p:spPr bwMode="auto">
            <a:xfrm>
              <a:off x="4369962" y="1956631"/>
              <a:ext cx="372587" cy="145165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" name="ïśľîḓê">
              <a:extLst>
                <a:ext uri="{FF2B5EF4-FFF2-40B4-BE49-F238E27FC236}">
                  <a16:creationId xmlns:a16="http://schemas.microsoft.com/office/drawing/2014/main" id="{C59F83D4-C6DD-4C85-B622-EF5D108E00CC}"/>
                </a:ext>
              </a:extLst>
            </p:cNvPr>
            <p:cNvSpPr/>
            <p:nvPr/>
          </p:nvSpPr>
          <p:spPr bwMode="auto">
            <a:xfrm>
              <a:off x="4359057" y="1945121"/>
              <a:ext cx="393791" cy="167547"/>
            </a:xfrm>
            <a:custGeom>
              <a:avLst/>
              <a:gdLst>
                <a:gd name="T0" fmla="*/ 633 w 650"/>
                <a:gd name="T1" fmla="*/ 245 h 262"/>
                <a:gd name="T2" fmla="*/ 633 w 650"/>
                <a:gd name="T3" fmla="*/ 227 h 262"/>
                <a:gd name="T4" fmla="*/ 36 w 650"/>
                <a:gd name="T5" fmla="*/ 227 h 262"/>
                <a:gd name="T6" fmla="*/ 36 w 650"/>
                <a:gd name="T7" fmla="*/ 36 h 262"/>
                <a:gd name="T8" fmla="*/ 615 w 650"/>
                <a:gd name="T9" fmla="*/ 36 h 262"/>
                <a:gd name="T10" fmla="*/ 615 w 650"/>
                <a:gd name="T11" fmla="*/ 245 h 262"/>
                <a:gd name="T12" fmla="*/ 633 w 650"/>
                <a:gd name="T13" fmla="*/ 245 h 262"/>
                <a:gd name="T14" fmla="*/ 633 w 650"/>
                <a:gd name="T15" fmla="*/ 227 h 262"/>
                <a:gd name="T16" fmla="*/ 633 w 650"/>
                <a:gd name="T17" fmla="*/ 245 h 262"/>
                <a:gd name="T18" fmla="*/ 650 w 650"/>
                <a:gd name="T19" fmla="*/ 245 h 262"/>
                <a:gd name="T20" fmla="*/ 650 w 650"/>
                <a:gd name="T21" fmla="*/ 18 h 262"/>
                <a:gd name="T22" fmla="*/ 633 w 650"/>
                <a:gd name="T23" fmla="*/ 0 h 262"/>
                <a:gd name="T24" fmla="*/ 18 w 650"/>
                <a:gd name="T25" fmla="*/ 0 h 262"/>
                <a:gd name="T26" fmla="*/ 0 w 650"/>
                <a:gd name="T27" fmla="*/ 18 h 262"/>
                <a:gd name="T28" fmla="*/ 0 w 650"/>
                <a:gd name="T29" fmla="*/ 245 h 262"/>
                <a:gd name="T30" fmla="*/ 18 w 650"/>
                <a:gd name="T31" fmla="*/ 262 h 262"/>
                <a:gd name="T32" fmla="*/ 633 w 650"/>
                <a:gd name="T33" fmla="*/ 262 h 262"/>
                <a:gd name="T34" fmla="*/ 650 w 650"/>
                <a:gd name="T35" fmla="*/ 245 h 262"/>
                <a:gd name="T36" fmla="*/ 633 w 650"/>
                <a:gd name="T37" fmla="*/ 245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50" h="262">
                  <a:moveTo>
                    <a:pt x="633" y="245"/>
                  </a:moveTo>
                  <a:lnTo>
                    <a:pt x="633" y="227"/>
                  </a:lnTo>
                  <a:lnTo>
                    <a:pt x="36" y="227"/>
                  </a:lnTo>
                  <a:lnTo>
                    <a:pt x="36" y="36"/>
                  </a:lnTo>
                  <a:lnTo>
                    <a:pt x="615" y="36"/>
                  </a:lnTo>
                  <a:lnTo>
                    <a:pt x="615" y="245"/>
                  </a:lnTo>
                  <a:lnTo>
                    <a:pt x="633" y="245"/>
                  </a:lnTo>
                  <a:lnTo>
                    <a:pt x="633" y="227"/>
                  </a:lnTo>
                  <a:lnTo>
                    <a:pt x="633" y="245"/>
                  </a:lnTo>
                  <a:lnTo>
                    <a:pt x="650" y="245"/>
                  </a:lnTo>
                  <a:lnTo>
                    <a:pt x="650" y="18"/>
                  </a:lnTo>
                  <a:lnTo>
                    <a:pt x="633" y="0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0" y="245"/>
                  </a:lnTo>
                  <a:lnTo>
                    <a:pt x="18" y="262"/>
                  </a:lnTo>
                  <a:lnTo>
                    <a:pt x="633" y="262"/>
                  </a:lnTo>
                  <a:lnTo>
                    <a:pt x="650" y="245"/>
                  </a:lnTo>
                  <a:lnTo>
                    <a:pt x="633" y="245"/>
                  </a:lnTo>
                  <a:close/>
                </a:path>
              </a:pathLst>
            </a:cu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" name="ï$ļíḑe">
              <a:extLst>
                <a:ext uri="{FF2B5EF4-FFF2-40B4-BE49-F238E27FC236}">
                  <a16:creationId xmlns:a16="http://schemas.microsoft.com/office/drawing/2014/main" id="{F9CE4021-1DE8-413D-AC6C-B92CDDE33A12}"/>
                </a:ext>
              </a:extLst>
            </p:cNvPr>
            <p:cNvSpPr/>
            <p:nvPr/>
          </p:nvSpPr>
          <p:spPr bwMode="auto">
            <a:xfrm>
              <a:off x="7055611" y="1543520"/>
              <a:ext cx="18174" cy="450203"/>
            </a:xfrm>
            <a:custGeom>
              <a:avLst/>
              <a:gdLst>
                <a:gd name="T0" fmla="*/ 0 w 48"/>
                <a:gd name="T1" fmla="*/ 998 h 1116"/>
                <a:gd name="T2" fmla="*/ 0 w 48"/>
                <a:gd name="T3" fmla="*/ 1100 h 1116"/>
                <a:gd name="T4" fmla="*/ 29 w 48"/>
                <a:gd name="T5" fmla="*/ 1116 h 1116"/>
                <a:gd name="T6" fmla="*/ 48 w 48"/>
                <a:gd name="T7" fmla="*/ 1072 h 1116"/>
                <a:gd name="T8" fmla="*/ 48 w 48"/>
                <a:gd name="T9" fmla="*/ 1023 h 1116"/>
                <a:gd name="T10" fmla="*/ 0 w 48"/>
                <a:gd name="T11" fmla="*/ 998 h 1116"/>
                <a:gd name="T12" fmla="*/ 0 w 48"/>
                <a:gd name="T13" fmla="*/ 0 h 1116"/>
                <a:gd name="T14" fmla="*/ 0 w 48"/>
                <a:gd name="T15" fmla="*/ 122 h 1116"/>
                <a:gd name="T16" fmla="*/ 48 w 48"/>
                <a:gd name="T17" fmla="*/ 74 h 1116"/>
                <a:gd name="T18" fmla="*/ 48 w 48"/>
                <a:gd name="T19" fmla="*/ 25 h 1116"/>
                <a:gd name="T20" fmla="*/ 0 w 48"/>
                <a:gd name="T21" fmla="*/ 0 h 1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1116">
                  <a:moveTo>
                    <a:pt x="0" y="998"/>
                  </a:moveTo>
                  <a:cubicBezTo>
                    <a:pt x="0" y="1100"/>
                    <a:pt x="0" y="1100"/>
                    <a:pt x="0" y="1100"/>
                  </a:cubicBezTo>
                  <a:cubicBezTo>
                    <a:pt x="29" y="1116"/>
                    <a:pt x="29" y="1116"/>
                    <a:pt x="29" y="1116"/>
                  </a:cubicBezTo>
                  <a:cubicBezTo>
                    <a:pt x="37" y="1102"/>
                    <a:pt x="42" y="1087"/>
                    <a:pt x="48" y="1072"/>
                  </a:cubicBezTo>
                  <a:cubicBezTo>
                    <a:pt x="48" y="1023"/>
                    <a:pt x="48" y="1023"/>
                    <a:pt x="48" y="1023"/>
                  </a:cubicBezTo>
                  <a:cubicBezTo>
                    <a:pt x="0" y="998"/>
                    <a:pt x="0" y="998"/>
                    <a:pt x="0" y="998"/>
                  </a:cubicBezTo>
                  <a:moveTo>
                    <a:pt x="0" y="0"/>
                  </a:moveTo>
                  <a:cubicBezTo>
                    <a:pt x="0" y="122"/>
                    <a:pt x="0" y="122"/>
                    <a:pt x="0" y="122"/>
                  </a:cubicBezTo>
                  <a:cubicBezTo>
                    <a:pt x="16" y="105"/>
                    <a:pt x="32" y="89"/>
                    <a:pt x="48" y="74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9EB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" name="iśḷïďé">
              <a:extLst>
                <a:ext uri="{FF2B5EF4-FFF2-40B4-BE49-F238E27FC236}">
                  <a16:creationId xmlns:a16="http://schemas.microsoft.com/office/drawing/2014/main" id="{DCCD46B0-FF4F-4467-AF83-650F3803CA5B}"/>
                </a:ext>
              </a:extLst>
            </p:cNvPr>
            <p:cNvSpPr/>
            <p:nvPr/>
          </p:nvSpPr>
          <p:spPr bwMode="auto">
            <a:xfrm>
              <a:off x="6748454" y="1531369"/>
              <a:ext cx="285347" cy="468108"/>
            </a:xfrm>
            <a:custGeom>
              <a:avLst/>
              <a:gdLst>
                <a:gd name="T0" fmla="*/ 744 w 746"/>
                <a:gd name="T1" fmla="*/ 0 h 1160"/>
                <a:gd name="T2" fmla="*/ 218 w 746"/>
                <a:gd name="T3" fmla="*/ 515 h 1160"/>
                <a:gd name="T4" fmla="*/ 218 w 746"/>
                <a:gd name="T5" fmla="*/ 515 h 1160"/>
                <a:gd name="T6" fmla="*/ 0 w 746"/>
                <a:gd name="T7" fmla="*/ 697 h 1160"/>
                <a:gd name="T8" fmla="*/ 207 w 746"/>
                <a:gd name="T9" fmla="*/ 809 h 1160"/>
                <a:gd name="T10" fmla="*/ 177 w 746"/>
                <a:gd name="T11" fmla="*/ 922 h 1160"/>
                <a:gd name="T12" fmla="*/ 416 w 746"/>
                <a:gd name="T13" fmla="*/ 1160 h 1160"/>
                <a:gd name="T14" fmla="*/ 625 w 746"/>
                <a:gd name="T15" fmla="*/ 1035 h 1160"/>
                <a:gd name="T16" fmla="*/ 746 w 746"/>
                <a:gd name="T17" fmla="*/ 1100 h 1160"/>
                <a:gd name="T18" fmla="*/ 746 w 746"/>
                <a:gd name="T19" fmla="*/ 997 h 1160"/>
                <a:gd name="T20" fmla="*/ 236 w 746"/>
                <a:gd name="T21" fmla="*/ 722 h 1160"/>
                <a:gd name="T22" fmla="*/ 250 w 746"/>
                <a:gd name="T23" fmla="*/ 697 h 1160"/>
                <a:gd name="T24" fmla="*/ 236 w 746"/>
                <a:gd name="T25" fmla="*/ 722 h 1160"/>
                <a:gd name="T26" fmla="*/ 212 w 746"/>
                <a:gd name="T27" fmla="*/ 709 h 1160"/>
                <a:gd name="T28" fmla="*/ 225 w 746"/>
                <a:gd name="T29" fmla="*/ 684 h 1160"/>
                <a:gd name="T30" fmla="*/ 391 w 746"/>
                <a:gd name="T31" fmla="*/ 518 h 1160"/>
                <a:gd name="T32" fmla="*/ 456 w 746"/>
                <a:gd name="T33" fmla="*/ 489 h 1160"/>
                <a:gd name="T34" fmla="*/ 465 w 746"/>
                <a:gd name="T35" fmla="*/ 482 h 1160"/>
                <a:gd name="T36" fmla="*/ 498 w 746"/>
                <a:gd name="T37" fmla="*/ 451 h 1160"/>
                <a:gd name="T38" fmla="*/ 606 w 746"/>
                <a:gd name="T39" fmla="*/ 347 h 1160"/>
                <a:gd name="T40" fmla="*/ 746 w 746"/>
                <a:gd name="T41" fmla="*/ 208 h 1160"/>
                <a:gd name="T42" fmla="*/ 746 w 746"/>
                <a:gd name="T43" fmla="*/ 1 h 1160"/>
                <a:gd name="T44" fmla="*/ 744 w 746"/>
                <a:gd name="T45" fmla="*/ 0 h 1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46" h="1160">
                  <a:moveTo>
                    <a:pt x="744" y="0"/>
                  </a:moveTo>
                  <a:cubicBezTo>
                    <a:pt x="744" y="0"/>
                    <a:pt x="237" y="511"/>
                    <a:pt x="218" y="515"/>
                  </a:cubicBezTo>
                  <a:cubicBezTo>
                    <a:pt x="218" y="515"/>
                    <a:pt x="218" y="515"/>
                    <a:pt x="218" y="515"/>
                  </a:cubicBezTo>
                  <a:cubicBezTo>
                    <a:pt x="126" y="547"/>
                    <a:pt x="47" y="609"/>
                    <a:pt x="0" y="697"/>
                  </a:cubicBezTo>
                  <a:cubicBezTo>
                    <a:pt x="207" y="809"/>
                    <a:pt x="207" y="809"/>
                    <a:pt x="207" y="809"/>
                  </a:cubicBezTo>
                  <a:cubicBezTo>
                    <a:pt x="189" y="843"/>
                    <a:pt x="177" y="881"/>
                    <a:pt x="177" y="922"/>
                  </a:cubicBezTo>
                  <a:cubicBezTo>
                    <a:pt x="177" y="1054"/>
                    <a:pt x="284" y="1160"/>
                    <a:pt x="416" y="1160"/>
                  </a:cubicBezTo>
                  <a:cubicBezTo>
                    <a:pt x="507" y="1160"/>
                    <a:pt x="585" y="1109"/>
                    <a:pt x="625" y="1035"/>
                  </a:cubicBezTo>
                  <a:cubicBezTo>
                    <a:pt x="746" y="1100"/>
                    <a:pt x="746" y="1100"/>
                    <a:pt x="746" y="1100"/>
                  </a:cubicBezTo>
                  <a:cubicBezTo>
                    <a:pt x="746" y="997"/>
                    <a:pt x="746" y="997"/>
                    <a:pt x="746" y="997"/>
                  </a:cubicBezTo>
                  <a:cubicBezTo>
                    <a:pt x="236" y="722"/>
                    <a:pt x="236" y="722"/>
                    <a:pt x="236" y="722"/>
                  </a:cubicBezTo>
                  <a:cubicBezTo>
                    <a:pt x="250" y="697"/>
                    <a:pt x="250" y="697"/>
                    <a:pt x="250" y="697"/>
                  </a:cubicBezTo>
                  <a:cubicBezTo>
                    <a:pt x="236" y="722"/>
                    <a:pt x="236" y="722"/>
                    <a:pt x="236" y="722"/>
                  </a:cubicBezTo>
                  <a:cubicBezTo>
                    <a:pt x="212" y="709"/>
                    <a:pt x="212" y="709"/>
                    <a:pt x="212" y="709"/>
                  </a:cubicBezTo>
                  <a:cubicBezTo>
                    <a:pt x="225" y="684"/>
                    <a:pt x="225" y="684"/>
                    <a:pt x="225" y="684"/>
                  </a:cubicBezTo>
                  <a:cubicBezTo>
                    <a:pt x="264" y="612"/>
                    <a:pt x="322" y="556"/>
                    <a:pt x="391" y="518"/>
                  </a:cubicBezTo>
                  <a:cubicBezTo>
                    <a:pt x="412" y="507"/>
                    <a:pt x="433" y="497"/>
                    <a:pt x="456" y="489"/>
                  </a:cubicBezTo>
                  <a:cubicBezTo>
                    <a:pt x="458" y="488"/>
                    <a:pt x="461" y="485"/>
                    <a:pt x="465" y="482"/>
                  </a:cubicBezTo>
                  <a:cubicBezTo>
                    <a:pt x="473" y="474"/>
                    <a:pt x="484" y="464"/>
                    <a:pt x="498" y="451"/>
                  </a:cubicBezTo>
                  <a:cubicBezTo>
                    <a:pt x="526" y="425"/>
                    <a:pt x="564" y="388"/>
                    <a:pt x="606" y="347"/>
                  </a:cubicBezTo>
                  <a:cubicBezTo>
                    <a:pt x="650" y="303"/>
                    <a:pt x="699" y="255"/>
                    <a:pt x="746" y="208"/>
                  </a:cubicBezTo>
                  <a:cubicBezTo>
                    <a:pt x="746" y="1"/>
                    <a:pt x="746" y="1"/>
                    <a:pt x="746" y="1"/>
                  </a:cubicBezTo>
                  <a:cubicBezTo>
                    <a:pt x="744" y="0"/>
                    <a:pt x="744" y="0"/>
                    <a:pt x="744" y="0"/>
                  </a:cubicBezTo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" name="ïṩ1îdê">
              <a:extLst>
                <a:ext uri="{FF2B5EF4-FFF2-40B4-BE49-F238E27FC236}">
                  <a16:creationId xmlns:a16="http://schemas.microsoft.com/office/drawing/2014/main" id="{316D46D5-67A8-4480-A873-9E5415AE3DDA}"/>
                </a:ext>
              </a:extLst>
            </p:cNvPr>
            <p:cNvSpPr/>
            <p:nvPr/>
          </p:nvSpPr>
          <p:spPr bwMode="auto">
            <a:xfrm>
              <a:off x="7033800" y="1532009"/>
              <a:ext cx="21809" cy="455319"/>
            </a:xfrm>
            <a:custGeom>
              <a:avLst/>
              <a:gdLst>
                <a:gd name="T0" fmla="*/ 0 w 57"/>
                <a:gd name="T1" fmla="*/ 996 h 1129"/>
                <a:gd name="T2" fmla="*/ 0 w 57"/>
                <a:gd name="T3" fmla="*/ 1099 h 1129"/>
                <a:gd name="T4" fmla="*/ 57 w 57"/>
                <a:gd name="T5" fmla="*/ 1129 h 1129"/>
                <a:gd name="T6" fmla="*/ 57 w 57"/>
                <a:gd name="T7" fmla="*/ 1027 h 1129"/>
                <a:gd name="T8" fmla="*/ 0 w 57"/>
                <a:gd name="T9" fmla="*/ 996 h 1129"/>
                <a:gd name="T10" fmla="*/ 0 w 57"/>
                <a:gd name="T11" fmla="*/ 0 h 1129"/>
                <a:gd name="T12" fmla="*/ 0 w 57"/>
                <a:gd name="T13" fmla="*/ 207 h 1129"/>
                <a:gd name="T14" fmla="*/ 57 w 57"/>
                <a:gd name="T15" fmla="*/ 151 h 1129"/>
                <a:gd name="T16" fmla="*/ 57 w 57"/>
                <a:gd name="T17" fmla="*/ 29 h 1129"/>
                <a:gd name="T18" fmla="*/ 0 w 57"/>
                <a:gd name="T19" fmla="*/ 0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1129">
                  <a:moveTo>
                    <a:pt x="0" y="996"/>
                  </a:moveTo>
                  <a:cubicBezTo>
                    <a:pt x="0" y="1099"/>
                    <a:pt x="0" y="1099"/>
                    <a:pt x="0" y="1099"/>
                  </a:cubicBezTo>
                  <a:cubicBezTo>
                    <a:pt x="57" y="1129"/>
                    <a:pt x="57" y="1129"/>
                    <a:pt x="57" y="1129"/>
                  </a:cubicBezTo>
                  <a:cubicBezTo>
                    <a:pt x="57" y="1027"/>
                    <a:pt x="57" y="1027"/>
                    <a:pt x="57" y="1027"/>
                  </a:cubicBezTo>
                  <a:cubicBezTo>
                    <a:pt x="0" y="996"/>
                    <a:pt x="0" y="996"/>
                    <a:pt x="0" y="996"/>
                  </a:cubicBezTo>
                  <a:moveTo>
                    <a:pt x="0" y="0"/>
                  </a:moveTo>
                  <a:cubicBezTo>
                    <a:pt x="0" y="207"/>
                    <a:pt x="0" y="207"/>
                    <a:pt x="0" y="207"/>
                  </a:cubicBezTo>
                  <a:cubicBezTo>
                    <a:pt x="20" y="188"/>
                    <a:pt x="38" y="169"/>
                    <a:pt x="57" y="151"/>
                  </a:cubicBezTo>
                  <a:cubicBezTo>
                    <a:pt x="57" y="29"/>
                    <a:pt x="57" y="29"/>
                    <a:pt x="57" y="29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66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" name="ïṧḷiďê">
              <a:extLst>
                <a:ext uri="{FF2B5EF4-FFF2-40B4-BE49-F238E27FC236}">
                  <a16:creationId xmlns:a16="http://schemas.microsoft.com/office/drawing/2014/main" id="{4D2284A6-2553-4279-BF1B-C2A3385A3E31}"/>
                </a:ext>
              </a:extLst>
            </p:cNvPr>
            <p:cNvSpPr/>
            <p:nvPr/>
          </p:nvSpPr>
          <p:spPr bwMode="auto">
            <a:xfrm>
              <a:off x="7202827" y="2530894"/>
              <a:ext cx="102992" cy="74821"/>
            </a:xfrm>
            <a:prstGeom prst="rect">
              <a:avLst/>
            </a:prstGeom>
            <a:solidFill>
              <a:srgbClr val="E9EB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" name="ï$ḷîde">
              <a:extLst>
                <a:ext uri="{FF2B5EF4-FFF2-40B4-BE49-F238E27FC236}">
                  <a16:creationId xmlns:a16="http://schemas.microsoft.com/office/drawing/2014/main" id="{87E3D1A1-EB74-43F1-A4A1-5BBAF23D5B57}"/>
                </a:ext>
              </a:extLst>
            </p:cNvPr>
            <p:cNvSpPr/>
            <p:nvPr/>
          </p:nvSpPr>
          <p:spPr bwMode="auto">
            <a:xfrm>
              <a:off x="7202827" y="2530894"/>
              <a:ext cx="102992" cy="74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" name="ïṡlïḍe">
              <a:extLst>
                <a:ext uri="{FF2B5EF4-FFF2-40B4-BE49-F238E27FC236}">
                  <a16:creationId xmlns:a16="http://schemas.microsoft.com/office/drawing/2014/main" id="{8ACEECEB-718E-4A82-91A3-30BF32C8CA8E}"/>
                </a:ext>
              </a:extLst>
            </p:cNvPr>
            <p:cNvSpPr/>
            <p:nvPr/>
          </p:nvSpPr>
          <p:spPr bwMode="auto">
            <a:xfrm>
              <a:off x="7099837" y="2530894"/>
              <a:ext cx="102992" cy="74821"/>
            </a:xfrm>
            <a:prstGeom prst="rect">
              <a:avLst/>
            </a:prstGeom>
            <a:solidFill>
              <a:srgbClr val="E9EB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" name="íṩḻíḋè">
              <a:extLst>
                <a:ext uri="{FF2B5EF4-FFF2-40B4-BE49-F238E27FC236}">
                  <a16:creationId xmlns:a16="http://schemas.microsoft.com/office/drawing/2014/main" id="{82BE2845-BA63-4E0A-8D6C-24CCD6639CB7}"/>
                </a:ext>
              </a:extLst>
            </p:cNvPr>
            <p:cNvSpPr/>
            <p:nvPr/>
          </p:nvSpPr>
          <p:spPr bwMode="auto">
            <a:xfrm>
              <a:off x="7099837" y="2530894"/>
              <a:ext cx="102992" cy="74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" name="ïṣļîḍé">
              <a:extLst>
                <a:ext uri="{FF2B5EF4-FFF2-40B4-BE49-F238E27FC236}">
                  <a16:creationId xmlns:a16="http://schemas.microsoft.com/office/drawing/2014/main" id="{58446887-155C-4639-A3B9-E8153404BB82}"/>
                </a:ext>
              </a:extLst>
            </p:cNvPr>
            <p:cNvSpPr/>
            <p:nvPr/>
          </p:nvSpPr>
          <p:spPr bwMode="auto">
            <a:xfrm>
              <a:off x="7088931" y="2395961"/>
              <a:ext cx="227793" cy="562752"/>
            </a:xfrm>
            <a:custGeom>
              <a:avLst/>
              <a:gdLst>
                <a:gd name="T0" fmla="*/ 358 w 376"/>
                <a:gd name="T1" fmla="*/ 862 h 880"/>
                <a:gd name="T2" fmla="*/ 358 w 376"/>
                <a:gd name="T3" fmla="*/ 844 h 880"/>
                <a:gd name="T4" fmla="*/ 36 w 376"/>
                <a:gd name="T5" fmla="*/ 844 h 880"/>
                <a:gd name="T6" fmla="*/ 36 w 376"/>
                <a:gd name="T7" fmla="*/ 36 h 880"/>
                <a:gd name="T8" fmla="*/ 188 w 376"/>
                <a:gd name="T9" fmla="*/ 36 h 880"/>
                <a:gd name="T10" fmla="*/ 340 w 376"/>
                <a:gd name="T11" fmla="*/ 36 h 880"/>
                <a:gd name="T12" fmla="*/ 340 w 376"/>
                <a:gd name="T13" fmla="*/ 862 h 880"/>
                <a:gd name="T14" fmla="*/ 358 w 376"/>
                <a:gd name="T15" fmla="*/ 862 h 880"/>
                <a:gd name="T16" fmla="*/ 358 w 376"/>
                <a:gd name="T17" fmla="*/ 844 h 880"/>
                <a:gd name="T18" fmla="*/ 358 w 376"/>
                <a:gd name="T19" fmla="*/ 862 h 880"/>
                <a:gd name="T20" fmla="*/ 376 w 376"/>
                <a:gd name="T21" fmla="*/ 862 h 880"/>
                <a:gd name="T22" fmla="*/ 376 w 376"/>
                <a:gd name="T23" fmla="*/ 0 h 880"/>
                <a:gd name="T24" fmla="*/ 188 w 376"/>
                <a:gd name="T25" fmla="*/ 0 h 880"/>
                <a:gd name="T26" fmla="*/ 0 w 376"/>
                <a:gd name="T27" fmla="*/ 0 h 880"/>
                <a:gd name="T28" fmla="*/ 0 w 376"/>
                <a:gd name="T29" fmla="*/ 880 h 880"/>
                <a:gd name="T30" fmla="*/ 376 w 376"/>
                <a:gd name="T31" fmla="*/ 880 h 880"/>
                <a:gd name="T32" fmla="*/ 376 w 376"/>
                <a:gd name="T33" fmla="*/ 862 h 880"/>
                <a:gd name="T34" fmla="*/ 358 w 376"/>
                <a:gd name="T35" fmla="*/ 862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6" h="880">
                  <a:moveTo>
                    <a:pt x="358" y="862"/>
                  </a:moveTo>
                  <a:lnTo>
                    <a:pt x="358" y="844"/>
                  </a:lnTo>
                  <a:lnTo>
                    <a:pt x="36" y="844"/>
                  </a:lnTo>
                  <a:lnTo>
                    <a:pt x="36" y="36"/>
                  </a:lnTo>
                  <a:lnTo>
                    <a:pt x="188" y="36"/>
                  </a:lnTo>
                  <a:lnTo>
                    <a:pt x="340" y="36"/>
                  </a:lnTo>
                  <a:lnTo>
                    <a:pt x="340" y="862"/>
                  </a:lnTo>
                  <a:lnTo>
                    <a:pt x="358" y="862"/>
                  </a:lnTo>
                  <a:lnTo>
                    <a:pt x="358" y="844"/>
                  </a:lnTo>
                  <a:lnTo>
                    <a:pt x="358" y="862"/>
                  </a:lnTo>
                  <a:lnTo>
                    <a:pt x="376" y="862"/>
                  </a:lnTo>
                  <a:lnTo>
                    <a:pt x="376" y="0"/>
                  </a:lnTo>
                  <a:lnTo>
                    <a:pt x="188" y="0"/>
                  </a:lnTo>
                  <a:lnTo>
                    <a:pt x="0" y="0"/>
                  </a:lnTo>
                  <a:lnTo>
                    <a:pt x="0" y="880"/>
                  </a:lnTo>
                  <a:lnTo>
                    <a:pt x="376" y="880"/>
                  </a:lnTo>
                  <a:lnTo>
                    <a:pt x="376" y="862"/>
                  </a:lnTo>
                  <a:lnTo>
                    <a:pt x="358" y="862"/>
                  </a:lnTo>
                  <a:close/>
                </a:path>
              </a:pathLst>
            </a:cu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" name="îslíḑê">
              <a:extLst>
                <a:ext uri="{FF2B5EF4-FFF2-40B4-BE49-F238E27FC236}">
                  <a16:creationId xmlns:a16="http://schemas.microsoft.com/office/drawing/2014/main" id="{D96F99E3-E7ED-4192-A8A2-663B4F542BCB}"/>
                </a:ext>
              </a:extLst>
            </p:cNvPr>
            <p:cNvSpPr/>
            <p:nvPr/>
          </p:nvSpPr>
          <p:spPr bwMode="auto">
            <a:xfrm>
              <a:off x="7191923" y="2395961"/>
              <a:ext cx="21809" cy="562752"/>
            </a:xfrm>
            <a:custGeom>
              <a:avLst/>
              <a:gdLst>
                <a:gd name="T0" fmla="*/ 57 w 57"/>
                <a:gd name="T1" fmla="*/ 1366 h 1395"/>
                <a:gd name="T2" fmla="*/ 57 w 57"/>
                <a:gd name="T3" fmla="*/ 28 h 1395"/>
                <a:gd name="T4" fmla="*/ 29 w 57"/>
                <a:gd name="T5" fmla="*/ 0 h 1395"/>
                <a:gd name="T6" fmla="*/ 0 w 57"/>
                <a:gd name="T7" fmla="*/ 28 h 1395"/>
                <a:gd name="T8" fmla="*/ 0 w 57"/>
                <a:gd name="T9" fmla="*/ 1366 h 1395"/>
                <a:gd name="T10" fmla="*/ 29 w 57"/>
                <a:gd name="T11" fmla="*/ 1395 h 1395"/>
                <a:gd name="T12" fmla="*/ 57 w 57"/>
                <a:gd name="T13" fmla="*/ 1366 h 1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1395">
                  <a:moveTo>
                    <a:pt x="57" y="1366"/>
                  </a:moveTo>
                  <a:cubicBezTo>
                    <a:pt x="57" y="28"/>
                    <a:pt x="57" y="28"/>
                    <a:pt x="57" y="28"/>
                  </a:cubicBezTo>
                  <a:cubicBezTo>
                    <a:pt x="57" y="13"/>
                    <a:pt x="44" y="0"/>
                    <a:pt x="29" y="0"/>
                  </a:cubicBezTo>
                  <a:cubicBezTo>
                    <a:pt x="13" y="0"/>
                    <a:pt x="0" y="13"/>
                    <a:pt x="0" y="28"/>
                  </a:cubicBezTo>
                  <a:cubicBezTo>
                    <a:pt x="0" y="1366"/>
                    <a:pt x="0" y="1366"/>
                    <a:pt x="0" y="1366"/>
                  </a:cubicBezTo>
                  <a:cubicBezTo>
                    <a:pt x="0" y="1382"/>
                    <a:pt x="13" y="1395"/>
                    <a:pt x="29" y="1395"/>
                  </a:cubicBezTo>
                  <a:cubicBezTo>
                    <a:pt x="44" y="1395"/>
                    <a:pt x="57" y="1382"/>
                    <a:pt x="57" y="1366"/>
                  </a:cubicBezTo>
                </a:path>
              </a:pathLst>
            </a:cu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" name="íṧľîḍè">
              <a:extLst>
                <a:ext uri="{FF2B5EF4-FFF2-40B4-BE49-F238E27FC236}">
                  <a16:creationId xmlns:a16="http://schemas.microsoft.com/office/drawing/2014/main" id="{630D5DD5-2CCE-40A9-AFFD-91963A4C6F99}"/>
                </a:ext>
              </a:extLst>
            </p:cNvPr>
            <p:cNvSpPr/>
            <p:nvPr/>
          </p:nvSpPr>
          <p:spPr bwMode="auto">
            <a:xfrm>
              <a:off x="7092566" y="2529615"/>
              <a:ext cx="117532" cy="14709"/>
            </a:xfrm>
            <a:custGeom>
              <a:avLst/>
              <a:gdLst>
                <a:gd name="T0" fmla="*/ 19 w 307"/>
                <a:gd name="T1" fmla="*/ 37 h 37"/>
                <a:gd name="T2" fmla="*/ 289 w 307"/>
                <a:gd name="T3" fmla="*/ 37 h 37"/>
                <a:gd name="T4" fmla="*/ 307 w 307"/>
                <a:gd name="T5" fmla="*/ 19 h 37"/>
                <a:gd name="T6" fmla="*/ 289 w 307"/>
                <a:gd name="T7" fmla="*/ 0 h 37"/>
                <a:gd name="T8" fmla="*/ 19 w 307"/>
                <a:gd name="T9" fmla="*/ 0 h 37"/>
                <a:gd name="T10" fmla="*/ 0 w 307"/>
                <a:gd name="T11" fmla="*/ 19 h 37"/>
                <a:gd name="T12" fmla="*/ 19 w 307"/>
                <a:gd name="T1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7" h="37">
                  <a:moveTo>
                    <a:pt x="19" y="37"/>
                  </a:moveTo>
                  <a:cubicBezTo>
                    <a:pt x="289" y="37"/>
                    <a:pt x="289" y="37"/>
                    <a:pt x="289" y="37"/>
                  </a:cubicBezTo>
                  <a:cubicBezTo>
                    <a:pt x="299" y="37"/>
                    <a:pt x="307" y="29"/>
                    <a:pt x="307" y="19"/>
                  </a:cubicBezTo>
                  <a:cubicBezTo>
                    <a:pt x="307" y="8"/>
                    <a:pt x="299" y="0"/>
                    <a:pt x="28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8" y="0"/>
                    <a:pt x="0" y="8"/>
                    <a:pt x="0" y="19"/>
                  </a:cubicBezTo>
                  <a:cubicBezTo>
                    <a:pt x="0" y="29"/>
                    <a:pt x="8" y="37"/>
                    <a:pt x="19" y="37"/>
                  </a:cubicBezTo>
                </a:path>
              </a:pathLst>
            </a:cu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" name="íś1ïďé">
              <a:extLst>
                <a:ext uri="{FF2B5EF4-FFF2-40B4-BE49-F238E27FC236}">
                  <a16:creationId xmlns:a16="http://schemas.microsoft.com/office/drawing/2014/main" id="{6528CBD4-78C9-4C5D-9795-F1CA5913D4B3}"/>
                </a:ext>
              </a:extLst>
            </p:cNvPr>
            <p:cNvSpPr/>
            <p:nvPr/>
          </p:nvSpPr>
          <p:spPr bwMode="auto">
            <a:xfrm>
              <a:off x="7092566" y="2604436"/>
              <a:ext cx="117532" cy="14709"/>
            </a:xfrm>
            <a:custGeom>
              <a:avLst/>
              <a:gdLst>
                <a:gd name="T0" fmla="*/ 19 w 307"/>
                <a:gd name="T1" fmla="*/ 37 h 37"/>
                <a:gd name="T2" fmla="*/ 289 w 307"/>
                <a:gd name="T3" fmla="*/ 37 h 37"/>
                <a:gd name="T4" fmla="*/ 307 w 307"/>
                <a:gd name="T5" fmla="*/ 18 h 37"/>
                <a:gd name="T6" fmla="*/ 289 w 307"/>
                <a:gd name="T7" fmla="*/ 0 h 37"/>
                <a:gd name="T8" fmla="*/ 19 w 307"/>
                <a:gd name="T9" fmla="*/ 0 h 37"/>
                <a:gd name="T10" fmla="*/ 0 w 307"/>
                <a:gd name="T11" fmla="*/ 18 h 37"/>
                <a:gd name="T12" fmla="*/ 19 w 307"/>
                <a:gd name="T1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7" h="37">
                  <a:moveTo>
                    <a:pt x="19" y="37"/>
                  </a:moveTo>
                  <a:cubicBezTo>
                    <a:pt x="289" y="37"/>
                    <a:pt x="289" y="37"/>
                    <a:pt x="289" y="37"/>
                  </a:cubicBezTo>
                  <a:cubicBezTo>
                    <a:pt x="299" y="37"/>
                    <a:pt x="307" y="29"/>
                    <a:pt x="307" y="18"/>
                  </a:cubicBezTo>
                  <a:cubicBezTo>
                    <a:pt x="307" y="8"/>
                    <a:pt x="299" y="0"/>
                    <a:pt x="28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9"/>
                    <a:pt x="8" y="37"/>
                    <a:pt x="19" y="37"/>
                  </a:cubicBezTo>
                </a:path>
              </a:pathLst>
            </a:cu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" name="íSḻidé">
              <a:extLst>
                <a:ext uri="{FF2B5EF4-FFF2-40B4-BE49-F238E27FC236}">
                  <a16:creationId xmlns:a16="http://schemas.microsoft.com/office/drawing/2014/main" id="{FFE2A8F8-87C3-4673-A73C-7905B46EA70C}"/>
                </a:ext>
              </a:extLst>
            </p:cNvPr>
            <p:cNvSpPr/>
            <p:nvPr/>
          </p:nvSpPr>
          <p:spPr bwMode="auto">
            <a:xfrm>
              <a:off x="7128916" y="2653676"/>
              <a:ext cx="43015" cy="7673"/>
            </a:xfrm>
            <a:prstGeom prst="rect">
              <a:avLst/>
            </a:pr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" name="iṩļídè">
              <a:extLst>
                <a:ext uri="{FF2B5EF4-FFF2-40B4-BE49-F238E27FC236}">
                  <a16:creationId xmlns:a16="http://schemas.microsoft.com/office/drawing/2014/main" id="{F14591D0-F45B-412E-9E7E-AA3210AC264E}"/>
                </a:ext>
              </a:extLst>
            </p:cNvPr>
            <p:cNvSpPr/>
            <p:nvPr/>
          </p:nvSpPr>
          <p:spPr bwMode="auto">
            <a:xfrm>
              <a:off x="7128916" y="2653676"/>
              <a:ext cx="43015" cy="7673"/>
            </a:xfrm>
            <a:custGeom>
              <a:avLst/>
              <a:gdLst>
                <a:gd name="T0" fmla="*/ 0 w 71"/>
                <a:gd name="T1" fmla="*/ 12 h 12"/>
                <a:gd name="T2" fmla="*/ 71 w 71"/>
                <a:gd name="T3" fmla="*/ 12 h 12"/>
                <a:gd name="T4" fmla="*/ 71 w 71"/>
                <a:gd name="T5" fmla="*/ 0 h 12"/>
                <a:gd name="T6" fmla="*/ 0 w 71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12">
                  <a:moveTo>
                    <a:pt x="0" y="12"/>
                  </a:moveTo>
                  <a:lnTo>
                    <a:pt x="71" y="12"/>
                  </a:lnTo>
                  <a:lnTo>
                    <a:pt x="7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" name="í$ḷídê">
              <a:extLst>
                <a:ext uri="{FF2B5EF4-FFF2-40B4-BE49-F238E27FC236}">
                  <a16:creationId xmlns:a16="http://schemas.microsoft.com/office/drawing/2014/main" id="{946AB935-AA8C-4FB1-9EDB-7E7326B80EF6}"/>
                </a:ext>
              </a:extLst>
            </p:cNvPr>
            <p:cNvSpPr/>
            <p:nvPr/>
          </p:nvSpPr>
          <p:spPr bwMode="auto">
            <a:xfrm>
              <a:off x="7128916" y="2479095"/>
              <a:ext cx="43015" cy="14709"/>
            </a:xfrm>
            <a:prstGeom prst="rect">
              <a:avLst/>
            </a:pr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" name="ïṩḷíḑé">
              <a:extLst>
                <a:ext uri="{FF2B5EF4-FFF2-40B4-BE49-F238E27FC236}">
                  <a16:creationId xmlns:a16="http://schemas.microsoft.com/office/drawing/2014/main" id="{EE392114-9F6A-4F5C-9EDD-0D37C579299A}"/>
                </a:ext>
              </a:extLst>
            </p:cNvPr>
            <p:cNvSpPr/>
            <p:nvPr/>
          </p:nvSpPr>
          <p:spPr bwMode="auto">
            <a:xfrm>
              <a:off x="7128916" y="2479095"/>
              <a:ext cx="43015" cy="14709"/>
            </a:xfrm>
            <a:custGeom>
              <a:avLst/>
              <a:gdLst>
                <a:gd name="T0" fmla="*/ 0 w 71"/>
                <a:gd name="T1" fmla="*/ 23 h 23"/>
                <a:gd name="T2" fmla="*/ 71 w 71"/>
                <a:gd name="T3" fmla="*/ 23 h 23"/>
                <a:gd name="T4" fmla="*/ 71 w 71"/>
                <a:gd name="T5" fmla="*/ 0 h 23"/>
                <a:gd name="T6" fmla="*/ 0 w 71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23">
                  <a:moveTo>
                    <a:pt x="0" y="23"/>
                  </a:moveTo>
                  <a:lnTo>
                    <a:pt x="71" y="23"/>
                  </a:lnTo>
                  <a:lnTo>
                    <a:pt x="7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" name="îşḻídê">
              <a:extLst>
                <a:ext uri="{FF2B5EF4-FFF2-40B4-BE49-F238E27FC236}">
                  <a16:creationId xmlns:a16="http://schemas.microsoft.com/office/drawing/2014/main" id="{42CD0DD3-72B3-48B6-B3F5-6AB446B06878}"/>
                </a:ext>
              </a:extLst>
            </p:cNvPr>
            <p:cNvSpPr/>
            <p:nvPr/>
          </p:nvSpPr>
          <p:spPr bwMode="auto">
            <a:xfrm>
              <a:off x="7128916" y="2695883"/>
              <a:ext cx="43015" cy="7673"/>
            </a:xfrm>
            <a:prstGeom prst="rect">
              <a:avLst/>
            </a:pr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" name="i$ļïḍè">
              <a:extLst>
                <a:ext uri="{FF2B5EF4-FFF2-40B4-BE49-F238E27FC236}">
                  <a16:creationId xmlns:a16="http://schemas.microsoft.com/office/drawing/2014/main" id="{568C05C3-ECE5-4D73-A892-27AAC29C06AE}"/>
                </a:ext>
              </a:extLst>
            </p:cNvPr>
            <p:cNvSpPr/>
            <p:nvPr/>
          </p:nvSpPr>
          <p:spPr bwMode="auto">
            <a:xfrm>
              <a:off x="7128916" y="2695883"/>
              <a:ext cx="43015" cy="7673"/>
            </a:xfrm>
            <a:custGeom>
              <a:avLst/>
              <a:gdLst>
                <a:gd name="T0" fmla="*/ 0 w 71"/>
                <a:gd name="T1" fmla="*/ 12 h 12"/>
                <a:gd name="T2" fmla="*/ 71 w 71"/>
                <a:gd name="T3" fmla="*/ 12 h 12"/>
                <a:gd name="T4" fmla="*/ 71 w 71"/>
                <a:gd name="T5" fmla="*/ 0 h 12"/>
                <a:gd name="T6" fmla="*/ 0 w 71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12">
                  <a:moveTo>
                    <a:pt x="0" y="12"/>
                  </a:moveTo>
                  <a:lnTo>
                    <a:pt x="71" y="12"/>
                  </a:lnTo>
                  <a:lnTo>
                    <a:pt x="7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" name="îṥ1íḋe">
              <a:extLst>
                <a:ext uri="{FF2B5EF4-FFF2-40B4-BE49-F238E27FC236}">
                  <a16:creationId xmlns:a16="http://schemas.microsoft.com/office/drawing/2014/main" id="{BDD596D1-6A48-4B31-AC17-0E8F63713FC6}"/>
                </a:ext>
              </a:extLst>
            </p:cNvPr>
            <p:cNvSpPr/>
            <p:nvPr/>
          </p:nvSpPr>
          <p:spPr bwMode="auto">
            <a:xfrm>
              <a:off x="7195558" y="2529615"/>
              <a:ext cx="117532" cy="14709"/>
            </a:xfrm>
            <a:custGeom>
              <a:avLst/>
              <a:gdLst>
                <a:gd name="T0" fmla="*/ 19 w 307"/>
                <a:gd name="T1" fmla="*/ 37 h 37"/>
                <a:gd name="T2" fmla="*/ 289 w 307"/>
                <a:gd name="T3" fmla="*/ 37 h 37"/>
                <a:gd name="T4" fmla="*/ 307 w 307"/>
                <a:gd name="T5" fmla="*/ 19 h 37"/>
                <a:gd name="T6" fmla="*/ 289 w 307"/>
                <a:gd name="T7" fmla="*/ 0 h 37"/>
                <a:gd name="T8" fmla="*/ 19 w 307"/>
                <a:gd name="T9" fmla="*/ 0 h 37"/>
                <a:gd name="T10" fmla="*/ 0 w 307"/>
                <a:gd name="T11" fmla="*/ 19 h 37"/>
                <a:gd name="T12" fmla="*/ 19 w 307"/>
                <a:gd name="T1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7" h="37">
                  <a:moveTo>
                    <a:pt x="19" y="37"/>
                  </a:moveTo>
                  <a:cubicBezTo>
                    <a:pt x="289" y="37"/>
                    <a:pt x="289" y="37"/>
                    <a:pt x="289" y="37"/>
                  </a:cubicBezTo>
                  <a:cubicBezTo>
                    <a:pt x="299" y="37"/>
                    <a:pt x="307" y="29"/>
                    <a:pt x="307" y="19"/>
                  </a:cubicBezTo>
                  <a:cubicBezTo>
                    <a:pt x="307" y="8"/>
                    <a:pt x="299" y="0"/>
                    <a:pt x="28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8" y="0"/>
                    <a:pt x="0" y="8"/>
                    <a:pt x="0" y="19"/>
                  </a:cubicBezTo>
                  <a:cubicBezTo>
                    <a:pt x="0" y="29"/>
                    <a:pt x="8" y="37"/>
                    <a:pt x="19" y="37"/>
                  </a:cubicBezTo>
                </a:path>
              </a:pathLst>
            </a:cu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" name="íşļidè">
              <a:extLst>
                <a:ext uri="{FF2B5EF4-FFF2-40B4-BE49-F238E27FC236}">
                  <a16:creationId xmlns:a16="http://schemas.microsoft.com/office/drawing/2014/main" id="{63460143-ECA7-4B9E-9EFE-551889B360D2}"/>
                </a:ext>
              </a:extLst>
            </p:cNvPr>
            <p:cNvSpPr/>
            <p:nvPr/>
          </p:nvSpPr>
          <p:spPr bwMode="auto">
            <a:xfrm>
              <a:off x="7195558" y="2604436"/>
              <a:ext cx="117532" cy="14709"/>
            </a:xfrm>
            <a:custGeom>
              <a:avLst/>
              <a:gdLst>
                <a:gd name="T0" fmla="*/ 19 w 307"/>
                <a:gd name="T1" fmla="*/ 37 h 37"/>
                <a:gd name="T2" fmla="*/ 289 w 307"/>
                <a:gd name="T3" fmla="*/ 37 h 37"/>
                <a:gd name="T4" fmla="*/ 307 w 307"/>
                <a:gd name="T5" fmla="*/ 18 h 37"/>
                <a:gd name="T6" fmla="*/ 289 w 307"/>
                <a:gd name="T7" fmla="*/ 0 h 37"/>
                <a:gd name="T8" fmla="*/ 19 w 307"/>
                <a:gd name="T9" fmla="*/ 0 h 37"/>
                <a:gd name="T10" fmla="*/ 0 w 307"/>
                <a:gd name="T11" fmla="*/ 18 h 37"/>
                <a:gd name="T12" fmla="*/ 19 w 307"/>
                <a:gd name="T1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7" h="37">
                  <a:moveTo>
                    <a:pt x="19" y="37"/>
                  </a:moveTo>
                  <a:cubicBezTo>
                    <a:pt x="289" y="37"/>
                    <a:pt x="289" y="37"/>
                    <a:pt x="289" y="37"/>
                  </a:cubicBezTo>
                  <a:cubicBezTo>
                    <a:pt x="299" y="37"/>
                    <a:pt x="307" y="29"/>
                    <a:pt x="307" y="18"/>
                  </a:cubicBezTo>
                  <a:cubicBezTo>
                    <a:pt x="307" y="8"/>
                    <a:pt x="299" y="0"/>
                    <a:pt x="28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9"/>
                    <a:pt x="8" y="37"/>
                    <a:pt x="19" y="37"/>
                  </a:cubicBezTo>
                </a:path>
              </a:pathLst>
            </a:cu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" name="îSliďé">
              <a:extLst>
                <a:ext uri="{FF2B5EF4-FFF2-40B4-BE49-F238E27FC236}">
                  <a16:creationId xmlns:a16="http://schemas.microsoft.com/office/drawing/2014/main" id="{F959E8D5-2829-4A1B-8481-398F1AEB5A7F}"/>
                </a:ext>
              </a:extLst>
            </p:cNvPr>
            <p:cNvSpPr/>
            <p:nvPr/>
          </p:nvSpPr>
          <p:spPr bwMode="auto">
            <a:xfrm>
              <a:off x="7231908" y="2653676"/>
              <a:ext cx="43015" cy="7673"/>
            </a:xfrm>
            <a:prstGeom prst="rect">
              <a:avLst/>
            </a:pr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" name="ïšļíḍe">
              <a:extLst>
                <a:ext uri="{FF2B5EF4-FFF2-40B4-BE49-F238E27FC236}">
                  <a16:creationId xmlns:a16="http://schemas.microsoft.com/office/drawing/2014/main" id="{C7CDAFDC-85E8-4244-A01B-AF77EB5C42CC}"/>
                </a:ext>
              </a:extLst>
            </p:cNvPr>
            <p:cNvSpPr/>
            <p:nvPr/>
          </p:nvSpPr>
          <p:spPr bwMode="auto">
            <a:xfrm>
              <a:off x="7231908" y="2653676"/>
              <a:ext cx="43015" cy="7673"/>
            </a:xfrm>
            <a:custGeom>
              <a:avLst/>
              <a:gdLst>
                <a:gd name="T0" fmla="*/ 0 w 71"/>
                <a:gd name="T1" fmla="*/ 12 h 12"/>
                <a:gd name="T2" fmla="*/ 71 w 71"/>
                <a:gd name="T3" fmla="*/ 12 h 12"/>
                <a:gd name="T4" fmla="*/ 71 w 71"/>
                <a:gd name="T5" fmla="*/ 0 h 12"/>
                <a:gd name="T6" fmla="*/ 0 w 71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12">
                  <a:moveTo>
                    <a:pt x="0" y="12"/>
                  </a:moveTo>
                  <a:lnTo>
                    <a:pt x="71" y="12"/>
                  </a:lnTo>
                  <a:lnTo>
                    <a:pt x="7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" name="îṥlîdê">
              <a:extLst>
                <a:ext uri="{FF2B5EF4-FFF2-40B4-BE49-F238E27FC236}">
                  <a16:creationId xmlns:a16="http://schemas.microsoft.com/office/drawing/2014/main" id="{E0DC3D4D-2D84-4736-8A18-B66C95E923AF}"/>
                </a:ext>
              </a:extLst>
            </p:cNvPr>
            <p:cNvSpPr/>
            <p:nvPr/>
          </p:nvSpPr>
          <p:spPr bwMode="auto">
            <a:xfrm>
              <a:off x="7231908" y="2479095"/>
              <a:ext cx="43015" cy="14709"/>
            </a:xfrm>
            <a:prstGeom prst="rect">
              <a:avLst/>
            </a:pr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" name="îṣḷíḓè">
              <a:extLst>
                <a:ext uri="{FF2B5EF4-FFF2-40B4-BE49-F238E27FC236}">
                  <a16:creationId xmlns:a16="http://schemas.microsoft.com/office/drawing/2014/main" id="{4B172D6E-5211-48DA-B7BE-4CD3CBD275EE}"/>
                </a:ext>
              </a:extLst>
            </p:cNvPr>
            <p:cNvSpPr/>
            <p:nvPr/>
          </p:nvSpPr>
          <p:spPr bwMode="auto">
            <a:xfrm>
              <a:off x="7231908" y="2479095"/>
              <a:ext cx="43015" cy="14709"/>
            </a:xfrm>
            <a:custGeom>
              <a:avLst/>
              <a:gdLst>
                <a:gd name="T0" fmla="*/ 0 w 71"/>
                <a:gd name="T1" fmla="*/ 23 h 23"/>
                <a:gd name="T2" fmla="*/ 71 w 71"/>
                <a:gd name="T3" fmla="*/ 23 h 23"/>
                <a:gd name="T4" fmla="*/ 71 w 71"/>
                <a:gd name="T5" fmla="*/ 0 h 23"/>
                <a:gd name="T6" fmla="*/ 0 w 71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23">
                  <a:moveTo>
                    <a:pt x="0" y="23"/>
                  </a:moveTo>
                  <a:lnTo>
                    <a:pt x="71" y="23"/>
                  </a:lnTo>
                  <a:lnTo>
                    <a:pt x="7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" name="ïṡ1íďé">
              <a:extLst>
                <a:ext uri="{FF2B5EF4-FFF2-40B4-BE49-F238E27FC236}">
                  <a16:creationId xmlns:a16="http://schemas.microsoft.com/office/drawing/2014/main" id="{9CC94156-A0CD-4BA6-BCA3-FB4B9F879CB9}"/>
                </a:ext>
              </a:extLst>
            </p:cNvPr>
            <p:cNvSpPr/>
            <p:nvPr/>
          </p:nvSpPr>
          <p:spPr bwMode="auto">
            <a:xfrm>
              <a:off x="7231908" y="2695883"/>
              <a:ext cx="43015" cy="7673"/>
            </a:xfrm>
            <a:prstGeom prst="rect">
              <a:avLst/>
            </a:pr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" name="iṣḻîḓe">
              <a:extLst>
                <a:ext uri="{FF2B5EF4-FFF2-40B4-BE49-F238E27FC236}">
                  <a16:creationId xmlns:a16="http://schemas.microsoft.com/office/drawing/2014/main" id="{EBE4D325-D977-4295-BB72-BA3F0468377C}"/>
                </a:ext>
              </a:extLst>
            </p:cNvPr>
            <p:cNvSpPr/>
            <p:nvPr/>
          </p:nvSpPr>
          <p:spPr bwMode="auto">
            <a:xfrm>
              <a:off x="7231908" y="2695883"/>
              <a:ext cx="43015" cy="7673"/>
            </a:xfrm>
            <a:custGeom>
              <a:avLst/>
              <a:gdLst>
                <a:gd name="T0" fmla="*/ 0 w 71"/>
                <a:gd name="T1" fmla="*/ 12 h 12"/>
                <a:gd name="T2" fmla="*/ 71 w 71"/>
                <a:gd name="T3" fmla="*/ 12 h 12"/>
                <a:gd name="T4" fmla="*/ 71 w 71"/>
                <a:gd name="T5" fmla="*/ 0 h 12"/>
                <a:gd name="T6" fmla="*/ 0 w 71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12">
                  <a:moveTo>
                    <a:pt x="0" y="12"/>
                  </a:moveTo>
                  <a:lnTo>
                    <a:pt x="71" y="12"/>
                  </a:lnTo>
                  <a:lnTo>
                    <a:pt x="7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" name="îSliďè">
              <a:extLst>
                <a:ext uri="{FF2B5EF4-FFF2-40B4-BE49-F238E27FC236}">
                  <a16:creationId xmlns:a16="http://schemas.microsoft.com/office/drawing/2014/main" id="{59F6F445-1D98-40C8-9C19-0DCE7C73960E}"/>
                </a:ext>
              </a:extLst>
            </p:cNvPr>
            <p:cNvSpPr/>
            <p:nvPr/>
          </p:nvSpPr>
          <p:spPr bwMode="auto">
            <a:xfrm>
              <a:off x="6912029" y="1806991"/>
              <a:ext cx="182356" cy="192486"/>
            </a:xfrm>
            <a:prstGeom prst="ellipse">
              <a:avLst/>
            </a:prstGeom>
            <a:solidFill>
              <a:srgbClr val="FDD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" name="ï$1ïḓê">
              <a:extLst>
                <a:ext uri="{FF2B5EF4-FFF2-40B4-BE49-F238E27FC236}">
                  <a16:creationId xmlns:a16="http://schemas.microsoft.com/office/drawing/2014/main" id="{BB5DC198-D8C8-4E71-BA05-B29958D8302C}"/>
                </a:ext>
              </a:extLst>
            </p:cNvPr>
            <p:cNvSpPr/>
            <p:nvPr/>
          </p:nvSpPr>
          <p:spPr bwMode="auto">
            <a:xfrm>
              <a:off x="6904758" y="1799316"/>
              <a:ext cx="196289" cy="207835"/>
            </a:xfrm>
            <a:custGeom>
              <a:avLst/>
              <a:gdLst>
                <a:gd name="T0" fmla="*/ 496 w 514"/>
                <a:gd name="T1" fmla="*/ 258 h 515"/>
                <a:gd name="T2" fmla="*/ 477 w 514"/>
                <a:gd name="T3" fmla="*/ 258 h 515"/>
                <a:gd name="T4" fmla="*/ 412 w 514"/>
                <a:gd name="T5" fmla="*/ 413 h 515"/>
                <a:gd name="T6" fmla="*/ 257 w 514"/>
                <a:gd name="T7" fmla="*/ 478 h 515"/>
                <a:gd name="T8" fmla="*/ 102 w 514"/>
                <a:gd name="T9" fmla="*/ 413 h 515"/>
                <a:gd name="T10" fmla="*/ 37 w 514"/>
                <a:gd name="T11" fmla="*/ 258 h 515"/>
                <a:gd name="T12" fmla="*/ 102 w 514"/>
                <a:gd name="T13" fmla="*/ 102 h 515"/>
                <a:gd name="T14" fmla="*/ 257 w 514"/>
                <a:gd name="T15" fmla="*/ 38 h 515"/>
                <a:gd name="T16" fmla="*/ 412 w 514"/>
                <a:gd name="T17" fmla="*/ 102 h 515"/>
                <a:gd name="T18" fmla="*/ 477 w 514"/>
                <a:gd name="T19" fmla="*/ 258 h 515"/>
                <a:gd name="T20" fmla="*/ 496 w 514"/>
                <a:gd name="T21" fmla="*/ 258 h 515"/>
                <a:gd name="T22" fmla="*/ 514 w 514"/>
                <a:gd name="T23" fmla="*/ 258 h 515"/>
                <a:gd name="T24" fmla="*/ 439 w 514"/>
                <a:gd name="T25" fmla="*/ 76 h 515"/>
                <a:gd name="T26" fmla="*/ 257 w 514"/>
                <a:gd name="T27" fmla="*/ 0 h 515"/>
                <a:gd name="T28" fmla="*/ 75 w 514"/>
                <a:gd name="T29" fmla="*/ 76 h 515"/>
                <a:gd name="T30" fmla="*/ 0 w 514"/>
                <a:gd name="T31" fmla="*/ 258 h 515"/>
                <a:gd name="T32" fmla="*/ 75 w 514"/>
                <a:gd name="T33" fmla="*/ 440 h 515"/>
                <a:gd name="T34" fmla="*/ 257 w 514"/>
                <a:gd name="T35" fmla="*/ 515 h 515"/>
                <a:gd name="T36" fmla="*/ 439 w 514"/>
                <a:gd name="T37" fmla="*/ 440 h 515"/>
                <a:gd name="T38" fmla="*/ 514 w 514"/>
                <a:gd name="T39" fmla="*/ 258 h 515"/>
                <a:gd name="T40" fmla="*/ 496 w 514"/>
                <a:gd name="T41" fmla="*/ 258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4" h="515">
                  <a:moveTo>
                    <a:pt x="496" y="258"/>
                  </a:moveTo>
                  <a:cubicBezTo>
                    <a:pt x="477" y="258"/>
                    <a:pt x="477" y="258"/>
                    <a:pt x="477" y="258"/>
                  </a:cubicBezTo>
                  <a:cubicBezTo>
                    <a:pt x="477" y="319"/>
                    <a:pt x="452" y="373"/>
                    <a:pt x="412" y="413"/>
                  </a:cubicBezTo>
                  <a:cubicBezTo>
                    <a:pt x="373" y="453"/>
                    <a:pt x="318" y="478"/>
                    <a:pt x="257" y="478"/>
                  </a:cubicBezTo>
                  <a:cubicBezTo>
                    <a:pt x="196" y="478"/>
                    <a:pt x="141" y="453"/>
                    <a:pt x="102" y="413"/>
                  </a:cubicBezTo>
                  <a:cubicBezTo>
                    <a:pt x="62" y="373"/>
                    <a:pt x="37" y="319"/>
                    <a:pt x="37" y="258"/>
                  </a:cubicBezTo>
                  <a:cubicBezTo>
                    <a:pt x="37" y="197"/>
                    <a:pt x="62" y="142"/>
                    <a:pt x="102" y="102"/>
                  </a:cubicBezTo>
                  <a:cubicBezTo>
                    <a:pt x="141" y="63"/>
                    <a:pt x="196" y="38"/>
                    <a:pt x="257" y="38"/>
                  </a:cubicBezTo>
                  <a:cubicBezTo>
                    <a:pt x="318" y="38"/>
                    <a:pt x="373" y="63"/>
                    <a:pt x="412" y="102"/>
                  </a:cubicBezTo>
                  <a:cubicBezTo>
                    <a:pt x="452" y="142"/>
                    <a:pt x="477" y="197"/>
                    <a:pt x="477" y="258"/>
                  </a:cubicBezTo>
                  <a:cubicBezTo>
                    <a:pt x="496" y="258"/>
                    <a:pt x="496" y="258"/>
                    <a:pt x="496" y="258"/>
                  </a:cubicBezTo>
                  <a:cubicBezTo>
                    <a:pt x="514" y="258"/>
                    <a:pt x="514" y="258"/>
                    <a:pt x="514" y="258"/>
                  </a:cubicBezTo>
                  <a:cubicBezTo>
                    <a:pt x="514" y="187"/>
                    <a:pt x="486" y="122"/>
                    <a:pt x="439" y="76"/>
                  </a:cubicBezTo>
                  <a:cubicBezTo>
                    <a:pt x="393" y="29"/>
                    <a:pt x="328" y="0"/>
                    <a:pt x="257" y="0"/>
                  </a:cubicBezTo>
                  <a:cubicBezTo>
                    <a:pt x="186" y="0"/>
                    <a:pt x="122" y="29"/>
                    <a:pt x="75" y="76"/>
                  </a:cubicBezTo>
                  <a:cubicBezTo>
                    <a:pt x="28" y="122"/>
                    <a:pt x="0" y="187"/>
                    <a:pt x="0" y="258"/>
                  </a:cubicBezTo>
                  <a:cubicBezTo>
                    <a:pt x="0" y="329"/>
                    <a:pt x="28" y="393"/>
                    <a:pt x="75" y="440"/>
                  </a:cubicBezTo>
                  <a:cubicBezTo>
                    <a:pt x="122" y="486"/>
                    <a:pt x="186" y="515"/>
                    <a:pt x="257" y="515"/>
                  </a:cubicBezTo>
                  <a:cubicBezTo>
                    <a:pt x="328" y="515"/>
                    <a:pt x="393" y="486"/>
                    <a:pt x="439" y="440"/>
                  </a:cubicBezTo>
                  <a:cubicBezTo>
                    <a:pt x="486" y="393"/>
                    <a:pt x="514" y="329"/>
                    <a:pt x="514" y="258"/>
                  </a:cubicBezTo>
                  <a:lnTo>
                    <a:pt x="496" y="258"/>
                  </a:lnTo>
                  <a:close/>
                </a:path>
              </a:pathLst>
            </a:cu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" name="ïŝḻîḍè">
              <a:extLst>
                <a:ext uri="{FF2B5EF4-FFF2-40B4-BE49-F238E27FC236}">
                  <a16:creationId xmlns:a16="http://schemas.microsoft.com/office/drawing/2014/main" id="{E81B1A3E-D4FB-40F5-9E89-B7D25C192EFA}"/>
                </a:ext>
              </a:extLst>
            </p:cNvPr>
            <p:cNvSpPr/>
            <p:nvPr/>
          </p:nvSpPr>
          <p:spPr bwMode="auto">
            <a:xfrm>
              <a:off x="7179805" y="1728973"/>
              <a:ext cx="461643" cy="572984"/>
            </a:xfrm>
            <a:custGeom>
              <a:avLst/>
              <a:gdLst>
                <a:gd name="T0" fmla="*/ 0 w 762"/>
                <a:gd name="T1" fmla="*/ 79 h 896"/>
                <a:gd name="T2" fmla="*/ 716 w 762"/>
                <a:gd name="T3" fmla="*/ 896 h 896"/>
                <a:gd name="T4" fmla="*/ 762 w 762"/>
                <a:gd name="T5" fmla="*/ 848 h 896"/>
                <a:gd name="T6" fmla="*/ 12 w 762"/>
                <a:gd name="T7" fmla="*/ 0 h 896"/>
                <a:gd name="T8" fmla="*/ 0 w 762"/>
                <a:gd name="T9" fmla="*/ 79 h 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2" h="896">
                  <a:moveTo>
                    <a:pt x="0" y="79"/>
                  </a:moveTo>
                  <a:lnTo>
                    <a:pt x="716" y="896"/>
                  </a:lnTo>
                  <a:lnTo>
                    <a:pt x="762" y="848"/>
                  </a:lnTo>
                  <a:lnTo>
                    <a:pt x="12" y="0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" name="îślïḋé">
              <a:extLst>
                <a:ext uri="{FF2B5EF4-FFF2-40B4-BE49-F238E27FC236}">
                  <a16:creationId xmlns:a16="http://schemas.microsoft.com/office/drawing/2014/main" id="{AA0ABEEB-675E-4E04-9E7F-8F363A77554D}"/>
                </a:ext>
              </a:extLst>
            </p:cNvPr>
            <p:cNvSpPr/>
            <p:nvPr/>
          </p:nvSpPr>
          <p:spPr bwMode="auto">
            <a:xfrm>
              <a:off x="7168901" y="1721298"/>
              <a:ext cx="480424" cy="588972"/>
            </a:xfrm>
            <a:custGeom>
              <a:avLst/>
              <a:gdLst>
                <a:gd name="T0" fmla="*/ 18 w 793"/>
                <a:gd name="T1" fmla="*/ 91 h 921"/>
                <a:gd name="T2" fmla="*/ 4 w 793"/>
                <a:gd name="T3" fmla="*/ 103 h 921"/>
                <a:gd name="T4" fmla="*/ 720 w 793"/>
                <a:gd name="T5" fmla="*/ 920 h 921"/>
                <a:gd name="T6" fmla="*/ 746 w 793"/>
                <a:gd name="T7" fmla="*/ 921 h 921"/>
                <a:gd name="T8" fmla="*/ 793 w 793"/>
                <a:gd name="T9" fmla="*/ 872 h 921"/>
                <a:gd name="T10" fmla="*/ 793 w 793"/>
                <a:gd name="T11" fmla="*/ 848 h 921"/>
                <a:gd name="T12" fmla="*/ 44 w 793"/>
                <a:gd name="T13" fmla="*/ 0 h 921"/>
                <a:gd name="T14" fmla="*/ 13 w 793"/>
                <a:gd name="T15" fmla="*/ 9 h 921"/>
                <a:gd name="T16" fmla="*/ 0 w 793"/>
                <a:gd name="T17" fmla="*/ 88 h 921"/>
                <a:gd name="T18" fmla="*/ 4 w 793"/>
                <a:gd name="T19" fmla="*/ 103 h 921"/>
                <a:gd name="T20" fmla="*/ 18 w 793"/>
                <a:gd name="T21" fmla="*/ 91 h 921"/>
                <a:gd name="T22" fmla="*/ 35 w 793"/>
                <a:gd name="T23" fmla="*/ 94 h 921"/>
                <a:gd name="T24" fmla="*/ 42 w 793"/>
                <a:gd name="T25" fmla="*/ 52 h 921"/>
                <a:gd name="T26" fmla="*/ 756 w 793"/>
                <a:gd name="T27" fmla="*/ 860 h 921"/>
                <a:gd name="T28" fmla="*/ 734 w 793"/>
                <a:gd name="T29" fmla="*/ 882 h 921"/>
                <a:gd name="T30" fmla="*/ 31 w 793"/>
                <a:gd name="T31" fmla="*/ 79 h 921"/>
                <a:gd name="T32" fmla="*/ 18 w 793"/>
                <a:gd name="T33" fmla="*/ 91 h 921"/>
                <a:gd name="T34" fmla="*/ 35 w 793"/>
                <a:gd name="T35" fmla="*/ 94 h 921"/>
                <a:gd name="T36" fmla="*/ 18 w 793"/>
                <a:gd name="T37" fmla="*/ 91 h 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93" h="921">
                  <a:moveTo>
                    <a:pt x="18" y="91"/>
                  </a:moveTo>
                  <a:lnTo>
                    <a:pt x="4" y="103"/>
                  </a:lnTo>
                  <a:lnTo>
                    <a:pt x="720" y="920"/>
                  </a:lnTo>
                  <a:lnTo>
                    <a:pt x="746" y="921"/>
                  </a:lnTo>
                  <a:lnTo>
                    <a:pt x="793" y="872"/>
                  </a:lnTo>
                  <a:lnTo>
                    <a:pt x="793" y="848"/>
                  </a:lnTo>
                  <a:lnTo>
                    <a:pt x="44" y="0"/>
                  </a:lnTo>
                  <a:lnTo>
                    <a:pt x="13" y="9"/>
                  </a:lnTo>
                  <a:lnTo>
                    <a:pt x="0" y="88"/>
                  </a:lnTo>
                  <a:lnTo>
                    <a:pt x="4" y="103"/>
                  </a:lnTo>
                  <a:lnTo>
                    <a:pt x="18" y="91"/>
                  </a:lnTo>
                  <a:lnTo>
                    <a:pt x="35" y="94"/>
                  </a:lnTo>
                  <a:lnTo>
                    <a:pt x="42" y="52"/>
                  </a:lnTo>
                  <a:lnTo>
                    <a:pt x="756" y="860"/>
                  </a:lnTo>
                  <a:lnTo>
                    <a:pt x="734" y="882"/>
                  </a:lnTo>
                  <a:lnTo>
                    <a:pt x="31" y="79"/>
                  </a:lnTo>
                  <a:lnTo>
                    <a:pt x="18" y="91"/>
                  </a:lnTo>
                  <a:lnTo>
                    <a:pt x="35" y="94"/>
                  </a:lnTo>
                  <a:lnTo>
                    <a:pt x="18" y="91"/>
                  </a:lnTo>
                  <a:close/>
                </a:path>
              </a:pathLst>
            </a:cu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" name="íṩḻïḋé">
              <a:extLst>
                <a:ext uri="{FF2B5EF4-FFF2-40B4-BE49-F238E27FC236}">
                  <a16:creationId xmlns:a16="http://schemas.microsoft.com/office/drawing/2014/main" id="{29F833CC-724E-4EBC-B9A9-7478F39C7E61}"/>
                </a:ext>
              </a:extLst>
            </p:cNvPr>
            <p:cNvSpPr/>
            <p:nvPr/>
          </p:nvSpPr>
          <p:spPr bwMode="auto">
            <a:xfrm>
              <a:off x="7168901" y="1721298"/>
              <a:ext cx="480424" cy="588972"/>
            </a:xfrm>
            <a:custGeom>
              <a:avLst/>
              <a:gdLst>
                <a:gd name="T0" fmla="*/ 18 w 793"/>
                <a:gd name="T1" fmla="*/ 91 h 921"/>
                <a:gd name="T2" fmla="*/ 4 w 793"/>
                <a:gd name="T3" fmla="*/ 103 h 921"/>
                <a:gd name="T4" fmla="*/ 720 w 793"/>
                <a:gd name="T5" fmla="*/ 920 h 921"/>
                <a:gd name="T6" fmla="*/ 746 w 793"/>
                <a:gd name="T7" fmla="*/ 921 h 921"/>
                <a:gd name="T8" fmla="*/ 793 w 793"/>
                <a:gd name="T9" fmla="*/ 872 h 921"/>
                <a:gd name="T10" fmla="*/ 793 w 793"/>
                <a:gd name="T11" fmla="*/ 848 h 921"/>
                <a:gd name="T12" fmla="*/ 44 w 793"/>
                <a:gd name="T13" fmla="*/ 0 h 921"/>
                <a:gd name="T14" fmla="*/ 13 w 793"/>
                <a:gd name="T15" fmla="*/ 9 h 921"/>
                <a:gd name="T16" fmla="*/ 0 w 793"/>
                <a:gd name="T17" fmla="*/ 88 h 921"/>
                <a:gd name="T18" fmla="*/ 4 w 793"/>
                <a:gd name="T19" fmla="*/ 103 h 921"/>
                <a:gd name="T20" fmla="*/ 18 w 793"/>
                <a:gd name="T21" fmla="*/ 91 h 921"/>
                <a:gd name="T22" fmla="*/ 35 w 793"/>
                <a:gd name="T23" fmla="*/ 94 h 921"/>
                <a:gd name="T24" fmla="*/ 42 w 793"/>
                <a:gd name="T25" fmla="*/ 52 h 921"/>
                <a:gd name="T26" fmla="*/ 756 w 793"/>
                <a:gd name="T27" fmla="*/ 860 h 921"/>
                <a:gd name="T28" fmla="*/ 734 w 793"/>
                <a:gd name="T29" fmla="*/ 882 h 921"/>
                <a:gd name="T30" fmla="*/ 31 w 793"/>
                <a:gd name="T31" fmla="*/ 79 h 921"/>
                <a:gd name="T32" fmla="*/ 18 w 793"/>
                <a:gd name="T33" fmla="*/ 91 h 921"/>
                <a:gd name="T34" fmla="*/ 35 w 793"/>
                <a:gd name="T35" fmla="*/ 94 h 921"/>
                <a:gd name="T36" fmla="*/ 18 w 793"/>
                <a:gd name="T37" fmla="*/ 91 h 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93" h="921">
                  <a:moveTo>
                    <a:pt x="18" y="91"/>
                  </a:moveTo>
                  <a:lnTo>
                    <a:pt x="4" y="103"/>
                  </a:lnTo>
                  <a:lnTo>
                    <a:pt x="720" y="920"/>
                  </a:lnTo>
                  <a:lnTo>
                    <a:pt x="746" y="921"/>
                  </a:lnTo>
                  <a:lnTo>
                    <a:pt x="793" y="872"/>
                  </a:lnTo>
                  <a:lnTo>
                    <a:pt x="793" y="848"/>
                  </a:lnTo>
                  <a:lnTo>
                    <a:pt x="44" y="0"/>
                  </a:lnTo>
                  <a:lnTo>
                    <a:pt x="13" y="9"/>
                  </a:lnTo>
                  <a:lnTo>
                    <a:pt x="0" y="88"/>
                  </a:lnTo>
                  <a:lnTo>
                    <a:pt x="4" y="103"/>
                  </a:lnTo>
                  <a:lnTo>
                    <a:pt x="18" y="91"/>
                  </a:lnTo>
                  <a:lnTo>
                    <a:pt x="35" y="94"/>
                  </a:lnTo>
                  <a:lnTo>
                    <a:pt x="42" y="52"/>
                  </a:lnTo>
                  <a:lnTo>
                    <a:pt x="756" y="860"/>
                  </a:lnTo>
                  <a:lnTo>
                    <a:pt x="734" y="882"/>
                  </a:lnTo>
                  <a:lnTo>
                    <a:pt x="31" y="79"/>
                  </a:lnTo>
                  <a:lnTo>
                    <a:pt x="18" y="91"/>
                  </a:lnTo>
                  <a:lnTo>
                    <a:pt x="35" y="94"/>
                  </a:lnTo>
                  <a:lnTo>
                    <a:pt x="18" y="9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" name="íSḷiďe">
              <a:extLst>
                <a:ext uri="{FF2B5EF4-FFF2-40B4-BE49-F238E27FC236}">
                  <a16:creationId xmlns:a16="http://schemas.microsoft.com/office/drawing/2014/main" id="{E7131790-5940-4C78-8FCB-5F753904D43C}"/>
                </a:ext>
              </a:extLst>
            </p:cNvPr>
            <p:cNvSpPr/>
            <p:nvPr/>
          </p:nvSpPr>
          <p:spPr bwMode="auto">
            <a:xfrm>
              <a:off x="6927174" y="1542880"/>
              <a:ext cx="302309" cy="347884"/>
            </a:xfrm>
            <a:custGeom>
              <a:avLst/>
              <a:gdLst>
                <a:gd name="T0" fmla="*/ 0 w 791"/>
                <a:gd name="T1" fmla="*/ 487 h 862"/>
                <a:gd name="T2" fmla="*/ 418 w 791"/>
                <a:gd name="T3" fmla="*/ 80 h 862"/>
                <a:gd name="T4" fmla="*/ 662 w 791"/>
                <a:gd name="T5" fmla="*/ 42 h 862"/>
                <a:gd name="T6" fmla="*/ 769 w 791"/>
                <a:gd name="T7" fmla="*/ 275 h 862"/>
                <a:gd name="T8" fmla="*/ 633 w 791"/>
                <a:gd name="T9" fmla="*/ 862 h 862"/>
                <a:gd name="T10" fmla="*/ 0 w 791"/>
                <a:gd name="T11" fmla="*/ 487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1" h="862">
                  <a:moveTo>
                    <a:pt x="0" y="487"/>
                  </a:moveTo>
                  <a:cubicBezTo>
                    <a:pt x="13" y="484"/>
                    <a:pt x="268" y="231"/>
                    <a:pt x="418" y="80"/>
                  </a:cubicBezTo>
                  <a:cubicBezTo>
                    <a:pt x="483" y="16"/>
                    <a:pt x="581" y="0"/>
                    <a:pt x="662" y="42"/>
                  </a:cubicBezTo>
                  <a:cubicBezTo>
                    <a:pt x="747" y="87"/>
                    <a:pt x="791" y="182"/>
                    <a:pt x="769" y="275"/>
                  </a:cubicBezTo>
                  <a:cubicBezTo>
                    <a:pt x="633" y="862"/>
                    <a:pt x="633" y="862"/>
                    <a:pt x="633" y="862"/>
                  </a:cubicBezTo>
                  <a:cubicBezTo>
                    <a:pt x="0" y="487"/>
                    <a:pt x="0" y="487"/>
                    <a:pt x="0" y="487"/>
                  </a:cubicBezTo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" name="îṣḷíḑé">
              <a:extLst>
                <a:ext uri="{FF2B5EF4-FFF2-40B4-BE49-F238E27FC236}">
                  <a16:creationId xmlns:a16="http://schemas.microsoft.com/office/drawing/2014/main" id="{55A2B2F0-EB73-4193-ADBF-98DD5D74786F}"/>
                </a:ext>
              </a:extLst>
            </p:cNvPr>
            <p:cNvSpPr/>
            <p:nvPr/>
          </p:nvSpPr>
          <p:spPr bwMode="auto">
            <a:xfrm>
              <a:off x="6921722" y="1539044"/>
              <a:ext cx="312608" cy="361313"/>
            </a:xfrm>
            <a:custGeom>
              <a:avLst/>
              <a:gdLst>
                <a:gd name="T0" fmla="*/ 15 w 818"/>
                <a:gd name="T1" fmla="*/ 496 h 895"/>
                <a:gd name="T2" fmla="*/ 20 w 818"/>
                <a:gd name="T3" fmla="*/ 524 h 895"/>
                <a:gd name="T4" fmla="*/ 25 w 818"/>
                <a:gd name="T5" fmla="*/ 522 h 895"/>
                <a:gd name="T6" fmla="*/ 30 w 818"/>
                <a:gd name="T7" fmla="*/ 520 h 895"/>
                <a:gd name="T8" fmla="*/ 36 w 818"/>
                <a:gd name="T9" fmla="*/ 516 h 895"/>
                <a:gd name="T10" fmla="*/ 46 w 818"/>
                <a:gd name="T11" fmla="*/ 507 h 895"/>
                <a:gd name="T12" fmla="*/ 75 w 818"/>
                <a:gd name="T13" fmla="*/ 481 h 895"/>
                <a:gd name="T14" fmla="*/ 153 w 818"/>
                <a:gd name="T15" fmla="*/ 407 h 895"/>
                <a:gd name="T16" fmla="*/ 453 w 818"/>
                <a:gd name="T17" fmla="*/ 109 h 895"/>
                <a:gd name="T18" fmla="*/ 581 w 818"/>
                <a:gd name="T19" fmla="*/ 56 h 895"/>
                <a:gd name="T20" fmla="*/ 664 w 818"/>
                <a:gd name="T21" fmla="*/ 77 h 895"/>
                <a:gd name="T22" fmla="*/ 736 w 818"/>
                <a:gd name="T23" fmla="*/ 144 h 895"/>
                <a:gd name="T24" fmla="*/ 762 w 818"/>
                <a:gd name="T25" fmla="*/ 237 h 895"/>
                <a:gd name="T26" fmla="*/ 757 w 818"/>
                <a:gd name="T27" fmla="*/ 278 h 895"/>
                <a:gd name="T28" fmla="*/ 629 w 818"/>
                <a:gd name="T29" fmla="*/ 827 h 895"/>
                <a:gd name="T30" fmla="*/ 29 w 818"/>
                <a:gd name="T31" fmla="*/ 472 h 895"/>
                <a:gd name="T32" fmla="*/ 15 w 818"/>
                <a:gd name="T33" fmla="*/ 496 h 895"/>
                <a:gd name="T34" fmla="*/ 20 w 818"/>
                <a:gd name="T35" fmla="*/ 524 h 895"/>
                <a:gd name="T36" fmla="*/ 15 w 818"/>
                <a:gd name="T37" fmla="*/ 496 h 895"/>
                <a:gd name="T38" fmla="*/ 0 w 818"/>
                <a:gd name="T39" fmla="*/ 520 h 895"/>
                <a:gd name="T40" fmla="*/ 633 w 818"/>
                <a:gd name="T41" fmla="*/ 895 h 895"/>
                <a:gd name="T42" fmla="*/ 675 w 818"/>
                <a:gd name="T43" fmla="*/ 877 h 895"/>
                <a:gd name="T44" fmla="*/ 812 w 818"/>
                <a:gd name="T45" fmla="*/ 290 h 895"/>
                <a:gd name="T46" fmla="*/ 818 w 818"/>
                <a:gd name="T47" fmla="*/ 237 h 895"/>
                <a:gd name="T48" fmla="*/ 784 w 818"/>
                <a:gd name="T49" fmla="*/ 115 h 895"/>
                <a:gd name="T50" fmla="*/ 690 w 818"/>
                <a:gd name="T51" fmla="*/ 26 h 895"/>
                <a:gd name="T52" fmla="*/ 581 w 818"/>
                <a:gd name="T53" fmla="*/ 0 h 895"/>
                <a:gd name="T54" fmla="*/ 413 w 818"/>
                <a:gd name="T55" fmla="*/ 69 h 895"/>
                <a:gd name="T56" fmla="*/ 153 w 818"/>
                <a:gd name="T57" fmla="*/ 328 h 895"/>
                <a:gd name="T58" fmla="*/ 45 w 818"/>
                <a:gd name="T59" fmla="*/ 432 h 895"/>
                <a:gd name="T60" fmla="*/ 12 w 818"/>
                <a:gd name="T61" fmla="*/ 463 h 895"/>
                <a:gd name="T62" fmla="*/ 3 w 818"/>
                <a:gd name="T63" fmla="*/ 470 h 895"/>
                <a:gd name="T64" fmla="*/ 2 w 818"/>
                <a:gd name="T65" fmla="*/ 471 h 895"/>
                <a:gd name="T66" fmla="*/ 1 w 818"/>
                <a:gd name="T67" fmla="*/ 471 h 895"/>
                <a:gd name="T68" fmla="*/ 8 w 818"/>
                <a:gd name="T69" fmla="*/ 482 h 895"/>
                <a:gd name="T70" fmla="*/ 3 w 818"/>
                <a:gd name="T71" fmla="*/ 470 h 895"/>
                <a:gd name="T72" fmla="*/ 1 w 818"/>
                <a:gd name="T73" fmla="*/ 471 h 895"/>
                <a:gd name="T74" fmla="*/ 8 w 818"/>
                <a:gd name="T75" fmla="*/ 482 h 895"/>
                <a:gd name="T76" fmla="*/ 3 w 818"/>
                <a:gd name="T77" fmla="*/ 470 h 895"/>
                <a:gd name="T78" fmla="*/ 13 w 818"/>
                <a:gd name="T79" fmla="*/ 490 h 895"/>
                <a:gd name="T80" fmla="*/ 5 w 818"/>
                <a:gd name="T81" fmla="*/ 470 h 895"/>
                <a:gd name="T82" fmla="*/ 3 w 818"/>
                <a:gd name="T83" fmla="*/ 470 h 895"/>
                <a:gd name="T84" fmla="*/ 13 w 818"/>
                <a:gd name="T85" fmla="*/ 490 h 895"/>
                <a:gd name="T86" fmla="*/ 5 w 818"/>
                <a:gd name="T87" fmla="*/ 470 h 895"/>
                <a:gd name="T88" fmla="*/ 14 w 818"/>
                <a:gd name="T89" fmla="*/ 494 h 895"/>
                <a:gd name="T90" fmla="*/ 9 w 818"/>
                <a:gd name="T91" fmla="*/ 468 h 895"/>
                <a:gd name="T92" fmla="*/ 5 w 818"/>
                <a:gd name="T93" fmla="*/ 470 h 895"/>
                <a:gd name="T94" fmla="*/ 14 w 818"/>
                <a:gd name="T95" fmla="*/ 494 h 895"/>
                <a:gd name="T96" fmla="*/ 9 w 818"/>
                <a:gd name="T97" fmla="*/ 468 h 895"/>
                <a:gd name="T98" fmla="*/ 0 w 818"/>
                <a:gd name="T99" fmla="*/ 520 h 895"/>
                <a:gd name="T100" fmla="*/ 15 w 818"/>
                <a:gd name="T101" fmla="*/ 496 h 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18" h="895">
                  <a:moveTo>
                    <a:pt x="15" y="496"/>
                  </a:moveTo>
                  <a:cubicBezTo>
                    <a:pt x="20" y="524"/>
                    <a:pt x="20" y="524"/>
                    <a:pt x="20" y="524"/>
                  </a:cubicBezTo>
                  <a:cubicBezTo>
                    <a:pt x="22" y="523"/>
                    <a:pt x="24" y="523"/>
                    <a:pt x="25" y="522"/>
                  </a:cubicBezTo>
                  <a:cubicBezTo>
                    <a:pt x="27" y="521"/>
                    <a:pt x="29" y="521"/>
                    <a:pt x="30" y="520"/>
                  </a:cubicBezTo>
                  <a:cubicBezTo>
                    <a:pt x="32" y="518"/>
                    <a:pt x="34" y="517"/>
                    <a:pt x="36" y="516"/>
                  </a:cubicBezTo>
                  <a:cubicBezTo>
                    <a:pt x="39" y="514"/>
                    <a:pt x="42" y="511"/>
                    <a:pt x="46" y="507"/>
                  </a:cubicBezTo>
                  <a:cubicBezTo>
                    <a:pt x="54" y="501"/>
                    <a:pt x="64" y="492"/>
                    <a:pt x="75" y="481"/>
                  </a:cubicBezTo>
                  <a:cubicBezTo>
                    <a:pt x="96" y="462"/>
                    <a:pt x="122" y="436"/>
                    <a:pt x="153" y="407"/>
                  </a:cubicBezTo>
                  <a:cubicBezTo>
                    <a:pt x="243" y="319"/>
                    <a:pt x="366" y="197"/>
                    <a:pt x="453" y="109"/>
                  </a:cubicBezTo>
                  <a:cubicBezTo>
                    <a:pt x="488" y="74"/>
                    <a:pt x="534" y="56"/>
                    <a:pt x="581" y="56"/>
                  </a:cubicBezTo>
                  <a:cubicBezTo>
                    <a:pt x="609" y="56"/>
                    <a:pt x="638" y="63"/>
                    <a:pt x="664" y="77"/>
                  </a:cubicBezTo>
                  <a:cubicBezTo>
                    <a:pt x="695" y="92"/>
                    <a:pt x="719" y="116"/>
                    <a:pt x="736" y="144"/>
                  </a:cubicBezTo>
                  <a:cubicBezTo>
                    <a:pt x="752" y="171"/>
                    <a:pt x="762" y="204"/>
                    <a:pt x="762" y="237"/>
                  </a:cubicBezTo>
                  <a:cubicBezTo>
                    <a:pt x="762" y="250"/>
                    <a:pt x="760" y="264"/>
                    <a:pt x="757" y="278"/>
                  </a:cubicBezTo>
                  <a:cubicBezTo>
                    <a:pt x="629" y="827"/>
                    <a:pt x="629" y="827"/>
                    <a:pt x="629" y="827"/>
                  </a:cubicBezTo>
                  <a:cubicBezTo>
                    <a:pt x="29" y="472"/>
                    <a:pt x="29" y="472"/>
                    <a:pt x="29" y="472"/>
                  </a:cubicBezTo>
                  <a:cubicBezTo>
                    <a:pt x="15" y="496"/>
                    <a:pt x="15" y="496"/>
                    <a:pt x="15" y="496"/>
                  </a:cubicBezTo>
                  <a:cubicBezTo>
                    <a:pt x="20" y="524"/>
                    <a:pt x="20" y="524"/>
                    <a:pt x="20" y="524"/>
                  </a:cubicBezTo>
                  <a:cubicBezTo>
                    <a:pt x="15" y="496"/>
                    <a:pt x="15" y="496"/>
                    <a:pt x="15" y="496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633" y="895"/>
                    <a:pt x="633" y="895"/>
                    <a:pt x="633" y="895"/>
                  </a:cubicBezTo>
                  <a:cubicBezTo>
                    <a:pt x="675" y="877"/>
                    <a:pt x="675" y="877"/>
                    <a:pt x="675" y="877"/>
                  </a:cubicBezTo>
                  <a:cubicBezTo>
                    <a:pt x="812" y="290"/>
                    <a:pt x="812" y="290"/>
                    <a:pt x="812" y="290"/>
                  </a:cubicBezTo>
                  <a:cubicBezTo>
                    <a:pt x="816" y="272"/>
                    <a:pt x="818" y="254"/>
                    <a:pt x="818" y="237"/>
                  </a:cubicBezTo>
                  <a:cubicBezTo>
                    <a:pt x="818" y="193"/>
                    <a:pt x="806" y="151"/>
                    <a:pt x="784" y="115"/>
                  </a:cubicBezTo>
                  <a:cubicBezTo>
                    <a:pt x="762" y="78"/>
                    <a:pt x="730" y="47"/>
                    <a:pt x="690" y="26"/>
                  </a:cubicBezTo>
                  <a:cubicBezTo>
                    <a:pt x="656" y="8"/>
                    <a:pt x="618" y="0"/>
                    <a:pt x="581" y="0"/>
                  </a:cubicBezTo>
                  <a:cubicBezTo>
                    <a:pt x="519" y="0"/>
                    <a:pt x="459" y="24"/>
                    <a:pt x="413" y="69"/>
                  </a:cubicBezTo>
                  <a:cubicBezTo>
                    <a:pt x="338" y="144"/>
                    <a:pt x="237" y="245"/>
                    <a:pt x="153" y="328"/>
                  </a:cubicBezTo>
                  <a:cubicBezTo>
                    <a:pt x="111" y="369"/>
                    <a:pt x="73" y="406"/>
                    <a:pt x="45" y="432"/>
                  </a:cubicBezTo>
                  <a:cubicBezTo>
                    <a:pt x="31" y="445"/>
                    <a:pt x="20" y="455"/>
                    <a:pt x="12" y="463"/>
                  </a:cubicBezTo>
                  <a:cubicBezTo>
                    <a:pt x="8" y="466"/>
                    <a:pt x="5" y="469"/>
                    <a:pt x="3" y="470"/>
                  </a:cubicBezTo>
                  <a:cubicBezTo>
                    <a:pt x="2" y="471"/>
                    <a:pt x="2" y="471"/>
                    <a:pt x="2" y="471"/>
                  </a:cubicBezTo>
                  <a:cubicBezTo>
                    <a:pt x="1" y="471"/>
                    <a:pt x="1" y="471"/>
                    <a:pt x="1" y="471"/>
                  </a:cubicBezTo>
                  <a:cubicBezTo>
                    <a:pt x="8" y="482"/>
                    <a:pt x="8" y="482"/>
                    <a:pt x="8" y="482"/>
                  </a:cubicBezTo>
                  <a:cubicBezTo>
                    <a:pt x="3" y="470"/>
                    <a:pt x="3" y="470"/>
                    <a:pt x="3" y="470"/>
                  </a:cubicBezTo>
                  <a:cubicBezTo>
                    <a:pt x="2" y="471"/>
                    <a:pt x="1" y="471"/>
                    <a:pt x="1" y="471"/>
                  </a:cubicBezTo>
                  <a:cubicBezTo>
                    <a:pt x="8" y="482"/>
                    <a:pt x="8" y="482"/>
                    <a:pt x="8" y="482"/>
                  </a:cubicBezTo>
                  <a:cubicBezTo>
                    <a:pt x="3" y="470"/>
                    <a:pt x="3" y="470"/>
                    <a:pt x="3" y="470"/>
                  </a:cubicBezTo>
                  <a:cubicBezTo>
                    <a:pt x="13" y="490"/>
                    <a:pt x="13" y="490"/>
                    <a:pt x="13" y="490"/>
                  </a:cubicBezTo>
                  <a:cubicBezTo>
                    <a:pt x="5" y="470"/>
                    <a:pt x="5" y="470"/>
                    <a:pt x="5" y="470"/>
                  </a:cubicBezTo>
                  <a:cubicBezTo>
                    <a:pt x="4" y="470"/>
                    <a:pt x="3" y="470"/>
                    <a:pt x="3" y="470"/>
                  </a:cubicBezTo>
                  <a:cubicBezTo>
                    <a:pt x="13" y="490"/>
                    <a:pt x="13" y="490"/>
                    <a:pt x="13" y="490"/>
                  </a:cubicBezTo>
                  <a:cubicBezTo>
                    <a:pt x="5" y="470"/>
                    <a:pt x="5" y="470"/>
                    <a:pt x="5" y="470"/>
                  </a:cubicBezTo>
                  <a:cubicBezTo>
                    <a:pt x="14" y="494"/>
                    <a:pt x="14" y="494"/>
                    <a:pt x="14" y="494"/>
                  </a:cubicBezTo>
                  <a:cubicBezTo>
                    <a:pt x="9" y="468"/>
                    <a:pt x="9" y="468"/>
                    <a:pt x="9" y="468"/>
                  </a:cubicBezTo>
                  <a:cubicBezTo>
                    <a:pt x="7" y="469"/>
                    <a:pt x="6" y="469"/>
                    <a:pt x="5" y="470"/>
                  </a:cubicBezTo>
                  <a:cubicBezTo>
                    <a:pt x="14" y="494"/>
                    <a:pt x="14" y="494"/>
                    <a:pt x="14" y="494"/>
                  </a:cubicBezTo>
                  <a:cubicBezTo>
                    <a:pt x="9" y="468"/>
                    <a:pt x="9" y="468"/>
                    <a:pt x="9" y="468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5" y="496"/>
                    <a:pt x="15" y="496"/>
                    <a:pt x="15" y="496"/>
                  </a:cubicBezTo>
                </a:path>
              </a:pathLst>
            </a:cu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" name="íSļíḑè">
              <a:extLst>
                <a:ext uri="{FF2B5EF4-FFF2-40B4-BE49-F238E27FC236}">
                  <a16:creationId xmlns:a16="http://schemas.microsoft.com/office/drawing/2014/main" id="{076D2F9E-BFC2-4775-A35D-410B5CAF788F}"/>
                </a:ext>
              </a:extLst>
            </p:cNvPr>
            <p:cNvSpPr/>
            <p:nvPr/>
          </p:nvSpPr>
          <p:spPr bwMode="auto">
            <a:xfrm>
              <a:off x="6844175" y="1704032"/>
              <a:ext cx="359864" cy="289691"/>
            </a:xfrm>
            <a:custGeom>
              <a:avLst/>
              <a:gdLst>
                <a:gd name="T0" fmla="*/ 0 w 942"/>
                <a:gd name="T1" fmla="*/ 269 h 718"/>
                <a:gd name="T2" fmla="*/ 616 w 942"/>
                <a:gd name="T3" fmla="*/ 124 h 718"/>
                <a:gd name="T4" fmla="*/ 832 w 942"/>
                <a:gd name="T5" fmla="*/ 718 h 718"/>
                <a:gd name="T6" fmla="*/ 0 w 942"/>
                <a:gd name="T7" fmla="*/ 269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2" h="718">
                  <a:moveTo>
                    <a:pt x="0" y="269"/>
                  </a:moveTo>
                  <a:cubicBezTo>
                    <a:pt x="110" y="65"/>
                    <a:pt x="386" y="0"/>
                    <a:pt x="616" y="124"/>
                  </a:cubicBezTo>
                  <a:cubicBezTo>
                    <a:pt x="845" y="248"/>
                    <a:pt x="942" y="514"/>
                    <a:pt x="832" y="718"/>
                  </a:cubicBezTo>
                  <a:cubicBezTo>
                    <a:pt x="0" y="269"/>
                    <a:pt x="0" y="269"/>
                    <a:pt x="0" y="269"/>
                  </a:cubicBezTo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" name="îṡlídè">
              <a:extLst>
                <a:ext uri="{FF2B5EF4-FFF2-40B4-BE49-F238E27FC236}">
                  <a16:creationId xmlns:a16="http://schemas.microsoft.com/office/drawing/2014/main" id="{C63B16BD-363F-4B45-8C42-C826E961C92E}"/>
                </a:ext>
              </a:extLst>
            </p:cNvPr>
            <p:cNvSpPr/>
            <p:nvPr/>
          </p:nvSpPr>
          <p:spPr bwMode="auto">
            <a:xfrm>
              <a:off x="6829635" y="1717461"/>
              <a:ext cx="360470" cy="292248"/>
            </a:xfrm>
            <a:custGeom>
              <a:avLst/>
              <a:gdLst>
                <a:gd name="T0" fmla="*/ 38 w 944"/>
                <a:gd name="T1" fmla="*/ 236 h 724"/>
                <a:gd name="T2" fmla="*/ 63 w 944"/>
                <a:gd name="T3" fmla="*/ 250 h 724"/>
                <a:gd name="T4" fmla="*/ 206 w 944"/>
                <a:gd name="T5" fmla="*/ 107 h 724"/>
                <a:gd name="T6" fmla="*/ 409 w 944"/>
                <a:gd name="T7" fmla="*/ 56 h 724"/>
                <a:gd name="T8" fmla="*/ 640 w 944"/>
                <a:gd name="T9" fmla="*/ 116 h 724"/>
                <a:gd name="T10" fmla="*/ 823 w 944"/>
                <a:gd name="T11" fmla="*/ 286 h 724"/>
                <a:gd name="T12" fmla="*/ 887 w 944"/>
                <a:gd name="T13" fmla="*/ 504 h 724"/>
                <a:gd name="T14" fmla="*/ 845 w 944"/>
                <a:gd name="T15" fmla="*/ 672 h 724"/>
                <a:gd name="T16" fmla="*/ 870 w 944"/>
                <a:gd name="T17" fmla="*/ 685 h 724"/>
                <a:gd name="T18" fmla="*/ 884 w 944"/>
                <a:gd name="T19" fmla="*/ 660 h 724"/>
                <a:gd name="T20" fmla="*/ 51 w 944"/>
                <a:gd name="T21" fmla="*/ 211 h 724"/>
                <a:gd name="T22" fmla="*/ 38 w 944"/>
                <a:gd name="T23" fmla="*/ 236 h 724"/>
                <a:gd name="T24" fmla="*/ 63 w 944"/>
                <a:gd name="T25" fmla="*/ 250 h 724"/>
                <a:gd name="T26" fmla="*/ 38 w 944"/>
                <a:gd name="T27" fmla="*/ 236 h 724"/>
                <a:gd name="T28" fmla="*/ 24 w 944"/>
                <a:gd name="T29" fmla="*/ 261 h 724"/>
                <a:gd name="T30" fmla="*/ 882 w 944"/>
                <a:gd name="T31" fmla="*/ 724 h 724"/>
                <a:gd name="T32" fmla="*/ 895 w 944"/>
                <a:gd name="T33" fmla="*/ 699 h 724"/>
                <a:gd name="T34" fmla="*/ 944 w 944"/>
                <a:gd name="T35" fmla="*/ 504 h 724"/>
                <a:gd name="T36" fmla="*/ 871 w 944"/>
                <a:gd name="T37" fmla="*/ 256 h 724"/>
                <a:gd name="T38" fmla="*/ 667 w 944"/>
                <a:gd name="T39" fmla="*/ 66 h 724"/>
                <a:gd name="T40" fmla="*/ 409 w 944"/>
                <a:gd name="T41" fmla="*/ 0 h 724"/>
                <a:gd name="T42" fmla="*/ 179 w 944"/>
                <a:gd name="T43" fmla="*/ 57 h 724"/>
                <a:gd name="T44" fmla="*/ 13 w 944"/>
                <a:gd name="T45" fmla="*/ 223 h 724"/>
                <a:gd name="T46" fmla="*/ 0 w 944"/>
                <a:gd name="T47" fmla="*/ 248 h 724"/>
                <a:gd name="T48" fmla="*/ 24 w 944"/>
                <a:gd name="T49" fmla="*/ 261 h 724"/>
                <a:gd name="T50" fmla="*/ 38 w 944"/>
                <a:gd name="T51" fmla="*/ 236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44" h="724">
                  <a:moveTo>
                    <a:pt x="38" y="236"/>
                  </a:moveTo>
                  <a:cubicBezTo>
                    <a:pt x="63" y="250"/>
                    <a:pt x="63" y="250"/>
                    <a:pt x="63" y="250"/>
                  </a:cubicBezTo>
                  <a:cubicBezTo>
                    <a:pt x="96" y="188"/>
                    <a:pt x="146" y="140"/>
                    <a:pt x="206" y="107"/>
                  </a:cubicBezTo>
                  <a:cubicBezTo>
                    <a:pt x="266" y="74"/>
                    <a:pt x="336" y="56"/>
                    <a:pt x="409" y="56"/>
                  </a:cubicBezTo>
                  <a:cubicBezTo>
                    <a:pt x="486" y="56"/>
                    <a:pt x="566" y="75"/>
                    <a:pt x="640" y="116"/>
                  </a:cubicBezTo>
                  <a:cubicBezTo>
                    <a:pt x="719" y="158"/>
                    <a:pt x="780" y="218"/>
                    <a:pt x="823" y="286"/>
                  </a:cubicBezTo>
                  <a:cubicBezTo>
                    <a:pt x="865" y="353"/>
                    <a:pt x="887" y="429"/>
                    <a:pt x="887" y="504"/>
                  </a:cubicBezTo>
                  <a:cubicBezTo>
                    <a:pt x="887" y="562"/>
                    <a:pt x="874" y="619"/>
                    <a:pt x="845" y="672"/>
                  </a:cubicBezTo>
                  <a:cubicBezTo>
                    <a:pt x="870" y="685"/>
                    <a:pt x="870" y="685"/>
                    <a:pt x="870" y="685"/>
                  </a:cubicBezTo>
                  <a:cubicBezTo>
                    <a:pt x="884" y="660"/>
                    <a:pt x="884" y="660"/>
                    <a:pt x="884" y="660"/>
                  </a:cubicBezTo>
                  <a:cubicBezTo>
                    <a:pt x="51" y="211"/>
                    <a:pt x="51" y="211"/>
                    <a:pt x="51" y="211"/>
                  </a:cubicBezTo>
                  <a:cubicBezTo>
                    <a:pt x="38" y="236"/>
                    <a:pt x="38" y="236"/>
                    <a:pt x="38" y="236"/>
                  </a:cubicBezTo>
                  <a:cubicBezTo>
                    <a:pt x="63" y="250"/>
                    <a:pt x="63" y="250"/>
                    <a:pt x="63" y="250"/>
                  </a:cubicBezTo>
                  <a:cubicBezTo>
                    <a:pt x="38" y="236"/>
                    <a:pt x="38" y="236"/>
                    <a:pt x="38" y="236"/>
                  </a:cubicBezTo>
                  <a:cubicBezTo>
                    <a:pt x="24" y="261"/>
                    <a:pt x="24" y="261"/>
                    <a:pt x="24" y="261"/>
                  </a:cubicBezTo>
                  <a:cubicBezTo>
                    <a:pt x="882" y="724"/>
                    <a:pt x="882" y="724"/>
                    <a:pt x="882" y="724"/>
                  </a:cubicBezTo>
                  <a:cubicBezTo>
                    <a:pt x="895" y="699"/>
                    <a:pt x="895" y="699"/>
                    <a:pt x="895" y="699"/>
                  </a:cubicBezTo>
                  <a:cubicBezTo>
                    <a:pt x="928" y="637"/>
                    <a:pt x="944" y="571"/>
                    <a:pt x="944" y="504"/>
                  </a:cubicBezTo>
                  <a:cubicBezTo>
                    <a:pt x="944" y="418"/>
                    <a:pt x="918" y="332"/>
                    <a:pt x="871" y="256"/>
                  </a:cubicBezTo>
                  <a:cubicBezTo>
                    <a:pt x="823" y="179"/>
                    <a:pt x="754" y="113"/>
                    <a:pt x="667" y="66"/>
                  </a:cubicBezTo>
                  <a:cubicBezTo>
                    <a:pt x="584" y="21"/>
                    <a:pt x="495" y="0"/>
                    <a:pt x="409" y="0"/>
                  </a:cubicBezTo>
                  <a:cubicBezTo>
                    <a:pt x="327" y="0"/>
                    <a:pt x="248" y="19"/>
                    <a:pt x="179" y="57"/>
                  </a:cubicBezTo>
                  <a:cubicBezTo>
                    <a:pt x="110" y="95"/>
                    <a:pt x="52" y="151"/>
                    <a:pt x="13" y="223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24" y="261"/>
                    <a:pt x="24" y="261"/>
                    <a:pt x="24" y="261"/>
                  </a:cubicBezTo>
                  <a:cubicBezTo>
                    <a:pt x="38" y="236"/>
                    <a:pt x="38" y="236"/>
                    <a:pt x="38" y="236"/>
                  </a:cubicBezTo>
                </a:path>
              </a:pathLst>
            </a:cu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" name="ïšḷîḑè">
              <a:extLst>
                <a:ext uri="{FF2B5EF4-FFF2-40B4-BE49-F238E27FC236}">
                  <a16:creationId xmlns:a16="http://schemas.microsoft.com/office/drawing/2014/main" id="{3BCD1202-2F3D-4FD8-B045-FE774940EABE}"/>
                </a:ext>
              </a:extLst>
            </p:cNvPr>
            <p:cNvSpPr/>
            <p:nvPr/>
          </p:nvSpPr>
          <p:spPr bwMode="auto">
            <a:xfrm>
              <a:off x="6893248" y="1752634"/>
              <a:ext cx="236881" cy="92087"/>
            </a:xfrm>
            <a:custGeom>
              <a:avLst/>
              <a:gdLst>
                <a:gd name="T0" fmla="*/ 0 w 621"/>
                <a:gd name="T1" fmla="*/ 106 h 229"/>
                <a:gd name="T2" fmla="*/ 22 w 621"/>
                <a:gd name="T3" fmla="*/ 85 h 229"/>
                <a:gd name="T4" fmla="*/ 91 w 621"/>
                <a:gd name="T5" fmla="*/ 39 h 229"/>
                <a:gd name="T6" fmla="*/ 204 w 621"/>
                <a:gd name="T7" fmla="*/ 6 h 229"/>
                <a:gd name="T8" fmla="*/ 340 w 621"/>
                <a:gd name="T9" fmla="*/ 13 h 229"/>
                <a:gd name="T10" fmla="*/ 465 w 621"/>
                <a:gd name="T11" fmla="*/ 64 h 229"/>
                <a:gd name="T12" fmla="*/ 556 w 621"/>
                <a:gd name="T13" fmla="*/ 137 h 229"/>
                <a:gd name="T14" fmla="*/ 606 w 621"/>
                <a:gd name="T15" fmla="*/ 202 h 229"/>
                <a:gd name="T16" fmla="*/ 621 w 621"/>
                <a:gd name="T17" fmla="*/ 229 h 229"/>
                <a:gd name="T18" fmla="*/ 598 w 621"/>
                <a:gd name="T19" fmla="*/ 209 h 229"/>
                <a:gd name="T20" fmla="*/ 536 w 621"/>
                <a:gd name="T21" fmla="*/ 161 h 229"/>
                <a:gd name="T22" fmla="*/ 442 w 621"/>
                <a:gd name="T23" fmla="*/ 107 h 229"/>
                <a:gd name="T24" fmla="*/ 327 w 621"/>
                <a:gd name="T25" fmla="*/ 68 h 229"/>
                <a:gd name="T26" fmla="*/ 207 w 621"/>
                <a:gd name="T27" fmla="*/ 55 h 229"/>
                <a:gd name="T28" fmla="*/ 102 w 621"/>
                <a:gd name="T29" fmla="*/ 69 h 229"/>
                <a:gd name="T30" fmla="*/ 28 w 621"/>
                <a:gd name="T31" fmla="*/ 94 h 229"/>
                <a:gd name="T32" fmla="*/ 0 w 621"/>
                <a:gd name="T33" fmla="*/ 10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1" h="229">
                  <a:moveTo>
                    <a:pt x="0" y="106"/>
                  </a:moveTo>
                  <a:cubicBezTo>
                    <a:pt x="0" y="106"/>
                    <a:pt x="8" y="98"/>
                    <a:pt x="22" y="85"/>
                  </a:cubicBezTo>
                  <a:cubicBezTo>
                    <a:pt x="36" y="73"/>
                    <a:pt x="60" y="53"/>
                    <a:pt x="91" y="39"/>
                  </a:cubicBezTo>
                  <a:cubicBezTo>
                    <a:pt x="122" y="24"/>
                    <a:pt x="160" y="10"/>
                    <a:pt x="204" y="6"/>
                  </a:cubicBezTo>
                  <a:cubicBezTo>
                    <a:pt x="247" y="0"/>
                    <a:pt x="294" y="4"/>
                    <a:pt x="340" y="13"/>
                  </a:cubicBezTo>
                  <a:cubicBezTo>
                    <a:pt x="385" y="23"/>
                    <a:pt x="428" y="43"/>
                    <a:pt x="465" y="64"/>
                  </a:cubicBezTo>
                  <a:cubicBezTo>
                    <a:pt x="503" y="85"/>
                    <a:pt x="532" y="113"/>
                    <a:pt x="556" y="137"/>
                  </a:cubicBezTo>
                  <a:cubicBezTo>
                    <a:pt x="580" y="162"/>
                    <a:pt x="596" y="185"/>
                    <a:pt x="606" y="202"/>
                  </a:cubicBezTo>
                  <a:cubicBezTo>
                    <a:pt x="616" y="219"/>
                    <a:pt x="621" y="229"/>
                    <a:pt x="621" y="229"/>
                  </a:cubicBezTo>
                  <a:cubicBezTo>
                    <a:pt x="621" y="229"/>
                    <a:pt x="613" y="222"/>
                    <a:pt x="598" y="209"/>
                  </a:cubicBezTo>
                  <a:cubicBezTo>
                    <a:pt x="584" y="196"/>
                    <a:pt x="561" y="180"/>
                    <a:pt x="536" y="161"/>
                  </a:cubicBezTo>
                  <a:cubicBezTo>
                    <a:pt x="510" y="142"/>
                    <a:pt x="477" y="124"/>
                    <a:pt x="442" y="107"/>
                  </a:cubicBezTo>
                  <a:cubicBezTo>
                    <a:pt x="407" y="90"/>
                    <a:pt x="368" y="75"/>
                    <a:pt x="327" y="68"/>
                  </a:cubicBezTo>
                  <a:cubicBezTo>
                    <a:pt x="288" y="58"/>
                    <a:pt x="246" y="52"/>
                    <a:pt x="207" y="55"/>
                  </a:cubicBezTo>
                  <a:cubicBezTo>
                    <a:pt x="169" y="56"/>
                    <a:pt x="132" y="59"/>
                    <a:pt x="102" y="69"/>
                  </a:cubicBezTo>
                  <a:cubicBezTo>
                    <a:pt x="71" y="77"/>
                    <a:pt x="46" y="85"/>
                    <a:pt x="28" y="94"/>
                  </a:cubicBezTo>
                  <a:cubicBezTo>
                    <a:pt x="11" y="102"/>
                    <a:pt x="0" y="106"/>
                    <a:pt x="0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" name="îš1íḑé">
              <a:extLst>
                <a:ext uri="{FF2B5EF4-FFF2-40B4-BE49-F238E27FC236}">
                  <a16:creationId xmlns:a16="http://schemas.microsoft.com/office/drawing/2014/main" id="{440B203C-530B-4C26-9BB8-3DABFAC779FE}"/>
                </a:ext>
              </a:extLst>
            </p:cNvPr>
            <p:cNvSpPr/>
            <p:nvPr/>
          </p:nvSpPr>
          <p:spPr bwMode="auto">
            <a:xfrm>
              <a:off x="6965342" y="1693160"/>
              <a:ext cx="213253" cy="142606"/>
            </a:xfrm>
            <a:custGeom>
              <a:avLst/>
              <a:gdLst>
                <a:gd name="T0" fmla="*/ 160 w 558"/>
                <a:gd name="T1" fmla="*/ 0 h 353"/>
                <a:gd name="T2" fmla="*/ 29 w 558"/>
                <a:gd name="T3" fmla="*/ 34 h 353"/>
                <a:gd name="T4" fmla="*/ 0 w 558"/>
                <a:gd name="T5" fmla="*/ 63 h 353"/>
                <a:gd name="T6" fmla="*/ 54 w 558"/>
                <a:gd name="T7" fmla="*/ 60 h 353"/>
                <a:gd name="T8" fmla="*/ 312 w 558"/>
                <a:gd name="T9" fmla="*/ 126 h 353"/>
                <a:gd name="T10" fmla="*/ 516 w 558"/>
                <a:gd name="T11" fmla="*/ 316 h 353"/>
                <a:gd name="T12" fmla="*/ 536 w 558"/>
                <a:gd name="T13" fmla="*/ 353 h 353"/>
                <a:gd name="T14" fmla="*/ 558 w 558"/>
                <a:gd name="T15" fmla="*/ 260 h 353"/>
                <a:gd name="T16" fmla="*/ 451 w 558"/>
                <a:gd name="T17" fmla="*/ 102 h 353"/>
                <a:gd name="T18" fmla="*/ 388 w 558"/>
                <a:gd name="T19" fmla="*/ 62 h 353"/>
                <a:gd name="T20" fmla="*/ 176 w 558"/>
                <a:gd name="T21" fmla="*/ 0 h 353"/>
                <a:gd name="T22" fmla="*/ 160 w 558"/>
                <a:gd name="T23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58" h="353">
                  <a:moveTo>
                    <a:pt x="160" y="0"/>
                  </a:moveTo>
                  <a:cubicBezTo>
                    <a:pt x="114" y="0"/>
                    <a:pt x="69" y="12"/>
                    <a:pt x="29" y="34"/>
                  </a:cubicBezTo>
                  <a:cubicBezTo>
                    <a:pt x="19" y="44"/>
                    <a:pt x="9" y="54"/>
                    <a:pt x="0" y="63"/>
                  </a:cubicBezTo>
                  <a:cubicBezTo>
                    <a:pt x="18" y="61"/>
                    <a:pt x="36" y="60"/>
                    <a:pt x="54" y="60"/>
                  </a:cubicBezTo>
                  <a:cubicBezTo>
                    <a:pt x="140" y="60"/>
                    <a:pt x="229" y="81"/>
                    <a:pt x="312" y="126"/>
                  </a:cubicBezTo>
                  <a:cubicBezTo>
                    <a:pt x="399" y="173"/>
                    <a:pt x="468" y="239"/>
                    <a:pt x="516" y="316"/>
                  </a:cubicBezTo>
                  <a:cubicBezTo>
                    <a:pt x="523" y="328"/>
                    <a:pt x="530" y="340"/>
                    <a:pt x="536" y="353"/>
                  </a:cubicBezTo>
                  <a:cubicBezTo>
                    <a:pt x="558" y="260"/>
                    <a:pt x="558" y="260"/>
                    <a:pt x="558" y="260"/>
                  </a:cubicBezTo>
                  <a:cubicBezTo>
                    <a:pt x="542" y="198"/>
                    <a:pt x="505" y="142"/>
                    <a:pt x="451" y="102"/>
                  </a:cubicBezTo>
                  <a:cubicBezTo>
                    <a:pt x="431" y="87"/>
                    <a:pt x="410" y="74"/>
                    <a:pt x="388" y="62"/>
                  </a:cubicBezTo>
                  <a:cubicBezTo>
                    <a:pt x="319" y="25"/>
                    <a:pt x="247" y="5"/>
                    <a:pt x="176" y="0"/>
                  </a:cubicBezTo>
                  <a:cubicBezTo>
                    <a:pt x="170" y="0"/>
                    <a:pt x="165" y="0"/>
                    <a:pt x="160" y="0"/>
                  </a:cubicBezTo>
                </a:path>
              </a:pathLst>
            </a:custGeom>
            <a:solidFill>
              <a:srgbClr val="DBD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" name="ïṣḷîdé">
              <a:extLst>
                <a:ext uri="{FF2B5EF4-FFF2-40B4-BE49-F238E27FC236}">
                  <a16:creationId xmlns:a16="http://schemas.microsoft.com/office/drawing/2014/main" id="{B8D82E18-BAFB-4B92-BEBA-31A234EF8AB7}"/>
                </a:ext>
              </a:extLst>
            </p:cNvPr>
            <p:cNvSpPr/>
            <p:nvPr/>
          </p:nvSpPr>
          <p:spPr bwMode="auto">
            <a:xfrm>
              <a:off x="6959283" y="1707229"/>
              <a:ext cx="224158" cy="149002"/>
            </a:xfrm>
            <a:custGeom>
              <a:avLst/>
              <a:gdLst>
                <a:gd name="T0" fmla="*/ 574 w 587"/>
                <a:gd name="T1" fmla="*/ 226 h 370"/>
                <a:gd name="T2" fmla="*/ 552 w 587"/>
                <a:gd name="T3" fmla="*/ 319 h 370"/>
                <a:gd name="T4" fmla="*/ 575 w 587"/>
                <a:gd name="T5" fmla="*/ 370 h 370"/>
                <a:gd name="T6" fmla="*/ 576 w 587"/>
                <a:gd name="T7" fmla="*/ 367 h 370"/>
                <a:gd name="T8" fmla="*/ 574 w 587"/>
                <a:gd name="T9" fmla="*/ 226 h 370"/>
                <a:gd name="T10" fmla="*/ 45 w 587"/>
                <a:gd name="T11" fmla="*/ 0 h 370"/>
                <a:gd name="T12" fmla="*/ 0 w 587"/>
                <a:gd name="T13" fmla="*/ 31 h 370"/>
                <a:gd name="T14" fmla="*/ 16 w 587"/>
                <a:gd name="T15" fmla="*/ 29 h 370"/>
                <a:gd name="T16" fmla="*/ 45 w 587"/>
                <a:gd name="T17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7" h="370">
                  <a:moveTo>
                    <a:pt x="574" y="226"/>
                  </a:moveTo>
                  <a:cubicBezTo>
                    <a:pt x="552" y="319"/>
                    <a:pt x="552" y="319"/>
                    <a:pt x="552" y="319"/>
                  </a:cubicBezTo>
                  <a:cubicBezTo>
                    <a:pt x="561" y="335"/>
                    <a:pt x="569" y="353"/>
                    <a:pt x="575" y="370"/>
                  </a:cubicBezTo>
                  <a:cubicBezTo>
                    <a:pt x="576" y="367"/>
                    <a:pt x="576" y="367"/>
                    <a:pt x="576" y="367"/>
                  </a:cubicBezTo>
                  <a:cubicBezTo>
                    <a:pt x="587" y="320"/>
                    <a:pt x="586" y="272"/>
                    <a:pt x="574" y="226"/>
                  </a:cubicBezTo>
                  <a:moveTo>
                    <a:pt x="45" y="0"/>
                  </a:moveTo>
                  <a:cubicBezTo>
                    <a:pt x="29" y="9"/>
                    <a:pt x="14" y="19"/>
                    <a:pt x="0" y="31"/>
                  </a:cubicBezTo>
                  <a:cubicBezTo>
                    <a:pt x="5" y="30"/>
                    <a:pt x="10" y="29"/>
                    <a:pt x="16" y="29"/>
                  </a:cubicBezTo>
                  <a:cubicBezTo>
                    <a:pt x="25" y="20"/>
                    <a:pt x="35" y="10"/>
                    <a:pt x="45" y="0"/>
                  </a:cubicBezTo>
                </a:path>
              </a:pathLst>
            </a:custGeom>
            <a:solidFill>
              <a:srgbClr val="66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" name="î$ḷîḍe">
              <a:extLst>
                <a:ext uri="{FF2B5EF4-FFF2-40B4-BE49-F238E27FC236}">
                  <a16:creationId xmlns:a16="http://schemas.microsoft.com/office/drawing/2014/main" id="{05C26A5B-36AE-4058-8F61-41C0D2644239}"/>
                </a:ext>
              </a:extLst>
            </p:cNvPr>
            <p:cNvSpPr/>
            <p:nvPr/>
          </p:nvSpPr>
          <p:spPr bwMode="auto">
            <a:xfrm>
              <a:off x="6927174" y="1717461"/>
              <a:ext cx="251420" cy="166268"/>
            </a:xfrm>
            <a:custGeom>
              <a:avLst/>
              <a:gdLst>
                <a:gd name="T0" fmla="*/ 153 w 658"/>
                <a:gd name="T1" fmla="*/ 0 h 412"/>
                <a:gd name="T2" fmla="*/ 99 w 658"/>
                <a:gd name="T3" fmla="*/ 3 h 412"/>
                <a:gd name="T4" fmla="*/ 83 w 658"/>
                <a:gd name="T5" fmla="*/ 5 h 412"/>
                <a:gd name="T6" fmla="*/ 65 w 658"/>
                <a:gd name="T7" fmla="*/ 21 h 412"/>
                <a:gd name="T8" fmla="*/ 0 w 658"/>
                <a:gd name="T9" fmla="*/ 79 h 412"/>
                <a:gd name="T10" fmla="*/ 0 w 658"/>
                <a:gd name="T11" fmla="*/ 79 h 412"/>
                <a:gd name="T12" fmla="*/ 154 w 658"/>
                <a:gd name="T13" fmla="*/ 53 h 412"/>
                <a:gd name="T14" fmla="*/ 398 w 658"/>
                <a:gd name="T15" fmla="*/ 115 h 412"/>
                <a:gd name="T16" fmla="*/ 642 w 658"/>
                <a:gd name="T17" fmla="*/ 412 h 412"/>
                <a:gd name="T18" fmla="*/ 658 w 658"/>
                <a:gd name="T19" fmla="*/ 344 h 412"/>
                <a:gd name="T20" fmla="*/ 635 w 658"/>
                <a:gd name="T21" fmla="*/ 293 h 412"/>
                <a:gd name="T22" fmla="*/ 615 w 658"/>
                <a:gd name="T23" fmla="*/ 256 h 412"/>
                <a:gd name="T24" fmla="*/ 411 w 658"/>
                <a:gd name="T25" fmla="*/ 66 h 412"/>
                <a:gd name="T26" fmla="*/ 153 w 658"/>
                <a:gd name="T27" fmla="*/ 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8" h="412">
                  <a:moveTo>
                    <a:pt x="153" y="0"/>
                  </a:moveTo>
                  <a:cubicBezTo>
                    <a:pt x="135" y="0"/>
                    <a:pt x="117" y="1"/>
                    <a:pt x="99" y="3"/>
                  </a:cubicBezTo>
                  <a:cubicBezTo>
                    <a:pt x="93" y="3"/>
                    <a:pt x="88" y="4"/>
                    <a:pt x="83" y="5"/>
                  </a:cubicBezTo>
                  <a:cubicBezTo>
                    <a:pt x="77" y="10"/>
                    <a:pt x="71" y="15"/>
                    <a:pt x="65" y="21"/>
                  </a:cubicBezTo>
                  <a:cubicBezTo>
                    <a:pt x="28" y="55"/>
                    <a:pt x="4" y="78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48" y="62"/>
                    <a:pt x="100" y="53"/>
                    <a:pt x="154" y="53"/>
                  </a:cubicBezTo>
                  <a:cubicBezTo>
                    <a:pt x="235" y="53"/>
                    <a:pt x="319" y="73"/>
                    <a:pt x="398" y="115"/>
                  </a:cubicBezTo>
                  <a:cubicBezTo>
                    <a:pt x="523" y="183"/>
                    <a:pt x="608" y="293"/>
                    <a:pt x="642" y="412"/>
                  </a:cubicBezTo>
                  <a:cubicBezTo>
                    <a:pt x="658" y="344"/>
                    <a:pt x="658" y="344"/>
                    <a:pt x="658" y="344"/>
                  </a:cubicBezTo>
                  <a:cubicBezTo>
                    <a:pt x="652" y="327"/>
                    <a:pt x="644" y="309"/>
                    <a:pt x="635" y="293"/>
                  </a:cubicBezTo>
                  <a:cubicBezTo>
                    <a:pt x="629" y="280"/>
                    <a:pt x="622" y="268"/>
                    <a:pt x="615" y="256"/>
                  </a:cubicBezTo>
                  <a:cubicBezTo>
                    <a:pt x="567" y="179"/>
                    <a:pt x="498" y="113"/>
                    <a:pt x="411" y="66"/>
                  </a:cubicBezTo>
                  <a:cubicBezTo>
                    <a:pt x="328" y="21"/>
                    <a:pt x="239" y="0"/>
                    <a:pt x="153" y="0"/>
                  </a:cubicBezTo>
                </a:path>
              </a:pathLst>
            </a:custGeom>
            <a:solidFill>
              <a:srgbClr val="66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" name="ïSḻîḋê">
              <a:extLst>
                <a:ext uri="{FF2B5EF4-FFF2-40B4-BE49-F238E27FC236}">
                  <a16:creationId xmlns:a16="http://schemas.microsoft.com/office/drawing/2014/main" id="{AE950BDF-67C8-46AC-B6B8-476EDA8DC4EA}"/>
                </a:ext>
              </a:extLst>
            </p:cNvPr>
            <p:cNvSpPr/>
            <p:nvPr/>
          </p:nvSpPr>
          <p:spPr bwMode="auto">
            <a:xfrm>
              <a:off x="7244024" y="2301957"/>
              <a:ext cx="409542" cy="518628"/>
            </a:xfrm>
            <a:custGeom>
              <a:avLst/>
              <a:gdLst>
                <a:gd name="T0" fmla="*/ 967 w 1073"/>
                <a:gd name="T1" fmla="*/ 0 h 1286"/>
                <a:gd name="T2" fmla="*/ 0 w 1073"/>
                <a:gd name="T3" fmla="*/ 1269 h 1286"/>
                <a:gd name="T4" fmla="*/ 167 w 1073"/>
                <a:gd name="T5" fmla="*/ 1286 h 1286"/>
                <a:gd name="T6" fmla="*/ 1073 w 1073"/>
                <a:gd name="T7" fmla="*/ 67 h 1286"/>
                <a:gd name="T8" fmla="*/ 967 w 1073"/>
                <a:gd name="T9" fmla="*/ 0 h 1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3" h="1286">
                  <a:moveTo>
                    <a:pt x="967" y="0"/>
                  </a:moveTo>
                  <a:cubicBezTo>
                    <a:pt x="0" y="1269"/>
                    <a:pt x="0" y="1269"/>
                    <a:pt x="0" y="1269"/>
                  </a:cubicBezTo>
                  <a:cubicBezTo>
                    <a:pt x="0" y="1269"/>
                    <a:pt x="169" y="1286"/>
                    <a:pt x="167" y="1286"/>
                  </a:cubicBezTo>
                  <a:cubicBezTo>
                    <a:pt x="164" y="1286"/>
                    <a:pt x="1073" y="67"/>
                    <a:pt x="1073" y="67"/>
                  </a:cubicBezTo>
                  <a:lnTo>
                    <a:pt x="967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" name="íṧḻíḍe">
              <a:extLst>
                <a:ext uri="{FF2B5EF4-FFF2-40B4-BE49-F238E27FC236}">
                  <a16:creationId xmlns:a16="http://schemas.microsoft.com/office/drawing/2014/main" id="{E15B1839-65D6-44C8-8BED-043F92A0C9C5}"/>
                </a:ext>
              </a:extLst>
            </p:cNvPr>
            <p:cNvSpPr/>
            <p:nvPr/>
          </p:nvSpPr>
          <p:spPr bwMode="auto">
            <a:xfrm>
              <a:off x="7234936" y="2292365"/>
              <a:ext cx="427716" cy="539730"/>
            </a:xfrm>
            <a:custGeom>
              <a:avLst/>
              <a:gdLst>
                <a:gd name="T0" fmla="*/ 20 w 1119"/>
                <a:gd name="T1" fmla="*/ 1321 h 1338"/>
                <a:gd name="T2" fmla="*/ 185 w 1119"/>
                <a:gd name="T3" fmla="*/ 1338 h 1338"/>
                <a:gd name="T4" fmla="*/ 190 w 1119"/>
                <a:gd name="T5" fmla="*/ 1338 h 1338"/>
                <a:gd name="T6" fmla="*/ 197 w 1119"/>
                <a:gd name="T7" fmla="*/ 1337 h 1338"/>
                <a:gd name="T8" fmla="*/ 216 w 1119"/>
                <a:gd name="T9" fmla="*/ 1320 h 1338"/>
                <a:gd name="T10" fmla="*/ 207 w 1119"/>
                <a:gd name="T11" fmla="*/ 1288 h 1338"/>
                <a:gd name="T12" fmla="*/ 195 w 1119"/>
                <a:gd name="T13" fmla="*/ 1282 h 1338"/>
                <a:gd name="T14" fmla="*/ 206 w 1119"/>
                <a:gd name="T15" fmla="*/ 1287 h 1338"/>
                <a:gd name="T16" fmla="*/ 190 w 1119"/>
                <a:gd name="T17" fmla="*/ 1310 h 1338"/>
                <a:gd name="T18" fmla="*/ 212 w 1119"/>
                <a:gd name="T19" fmla="*/ 1292 h 1338"/>
                <a:gd name="T20" fmla="*/ 190 w 1119"/>
                <a:gd name="T21" fmla="*/ 1310 h 1338"/>
                <a:gd name="T22" fmla="*/ 217 w 1119"/>
                <a:gd name="T23" fmla="*/ 1302 h 1338"/>
                <a:gd name="T24" fmla="*/ 212 w 1119"/>
                <a:gd name="T25" fmla="*/ 1327 h 1338"/>
                <a:gd name="T26" fmla="*/ 216 w 1119"/>
                <a:gd name="T27" fmla="*/ 1321 h 1338"/>
                <a:gd name="T28" fmla="*/ 190 w 1119"/>
                <a:gd name="T29" fmla="*/ 1310 h 1338"/>
                <a:gd name="T30" fmla="*/ 215 w 1119"/>
                <a:gd name="T31" fmla="*/ 1323 h 1338"/>
                <a:gd name="T32" fmla="*/ 193 w 1119"/>
                <a:gd name="T33" fmla="*/ 1312 h 1338"/>
                <a:gd name="T34" fmla="*/ 214 w 1119"/>
                <a:gd name="T35" fmla="*/ 1325 h 1338"/>
                <a:gd name="T36" fmla="*/ 215 w 1119"/>
                <a:gd name="T37" fmla="*/ 1323 h 1338"/>
                <a:gd name="T38" fmla="*/ 1049 w 1119"/>
                <a:gd name="T39" fmla="*/ 202 h 1338"/>
                <a:gd name="T40" fmla="*/ 1111 w 1119"/>
                <a:gd name="T41" fmla="*/ 67 h 1338"/>
                <a:gd name="T42" fmla="*/ 975 w 1119"/>
                <a:gd name="T43" fmla="*/ 48 h 1338"/>
                <a:gd name="T44" fmla="*/ 620 w 1119"/>
                <a:gd name="T45" fmla="*/ 682 h 1338"/>
                <a:gd name="T46" fmla="*/ 169 w 1119"/>
                <a:gd name="T47" fmla="*/ 1290 h 1338"/>
                <a:gd name="T48" fmla="*/ 164 w 1119"/>
                <a:gd name="T49" fmla="*/ 1299 h 1338"/>
                <a:gd name="T50" fmla="*/ 167 w 1119"/>
                <a:gd name="T51" fmla="*/ 1293 h 1338"/>
                <a:gd name="T52" fmla="*/ 165 w 1119"/>
                <a:gd name="T53" fmla="*/ 1323 h 1338"/>
                <a:gd name="T54" fmla="*/ 190 w 1119"/>
                <a:gd name="T55" fmla="*/ 1310 h 1338"/>
                <a:gd name="T56" fmla="*/ 183 w 1119"/>
                <a:gd name="T57" fmla="*/ 1337 h 1338"/>
                <a:gd name="T58" fmla="*/ 190 w 1119"/>
                <a:gd name="T59" fmla="*/ 1310 h 1338"/>
                <a:gd name="T60" fmla="*/ 182 w 1119"/>
                <a:gd name="T61" fmla="*/ 1337 h 1338"/>
                <a:gd name="T62" fmla="*/ 179 w 1119"/>
                <a:gd name="T63" fmla="*/ 1336 h 1338"/>
                <a:gd name="T64" fmla="*/ 190 w 1119"/>
                <a:gd name="T65" fmla="*/ 1310 h 1338"/>
                <a:gd name="T66" fmla="*/ 176 w 1119"/>
                <a:gd name="T67" fmla="*/ 1335 h 1338"/>
                <a:gd name="T68" fmla="*/ 190 w 1119"/>
                <a:gd name="T69" fmla="*/ 1310 h 1338"/>
                <a:gd name="T70" fmla="*/ 170 w 1119"/>
                <a:gd name="T71" fmla="*/ 1330 h 1338"/>
                <a:gd name="T72" fmla="*/ 163 w 1119"/>
                <a:gd name="T73" fmla="*/ 1318 h 1338"/>
                <a:gd name="T74" fmla="*/ 190 w 1119"/>
                <a:gd name="T75" fmla="*/ 1310 h 1338"/>
                <a:gd name="T76" fmla="*/ 162 w 1119"/>
                <a:gd name="T77" fmla="*/ 1310 h 1338"/>
                <a:gd name="T78" fmla="*/ 190 w 1119"/>
                <a:gd name="T79" fmla="*/ 1310 h 1338"/>
                <a:gd name="T80" fmla="*/ 163 w 1119"/>
                <a:gd name="T81" fmla="*/ 1302 h 1338"/>
                <a:gd name="T82" fmla="*/ 174 w 1119"/>
                <a:gd name="T83" fmla="*/ 1287 h 1338"/>
                <a:gd name="T84" fmla="*/ 190 w 1119"/>
                <a:gd name="T85" fmla="*/ 1310 h 1338"/>
                <a:gd name="T86" fmla="*/ 180 w 1119"/>
                <a:gd name="T87" fmla="*/ 1283 h 1338"/>
                <a:gd name="T88" fmla="*/ 190 w 1119"/>
                <a:gd name="T89" fmla="*/ 1310 h 1338"/>
                <a:gd name="T90" fmla="*/ 185 w 1119"/>
                <a:gd name="T91" fmla="*/ 1282 h 1338"/>
                <a:gd name="T92" fmla="*/ 190 w 1119"/>
                <a:gd name="T93" fmla="*/ 1282 h 1338"/>
                <a:gd name="T94" fmla="*/ 190 w 1119"/>
                <a:gd name="T95" fmla="*/ 1309 h 1338"/>
                <a:gd name="T96" fmla="*/ 191 w 1119"/>
                <a:gd name="T97" fmla="*/ 1282 h 1338"/>
                <a:gd name="T98" fmla="*/ 190 w 1119"/>
                <a:gd name="T99" fmla="*/ 1302 h 1338"/>
                <a:gd name="T100" fmla="*/ 192 w 1119"/>
                <a:gd name="T101" fmla="*/ 1282 h 1338"/>
                <a:gd name="T102" fmla="*/ 153 w 1119"/>
                <a:gd name="T103" fmla="*/ 1278 h 1338"/>
                <a:gd name="T104" fmla="*/ 23 w 1119"/>
                <a:gd name="T105" fmla="*/ 1293 h 1338"/>
                <a:gd name="T106" fmla="*/ 975 w 1119"/>
                <a:gd name="T107" fmla="*/ 4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19" h="1338">
                  <a:moveTo>
                    <a:pt x="990" y="24"/>
                  </a:moveTo>
                  <a:cubicBezTo>
                    <a:pt x="967" y="7"/>
                    <a:pt x="967" y="7"/>
                    <a:pt x="967" y="7"/>
                  </a:cubicBezTo>
                  <a:cubicBezTo>
                    <a:pt x="0" y="1276"/>
                    <a:pt x="0" y="1276"/>
                    <a:pt x="0" y="1276"/>
                  </a:cubicBezTo>
                  <a:cubicBezTo>
                    <a:pt x="20" y="1321"/>
                    <a:pt x="20" y="1321"/>
                    <a:pt x="20" y="1321"/>
                  </a:cubicBezTo>
                  <a:cubicBezTo>
                    <a:pt x="20" y="1321"/>
                    <a:pt x="61" y="1325"/>
                    <a:pt x="102" y="1329"/>
                  </a:cubicBezTo>
                  <a:cubicBezTo>
                    <a:pt x="123" y="1332"/>
                    <a:pt x="144" y="1334"/>
                    <a:pt x="160" y="1335"/>
                  </a:cubicBezTo>
                  <a:cubicBezTo>
                    <a:pt x="168" y="1336"/>
                    <a:pt x="174" y="1337"/>
                    <a:pt x="179" y="1337"/>
                  </a:cubicBezTo>
                  <a:cubicBezTo>
                    <a:pt x="182" y="1338"/>
                    <a:pt x="183" y="1338"/>
                    <a:pt x="185" y="1338"/>
                  </a:cubicBezTo>
                  <a:cubicBezTo>
                    <a:pt x="186" y="1338"/>
                    <a:pt x="186" y="1338"/>
                    <a:pt x="187" y="1338"/>
                  </a:cubicBezTo>
                  <a:cubicBezTo>
                    <a:pt x="187" y="1338"/>
                    <a:pt x="187" y="1338"/>
                    <a:pt x="187" y="1338"/>
                  </a:cubicBezTo>
                  <a:cubicBezTo>
                    <a:pt x="188" y="1338"/>
                    <a:pt x="188" y="1338"/>
                    <a:pt x="188" y="1338"/>
                  </a:cubicBezTo>
                  <a:cubicBezTo>
                    <a:pt x="188" y="1338"/>
                    <a:pt x="189" y="1338"/>
                    <a:pt x="190" y="1338"/>
                  </a:cubicBezTo>
                  <a:cubicBezTo>
                    <a:pt x="190" y="1338"/>
                    <a:pt x="190" y="1338"/>
                    <a:pt x="191" y="1338"/>
                  </a:cubicBezTo>
                  <a:cubicBezTo>
                    <a:pt x="191" y="1338"/>
                    <a:pt x="192" y="1338"/>
                    <a:pt x="193" y="1338"/>
                  </a:cubicBezTo>
                  <a:cubicBezTo>
                    <a:pt x="193" y="1338"/>
                    <a:pt x="194" y="1338"/>
                    <a:pt x="195" y="1338"/>
                  </a:cubicBezTo>
                  <a:cubicBezTo>
                    <a:pt x="195" y="1338"/>
                    <a:pt x="196" y="1338"/>
                    <a:pt x="197" y="1337"/>
                  </a:cubicBezTo>
                  <a:cubicBezTo>
                    <a:pt x="198" y="1337"/>
                    <a:pt x="199" y="1337"/>
                    <a:pt x="200" y="1336"/>
                  </a:cubicBezTo>
                  <a:cubicBezTo>
                    <a:pt x="201" y="1336"/>
                    <a:pt x="202" y="1335"/>
                    <a:pt x="203" y="1335"/>
                  </a:cubicBezTo>
                  <a:cubicBezTo>
                    <a:pt x="205" y="1334"/>
                    <a:pt x="208" y="1332"/>
                    <a:pt x="212" y="1328"/>
                  </a:cubicBezTo>
                  <a:cubicBezTo>
                    <a:pt x="213" y="1326"/>
                    <a:pt x="215" y="1324"/>
                    <a:pt x="216" y="1320"/>
                  </a:cubicBezTo>
                  <a:cubicBezTo>
                    <a:pt x="217" y="1317"/>
                    <a:pt x="218" y="1314"/>
                    <a:pt x="218" y="1310"/>
                  </a:cubicBezTo>
                  <a:cubicBezTo>
                    <a:pt x="218" y="1307"/>
                    <a:pt x="218" y="1304"/>
                    <a:pt x="217" y="1302"/>
                  </a:cubicBezTo>
                  <a:cubicBezTo>
                    <a:pt x="215" y="1297"/>
                    <a:pt x="213" y="1294"/>
                    <a:pt x="211" y="1292"/>
                  </a:cubicBezTo>
                  <a:cubicBezTo>
                    <a:pt x="210" y="1290"/>
                    <a:pt x="208" y="1289"/>
                    <a:pt x="207" y="1288"/>
                  </a:cubicBezTo>
                  <a:cubicBezTo>
                    <a:pt x="205" y="1286"/>
                    <a:pt x="204" y="1285"/>
                    <a:pt x="203" y="1285"/>
                  </a:cubicBezTo>
                  <a:cubicBezTo>
                    <a:pt x="201" y="1284"/>
                    <a:pt x="200" y="1284"/>
                    <a:pt x="199" y="1283"/>
                  </a:cubicBezTo>
                  <a:cubicBezTo>
                    <a:pt x="198" y="1283"/>
                    <a:pt x="197" y="1283"/>
                    <a:pt x="196" y="1283"/>
                  </a:cubicBezTo>
                  <a:cubicBezTo>
                    <a:pt x="196" y="1282"/>
                    <a:pt x="195" y="1282"/>
                    <a:pt x="195" y="1282"/>
                  </a:cubicBezTo>
                  <a:cubicBezTo>
                    <a:pt x="190" y="1310"/>
                    <a:pt x="190" y="1310"/>
                    <a:pt x="190" y="1310"/>
                  </a:cubicBezTo>
                  <a:cubicBezTo>
                    <a:pt x="196" y="1282"/>
                    <a:pt x="196" y="1282"/>
                    <a:pt x="196" y="1282"/>
                  </a:cubicBezTo>
                  <a:cubicBezTo>
                    <a:pt x="190" y="1310"/>
                    <a:pt x="190" y="1310"/>
                    <a:pt x="190" y="1310"/>
                  </a:cubicBezTo>
                  <a:cubicBezTo>
                    <a:pt x="206" y="1287"/>
                    <a:pt x="206" y="1287"/>
                    <a:pt x="206" y="1287"/>
                  </a:cubicBezTo>
                  <a:cubicBezTo>
                    <a:pt x="203" y="1285"/>
                    <a:pt x="199" y="1283"/>
                    <a:pt x="196" y="1282"/>
                  </a:cubicBezTo>
                  <a:cubicBezTo>
                    <a:pt x="190" y="1310"/>
                    <a:pt x="190" y="1310"/>
                    <a:pt x="190" y="1310"/>
                  </a:cubicBezTo>
                  <a:cubicBezTo>
                    <a:pt x="206" y="1287"/>
                    <a:pt x="206" y="1287"/>
                    <a:pt x="206" y="1287"/>
                  </a:cubicBezTo>
                  <a:cubicBezTo>
                    <a:pt x="190" y="1310"/>
                    <a:pt x="190" y="1310"/>
                    <a:pt x="190" y="1310"/>
                  </a:cubicBezTo>
                  <a:cubicBezTo>
                    <a:pt x="212" y="1292"/>
                    <a:pt x="212" y="1292"/>
                    <a:pt x="212" y="1292"/>
                  </a:cubicBezTo>
                  <a:cubicBezTo>
                    <a:pt x="210" y="1290"/>
                    <a:pt x="208" y="1288"/>
                    <a:pt x="206" y="1287"/>
                  </a:cubicBezTo>
                  <a:cubicBezTo>
                    <a:pt x="190" y="1310"/>
                    <a:pt x="190" y="1310"/>
                    <a:pt x="190" y="1310"/>
                  </a:cubicBezTo>
                  <a:cubicBezTo>
                    <a:pt x="212" y="1292"/>
                    <a:pt x="212" y="1292"/>
                    <a:pt x="212" y="1292"/>
                  </a:cubicBezTo>
                  <a:cubicBezTo>
                    <a:pt x="190" y="1310"/>
                    <a:pt x="190" y="1310"/>
                    <a:pt x="190" y="1310"/>
                  </a:cubicBezTo>
                  <a:cubicBezTo>
                    <a:pt x="217" y="1302"/>
                    <a:pt x="217" y="1302"/>
                    <a:pt x="217" y="1302"/>
                  </a:cubicBezTo>
                  <a:cubicBezTo>
                    <a:pt x="216" y="1299"/>
                    <a:pt x="214" y="1295"/>
                    <a:pt x="212" y="1292"/>
                  </a:cubicBezTo>
                  <a:cubicBezTo>
                    <a:pt x="190" y="1310"/>
                    <a:pt x="190" y="1310"/>
                    <a:pt x="190" y="1310"/>
                  </a:cubicBezTo>
                  <a:cubicBezTo>
                    <a:pt x="217" y="1302"/>
                    <a:pt x="217" y="1302"/>
                    <a:pt x="217" y="1302"/>
                  </a:cubicBezTo>
                  <a:cubicBezTo>
                    <a:pt x="190" y="1310"/>
                    <a:pt x="190" y="1310"/>
                    <a:pt x="190" y="1310"/>
                  </a:cubicBezTo>
                  <a:cubicBezTo>
                    <a:pt x="218" y="1310"/>
                    <a:pt x="218" y="1310"/>
                    <a:pt x="218" y="1310"/>
                  </a:cubicBezTo>
                  <a:cubicBezTo>
                    <a:pt x="218" y="1308"/>
                    <a:pt x="218" y="1305"/>
                    <a:pt x="217" y="1302"/>
                  </a:cubicBezTo>
                  <a:cubicBezTo>
                    <a:pt x="190" y="1310"/>
                    <a:pt x="190" y="1310"/>
                    <a:pt x="190" y="1310"/>
                  </a:cubicBezTo>
                  <a:cubicBezTo>
                    <a:pt x="218" y="1310"/>
                    <a:pt x="218" y="1310"/>
                    <a:pt x="218" y="1310"/>
                  </a:cubicBezTo>
                  <a:cubicBezTo>
                    <a:pt x="190" y="1310"/>
                    <a:pt x="190" y="1310"/>
                    <a:pt x="190" y="1310"/>
                  </a:cubicBezTo>
                  <a:cubicBezTo>
                    <a:pt x="212" y="1327"/>
                    <a:pt x="212" y="1327"/>
                    <a:pt x="212" y="1327"/>
                  </a:cubicBezTo>
                  <a:cubicBezTo>
                    <a:pt x="212" y="1327"/>
                    <a:pt x="212" y="1327"/>
                    <a:pt x="212" y="1327"/>
                  </a:cubicBezTo>
                  <a:cubicBezTo>
                    <a:pt x="214" y="1324"/>
                    <a:pt x="216" y="1321"/>
                    <a:pt x="217" y="1318"/>
                  </a:cubicBezTo>
                  <a:cubicBezTo>
                    <a:pt x="190" y="1310"/>
                    <a:pt x="190" y="1310"/>
                    <a:pt x="190" y="1310"/>
                  </a:cubicBezTo>
                  <a:cubicBezTo>
                    <a:pt x="216" y="1321"/>
                    <a:pt x="216" y="1321"/>
                    <a:pt x="216" y="1321"/>
                  </a:cubicBezTo>
                  <a:cubicBezTo>
                    <a:pt x="216" y="1320"/>
                    <a:pt x="216" y="1319"/>
                    <a:pt x="217" y="1318"/>
                  </a:cubicBezTo>
                  <a:cubicBezTo>
                    <a:pt x="190" y="1310"/>
                    <a:pt x="190" y="1310"/>
                    <a:pt x="190" y="1310"/>
                  </a:cubicBezTo>
                  <a:cubicBezTo>
                    <a:pt x="216" y="1321"/>
                    <a:pt x="216" y="1321"/>
                    <a:pt x="216" y="1321"/>
                  </a:cubicBezTo>
                  <a:cubicBezTo>
                    <a:pt x="190" y="1310"/>
                    <a:pt x="190" y="1310"/>
                    <a:pt x="190" y="1310"/>
                  </a:cubicBezTo>
                  <a:cubicBezTo>
                    <a:pt x="215" y="1323"/>
                    <a:pt x="215" y="1323"/>
                    <a:pt x="215" y="1323"/>
                  </a:cubicBezTo>
                  <a:cubicBezTo>
                    <a:pt x="215" y="1323"/>
                    <a:pt x="215" y="1322"/>
                    <a:pt x="216" y="1321"/>
                  </a:cubicBezTo>
                  <a:cubicBezTo>
                    <a:pt x="190" y="1310"/>
                    <a:pt x="190" y="1310"/>
                    <a:pt x="190" y="1310"/>
                  </a:cubicBezTo>
                  <a:cubicBezTo>
                    <a:pt x="215" y="1323"/>
                    <a:pt x="215" y="1323"/>
                    <a:pt x="215" y="1323"/>
                  </a:cubicBezTo>
                  <a:cubicBezTo>
                    <a:pt x="193" y="1312"/>
                    <a:pt x="193" y="1312"/>
                    <a:pt x="193" y="1312"/>
                  </a:cubicBezTo>
                  <a:cubicBezTo>
                    <a:pt x="214" y="1325"/>
                    <a:pt x="214" y="1325"/>
                    <a:pt x="214" y="1325"/>
                  </a:cubicBezTo>
                  <a:cubicBezTo>
                    <a:pt x="214" y="1324"/>
                    <a:pt x="214" y="1324"/>
                    <a:pt x="215" y="1323"/>
                  </a:cubicBezTo>
                  <a:cubicBezTo>
                    <a:pt x="193" y="1312"/>
                    <a:pt x="193" y="1312"/>
                    <a:pt x="193" y="1312"/>
                  </a:cubicBezTo>
                  <a:cubicBezTo>
                    <a:pt x="214" y="1325"/>
                    <a:pt x="214" y="1325"/>
                    <a:pt x="214" y="1325"/>
                  </a:cubicBezTo>
                  <a:cubicBezTo>
                    <a:pt x="203" y="1318"/>
                    <a:pt x="203" y="1318"/>
                    <a:pt x="203" y="1318"/>
                  </a:cubicBezTo>
                  <a:cubicBezTo>
                    <a:pt x="214" y="1325"/>
                    <a:pt x="214" y="1325"/>
                    <a:pt x="214" y="1325"/>
                  </a:cubicBezTo>
                  <a:cubicBezTo>
                    <a:pt x="214" y="1325"/>
                    <a:pt x="214" y="1325"/>
                    <a:pt x="214" y="1325"/>
                  </a:cubicBezTo>
                  <a:cubicBezTo>
                    <a:pt x="203" y="1318"/>
                    <a:pt x="203" y="1318"/>
                    <a:pt x="203" y="1318"/>
                  </a:cubicBezTo>
                  <a:cubicBezTo>
                    <a:pt x="214" y="1325"/>
                    <a:pt x="214" y="1325"/>
                    <a:pt x="214" y="1325"/>
                  </a:cubicBezTo>
                  <a:cubicBezTo>
                    <a:pt x="214" y="1325"/>
                    <a:pt x="214" y="1325"/>
                    <a:pt x="214" y="1325"/>
                  </a:cubicBezTo>
                  <a:cubicBezTo>
                    <a:pt x="214" y="1325"/>
                    <a:pt x="215" y="1324"/>
                    <a:pt x="215" y="1323"/>
                  </a:cubicBezTo>
                  <a:cubicBezTo>
                    <a:pt x="218" y="1318"/>
                    <a:pt x="225" y="1310"/>
                    <a:pt x="234" y="1297"/>
                  </a:cubicBezTo>
                  <a:cubicBezTo>
                    <a:pt x="268" y="1251"/>
                    <a:pt x="340" y="1153"/>
                    <a:pt x="430" y="1033"/>
                  </a:cubicBezTo>
                  <a:cubicBezTo>
                    <a:pt x="564" y="853"/>
                    <a:pt x="736" y="621"/>
                    <a:pt x="875" y="435"/>
                  </a:cubicBezTo>
                  <a:cubicBezTo>
                    <a:pt x="944" y="342"/>
                    <a:pt x="1005" y="260"/>
                    <a:pt x="1049" y="202"/>
                  </a:cubicBezTo>
                  <a:cubicBezTo>
                    <a:pt x="1071" y="173"/>
                    <a:pt x="1088" y="149"/>
                    <a:pt x="1100" y="133"/>
                  </a:cubicBezTo>
                  <a:cubicBezTo>
                    <a:pt x="1106" y="125"/>
                    <a:pt x="1111" y="119"/>
                    <a:pt x="1114" y="114"/>
                  </a:cubicBezTo>
                  <a:cubicBezTo>
                    <a:pt x="1117" y="110"/>
                    <a:pt x="1119" y="108"/>
                    <a:pt x="1119" y="108"/>
                  </a:cubicBezTo>
                  <a:cubicBezTo>
                    <a:pt x="1111" y="67"/>
                    <a:pt x="1111" y="67"/>
                    <a:pt x="1111" y="67"/>
                  </a:cubicBezTo>
                  <a:cubicBezTo>
                    <a:pt x="1005" y="0"/>
                    <a:pt x="1005" y="0"/>
                    <a:pt x="1005" y="0"/>
                  </a:cubicBezTo>
                  <a:cubicBezTo>
                    <a:pt x="967" y="7"/>
                    <a:pt x="967" y="7"/>
                    <a:pt x="967" y="7"/>
                  </a:cubicBezTo>
                  <a:cubicBezTo>
                    <a:pt x="990" y="24"/>
                    <a:pt x="990" y="24"/>
                    <a:pt x="990" y="24"/>
                  </a:cubicBezTo>
                  <a:cubicBezTo>
                    <a:pt x="975" y="48"/>
                    <a:pt x="975" y="48"/>
                    <a:pt x="975" y="48"/>
                  </a:cubicBezTo>
                  <a:cubicBezTo>
                    <a:pt x="1081" y="115"/>
                    <a:pt x="1081" y="115"/>
                    <a:pt x="1081" y="115"/>
                  </a:cubicBezTo>
                  <a:cubicBezTo>
                    <a:pt x="1096" y="91"/>
                    <a:pt x="1096" y="91"/>
                    <a:pt x="1096" y="91"/>
                  </a:cubicBezTo>
                  <a:cubicBezTo>
                    <a:pt x="1074" y="74"/>
                    <a:pt x="1074" y="74"/>
                    <a:pt x="1074" y="74"/>
                  </a:cubicBezTo>
                  <a:cubicBezTo>
                    <a:pt x="1074" y="74"/>
                    <a:pt x="847" y="378"/>
                    <a:pt x="620" y="682"/>
                  </a:cubicBezTo>
                  <a:cubicBezTo>
                    <a:pt x="507" y="834"/>
                    <a:pt x="394" y="987"/>
                    <a:pt x="309" y="1101"/>
                  </a:cubicBezTo>
                  <a:cubicBezTo>
                    <a:pt x="266" y="1158"/>
                    <a:pt x="231" y="1206"/>
                    <a:pt x="206" y="1240"/>
                  </a:cubicBezTo>
                  <a:cubicBezTo>
                    <a:pt x="194" y="1257"/>
                    <a:pt x="184" y="1270"/>
                    <a:pt x="177" y="1279"/>
                  </a:cubicBezTo>
                  <a:cubicBezTo>
                    <a:pt x="174" y="1284"/>
                    <a:pt x="171" y="1287"/>
                    <a:pt x="169" y="1290"/>
                  </a:cubicBezTo>
                  <a:cubicBezTo>
                    <a:pt x="168" y="1291"/>
                    <a:pt x="168" y="1292"/>
                    <a:pt x="167" y="1293"/>
                  </a:cubicBezTo>
                  <a:cubicBezTo>
                    <a:pt x="167" y="1294"/>
                    <a:pt x="166" y="1294"/>
                    <a:pt x="166" y="1295"/>
                  </a:cubicBezTo>
                  <a:cubicBezTo>
                    <a:pt x="166" y="1295"/>
                    <a:pt x="165" y="1295"/>
                    <a:pt x="165" y="1296"/>
                  </a:cubicBezTo>
                  <a:cubicBezTo>
                    <a:pt x="165" y="1297"/>
                    <a:pt x="164" y="1298"/>
                    <a:pt x="164" y="1299"/>
                  </a:cubicBezTo>
                  <a:cubicBezTo>
                    <a:pt x="163" y="1300"/>
                    <a:pt x="163" y="1300"/>
                    <a:pt x="163" y="1302"/>
                  </a:cubicBezTo>
                  <a:cubicBezTo>
                    <a:pt x="190" y="1310"/>
                    <a:pt x="190" y="1310"/>
                    <a:pt x="190" y="1310"/>
                  </a:cubicBezTo>
                  <a:cubicBezTo>
                    <a:pt x="190" y="1310"/>
                    <a:pt x="190" y="1310"/>
                    <a:pt x="190" y="1310"/>
                  </a:cubicBezTo>
                  <a:cubicBezTo>
                    <a:pt x="167" y="1293"/>
                    <a:pt x="167" y="1293"/>
                    <a:pt x="167" y="1293"/>
                  </a:cubicBezTo>
                  <a:cubicBezTo>
                    <a:pt x="167" y="1293"/>
                    <a:pt x="167" y="1293"/>
                    <a:pt x="167" y="1293"/>
                  </a:cubicBezTo>
                  <a:cubicBezTo>
                    <a:pt x="163" y="1298"/>
                    <a:pt x="162" y="1304"/>
                    <a:pt x="162" y="1310"/>
                  </a:cubicBezTo>
                  <a:cubicBezTo>
                    <a:pt x="162" y="1312"/>
                    <a:pt x="162" y="1314"/>
                    <a:pt x="162" y="1317"/>
                  </a:cubicBezTo>
                  <a:cubicBezTo>
                    <a:pt x="163" y="1319"/>
                    <a:pt x="164" y="1321"/>
                    <a:pt x="165" y="1323"/>
                  </a:cubicBezTo>
                  <a:cubicBezTo>
                    <a:pt x="167" y="1327"/>
                    <a:pt x="169" y="1330"/>
                    <a:pt x="173" y="1333"/>
                  </a:cubicBezTo>
                  <a:cubicBezTo>
                    <a:pt x="176" y="1335"/>
                    <a:pt x="180" y="1337"/>
                    <a:pt x="183" y="1338"/>
                  </a:cubicBezTo>
                  <a:cubicBezTo>
                    <a:pt x="185" y="1338"/>
                    <a:pt x="185" y="1338"/>
                    <a:pt x="185" y="1338"/>
                  </a:cubicBezTo>
                  <a:cubicBezTo>
                    <a:pt x="190" y="1310"/>
                    <a:pt x="190" y="1310"/>
                    <a:pt x="190" y="1310"/>
                  </a:cubicBezTo>
                  <a:cubicBezTo>
                    <a:pt x="183" y="1337"/>
                    <a:pt x="183" y="1337"/>
                    <a:pt x="183" y="1337"/>
                  </a:cubicBezTo>
                  <a:cubicBezTo>
                    <a:pt x="184" y="1338"/>
                    <a:pt x="184" y="1338"/>
                    <a:pt x="185" y="1338"/>
                  </a:cubicBezTo>
                  <a:cubicBezTo>
                    <a:pt x="190" y="1310"/>
                    <a:pt x="190" y="1310"/>
                    <a:pt x="190" y="1310"/>
                  </a:cubicBezTo>
                  <a:cubicBezTo>
                    <a:pt x="183" y="1337"/>
                    <a:pt x="183" y="1337"/>
                    <a:pt x="183" y="1337"/>
                  </a:cubicBezTo>
                  <a:cubicBezTo>
                    <a:pt x="190" y="1310"/>
                    <a:pt x="190" y="1310"/>
                    <a:pt x="190" y="1310"/>
                  </a:cubicBezTo>
                  <a:cubicBezTo>
                    <a:pt x="182" y="1337"/>
                    <a:pt x="182" y="1337"/>
                    <a:pt x="182" y="1337"/>
                  </a:cubicBezTo>
                  <a:cubicBezTo>
                    <a:pt x="183" y="1337"/>
                    <a:pt x="183" y="1337"/>
                    <a:pt x="183" y="1337"/>
                  </a:cubicBezTo>
                  <a:cubicBezTo>
                    <a:pt x="190" y="1310"/>
                    <a:pt x="190" y="1310"/>
                    <a:pt x="190" y="1310"/>
                  </a:cubicBezTo>
                  <a:cubicBezTo>
                    <a:pt x="182" y="1337"/>
                    <a:pt x="182" y="1337"/>
                    <a:pt x="182" y="1337"/>
                  </a:cubicBezTo>
                  <a:cubicBezTo>
                    <a:pt x="190" y="1310"/>
                    <a:pt x="190" y="1310"/>
                    <a:pt x="190" y="1310"/>
                  </a:cubicBezTo>
                  <a:cubicBezTo>
                    <a:pt x="180" y="1337"/>
                    <a:pt x="180" y="1337"/>
                    <a:pt x="180" y="1337"/>
                  </a:cubicBezTo>
                  <a:cubicBezTo>
                    <a:pt x="181" y="1337"/>
                    <a:pt x="182" y="1337"/>
                    <a:pt x="182" y="1337"/>
                  </a:cubicBezTo>
                  <a:cubicBezTo>
                    <a:pt x="190" y="1310"/>
                    <a:pt x="190" y="1310"/>
                    <a:pt x="190" y="1310"/>
                  </a:cubicBezTo>
                  <a:cubicBezTo>
                    <a:pt x="180" y="1337"/>
                    <a:pt x="180" y="1337"/>
                    <a:pt x="180" y="1337"/>
                  </a:cubicBezTo>
                  <a:cubicBezTo>
                    <a:pt x="190" y="1310"/>
                    <a:pt x="190" y="1310"/>
                    <a:pt x="190" y="1310"/>
                  </a:cubicBezTo>
                  <a:cubicBezTo>
                    <a:pt x="179" y="1336"/>
                    <a:pt x="179" y="1336"/>
                    <a:pt x="179" y="1336"/>
                  </a:cubicBezTo>
                  <a:cubicBezTo>
                    <a:pt x="179" y="1336"/>
                    <a:pt x="180" y="1336"/>
                    <a:pt x="180" y="1337"/>
                  </a:cubicBezTo>
                  <a:cubicBezTo>
                    <a:pt x="190" y="1310"/>
                    <a:pt x="190" y="1310"/>
                    <a:pt x="190" y="1310"/>
                  </a:cubicBezTo>
                  <a:cubicBezTo>
                    <a:pt x="179" y="1336"/>
                    <a:pt x="179" y="1336"/>
                    <a:pt x="179" y="1336"/>
                  </a:cubicBezTo>
                  <a:cubicBezTo>
                    <a:pt x="190" y="1310"/>
                    <a:pt x="190" y="1310"/>
                    <a:pt x="190" y="1310"/>
                  </a:cubicBezTo>
                  <a:cubicBezTo>
                    <a:pt x="176" y="1335"/>
                    <a:pt x="176" y="1335"/>
                    <a:pt x="176" y="1335"/>
                  </a:cubicBezTo>
                  <a:cubicBezTo>
                    <a:pt x="177" y="1335"/>
                    <a:pt x="178" y="1336"/>
                    <a:pt x="179" y="1336"/>
                  </a:cubicBezTo>
                  <a:cubicBezTo>
                    <a:pt x="190" y="1310"/>
                    <a:pt x="190" y="1310"/>
                    <a:pt x="190" y="1310"/>
                  </a:cubicBezTo>
                  <a:cubicBezTo>
                    <a:pt x="176" y="1335"/>
                    <a:pt x="176" y="1335"/>
                    <a:pt x="176" y="1335"/>
                  </a:cubicBezTo>
                  <a:cubicBezTo>
                    <a:pt x="190" y="1310"/>
                    <a:pt x="190" y="1310"/>
                    <a:pt x="190" y="1310"/>
                  </a:cubicBezTo>
                  <a:cubicBezTo>
                    <a:pt x="170" y="1330"/>
                    <a:pt x="170" y="1330"/>
                    <a:pt x="170" y="1330"/>
                  </a:cubicBezTo>
                  <a:cubicBezTo>
                    <a:pt x="173" y="1333"/>
                    <a:pt x="175" y="1334"/>
                    <a:pt x="176" y="1335"/>
                  </a:cubicBezTo>
                  <a:cubicBezTo>
                    <a:pt x="190" y="1310"/>
                    <a:pt x="190" y="1310"/>
                    <a:pt x="190" y="1310"/>
                  </a:cubicBezTo>
                  <a:cubicBezTo>
                    <a:pt x="170" y="1330"/>
                    <a:pt x="170" y="1330"/>
                    <a:pt x="170" y="1330"/>
                  </a:cubicBezTo>
                  <a:cubicBezTo>
                    <a:pt x="190" y="1310"/>
                    <a:pt x="190" y="1310"/>
                    <a:pt x="190" y="1310"/>
                  </a:cubicBezTo>
                  <a:cubicBezTo>
                    <a:pt x="165" y="1324"/>
                    <a:pt x="165" y="1324"/>
                    <a:pt x="165" y="1324"/>
                  </a:cubicBezTo>
                  <a:cubicBezTo>
                    <a:pt x="167" y="1327"/>
                    <a:pt x="169" y="1329"/>
                    <a:pt x="170" y="1330"/>
                  </a:cubicBezTo>
                  <a:cubicBezTo>
                    <a:pt x="190" y="1310"/>
                    <a:pt x="190" y="1310"/>
                    <a:pt x="190" y="1310"/>
                  </a:cubicBezTo>
                  <a:cubicBezTo>
                    <a:pt x="165" y="1324"/>
                    <a:pt x="165" y="1324"/>
                    <a:pt x="165" y="1324"/>
                  </a:cubicBezTo>
                  <a:cubicBezTo>
                    <a:pt x="190" y="1310"/>
                    <a:pt x="190" y="1310"/>
                    <a:pt x="190" y="1310"/>
                  </a:cubicBezTo>
                  <a:cubicBezTo>
                    <a:pt x="163" y="1318"/>
                    <a:pt x="163" y="1318"/>
                    <a:pt x="163" y="1318"/>
                  </a:cubicBezTo>
                  <a:cubicBezTo>
                    <a:pt x="163" y="1320"/>
                    <a:pt x="164" y="1322"/>
                    <a:pt x="165" y="1324"/>
                  </a:cubicBezTo>
                  <a:cubicBezTo>
                    <a:pt x="190" y="1310"/>
                    <a:pt x="190" y="1310"/>
                    <a:pt x="190" y="1310"/>
                  </a:cubicBezTo>
                  <a:cubicBezTo>
                    <a:pt x="163" y="1318"/>
                    <a:pt x="163" y="1318"/>
                    <a:pt x="163" y="1318"/>
                  </a:cubicBezTo>
                  <a:cubicBezTo>
                    <a:pt x="190" y="1310"/>
                    <a:pt x="190" y="1310"/>
                    <a:pt x="190" y="1310"/>
                  </a:cubicBezTo>
                  <a:cubicBezTo>
                    <a:pt x="162" y="1310"/>
                    <a:pt x="162" y="1310"/>
                    <a:pt x="162" y="1310"/>
                  </a:cubicBezTo>
                  <a:cubicBezTo>
                    <a:pt x="162" y="1313"/>
                    <a:pt x="162" y="1316"/>
                    <a:pt x="163" y="1318"/>
                  </a:cubicBezTo>
                  <a:cubicBezTo>
                    <a:pt x="190" y="1310"/>
                    <a:pt x="190" y="1310"/>
                    <a:pt x="190" y="1310"/>
                  </a:cubicBezTo>
                  <a:cubicBezTo>
                    <a:pt x="162" y="1310"/>
                    <a:pt x="162" y="1310"/>
                    <a:pt x="162" y="1310"/>
                  </a:cubicBezTo>
                  <a:cubicBezTo>
                    <a:pt x="190" y="1310"/>
                    <a:pt x="190" y="1310"/>
                    <a:pt x="190" y="1310"/>
                  </a:cubicBezTo>
                  <a:cubicBezTo>
                    <a:pt x="163" y="1302"/>
                    <a:pt x="163" y="1302"/>
                    <a:pt x="163" y="1302"/>
                  </a:cubicBezTo>
                  <a:cubicBezTo>
                    <a:pt x="162" y="1305"/>
                    <a:pt x="162" y="1307"/>
                    <a:pt x="162" y="1310"/>
                  </a:cubicBezTo>
                  <a:cubicBezTo>
                    <a:pt x="190" y="1310"/>
                    <a:pt x="190" y="1310"/>
                    <a:pt x="190" y="1310"/>
                  </a:cubicBezTo>
                  <a:cubicBezTo>
                    <a:pt x="163" y="1302"/>
                    <a:pt x="163" y="1302"/>
                    <a:pt x="163" y="1302"/>
                  </a:cubicBezTo>
                  <a:cubicBezTo>
                    <a:pt x="190" y="1310"/>
                    <a:pt x="190" y="1310"/>
                    <a:pt x="190" y="1310"/>
                  </a:cubicBezTo>
                  <a:cubicBezTo>
                    <a:pt x="168" y="1292"/>
                    <a:pt x="168" y="1292"/>
                    <a:pt x="168" y="1292"/>
                  </a:cubicBezTo>
                  <a:cubicBezTo>
                    <a:pt x="166" y="1294"/>
                    <a:pt x="164" y="1298"/>
                    <a:pt x="163" y="1302"/>
                  </a:cubicBezTo>
                  <a:cubicBezTo>
                    <a:pt x="190" y="1310"/>
                    <a:pt x="190" y="1310"/>
                    <a:pt x="190" y="1310"/>
                  </a:cubicBezTo>
                  <a:cubicBezTo>
                    <a:pt x="168" y="1292"/>
                    <a:pt x="168" y="1292"/>
                    <a:pt x="168" y="1292"/>
                  </a:cubicBezTo>
                  <a:cubicBezTo>
                    <a:pt x="190" y="1310"/>
                    <a:pt x="190" y="1310"/>
                    <a:pt x="190" y="1310"/>
                  </a:cubicBezTo>
                  <a:cubicBezTo>
                    <a:pt x="174" y="1287"/>
                    <a:pt x="174" y="1287"/>
                    <a:pt x="174" y="1287"/>
                  </a:cubicBezTo>
                  <a:cubicBezTo>
                    <a:pt x="172" y="1288"/>
                    <a:pt x="170" y="1289"/>
                    <a:pt x="168" y="1292"/>
                  </a:cubicBezTo>
                  <a:cubicBezTo>
                    <a:pt x="190" y="1310"/>
                    <a:pt x="190" y="1310"/>
                    <a:pt x="190" y="1310"/>
                  </a:cubicBezTo>
                  <a:cubicBezTo>
                    <a:pt x="174" y="1287"/>
                    <a:pt x="174" y="1287"/>
                    <a:pt x="174" y="1287"/>
                  </a:cubicBezTo>
                  <a:cubicBezTo>
                    <a:pt x="190" y="1310"/>
                    <a:pt x="190" y="1310"/>
                    <a:pt x="190" y="1310"/>
                  </a:cubicBezTo>
                  <a:cubicBezTo>
                    <a:pt x="180" y="1283"/>
                    <a:pt x="180" y="1283"/>
                    <a:pt x="180" y="1283"/>
                  </a:cubicBezTo>
                  <a:cubicBezTo>
                    <a:pt x="179" y="1284"/>
                    <a:pt x="177" y="1285"/>
                    <a:pt x="174" y="1287"/>
                  </a:cubicBezTo>
                  <a:cubicBezTo>
                    <a:pt x="190" y="1310"/>
                    <a:pt x="190" y="1310"/>
                    <a:pt x="190" y="1310"/>
                  </a:cubicBezTo>
                  <a:cubicBezTo>
                    <a:pt x="180" y="1283"/>
                    <a:pt x="180" y="1283"/>
                    <a:pt x="180" y="1283"/>
                  </a:cubicBezTo>
                  <a:cubicBezTo>
                    <a:pt x="190" y="1310"/>
                    <a:pt x="190" y="1310"/>
                    <a:pt x="190" y="1310"/>
                  </a:cubicBezTo>
                  <a:cubicBezTo>
                    <a:pt x="185" y="1282"/>
                    <a:pt x="185" y="1282"/>
                    <a:pt x="185" y="1282"/>
                  </a:cubicBezTo>
                  <a:cubicBezTo>
                    <a:pt x="184" y="1282"/>
                    <a:pt x="183" y="1282"/>
                    <a:pt x="180" y="1283"/>
                  </a:cubicBezTo>
                  <a:cubicBezTo>
                    <a:pt x="190" y="1310"/>
                    <a:pt x="190" y="1310"/>
                    <a:pt x="190" y="1310"/>
                  </a:cubicBezTo>
                  <a:cubicBezTo>
                    <a:pt x="185" y="1282"/>
                    <a:pt x="185" y="1282"/>
                    <a:pt x="185" y="1282"/>
                  </a:cubicBezTo>
                  <a:cubicBezTo>
                    <a:pt x="190" y="1310"/>
                    <a:pt x="190" y="1310"/>
                    <a:pt x="190" y="1310"/>
                  </a:cubicBezTo>
                  <a:cubicBezTo>
                    <a:pt x="188" y="1282"/>
                    <a:pt x="188" y="1282"/>
                    <a:pt x="188" y="1282"/>
                  </a:cubicBezTo>
                  <a:cubicBezTo>
                    <a:pt x="188" y="1282"/>
                    <a:pt x="187" y="1282"/>
                    <a:pt x="185" y="1282"/>
                  </a:cubicBezTo>
                  <a:cubicBezTo>
                    <a:pt x="190" y="1310"/>
                    <a:pt x="190" y="1310"/>
                    <a:pt x="190" y="1310"/>
                  </a:cubicBezTo>
                  <a:cubicBezTo>
                    <a:pt x="188" y="1282"/>
                    <a:pt x="188" y="1282"/>
                    <a:pt x="188" y="1282"/>
                  </a:cubicBezTo>
                  <a:cubicBezTo>
                    <a:pt x="190" y="1310"/>
                    <a:pt x="190" y="1310"/>
                    <a:pt x="190" y="1310"/>
                  </a:cubicBezTo>
                  <a:cubicBezTo>
                    <a:pt x="190" y="1282"/>
                    <a:pt x="190" y="1282"/>
                    <a:pt x="190" y="1282"/>
                  </a:cubicBezTo>
                  <a:cubicBezTo>
                    <a:pt x="189" y="1282"/>
                    <a:pt x="189" y="1282"/>
                    <a:pt x="188" y="1282"/>
                  </a:cubicBezTo>
                  <a:cubicBezTo>
                    <a:pt x="190" y="1310"/>
                    <a:pt x="190" y="1310"/>
                    <a:pt x="190" y="1310"/>
                  </a:cubicBezTo>
                  <a:cubicBezTo>
                    <a:pt x="190" y="1282"/>
                    <a:pt x="190" y="1282"/>
                    <a:pt x="190" y="1282"/>
                  </a:cubicBezTo>
                  <a:cubicBezTo>
                    <a:pt x="190" y="1309"/>
                    <a:pt x="190" y="1309"/>
                    <a:pt x="190" y="1309"/>
                  </a:cubicBezTo>
                  <a:cubicBezTo>
                    <a:pt x="191" y="1282"/>
                    <a:pt x="191" y="1282"/>
                    <a:pt x="191" y="1282"/>
                  </a:cubicBezTo>
                  <a:cubicBezTo>
                    <a:pt x="191" y="1282"/>
                    <a:pt x="191" y="1282"/>
                    <a:pt x="190" y="1282"/>
                  </a:cubicBezTo>
                  <a:cubicBezTo>
                    <a:pt x="190" y="1309"/>
                    <a:pt x="190" y="1309"/>
                    <a:pt x="190" y="1309"/>
                  </a:cubicBezTo>
                  <a:cubicBezTo>
                    <a:pt x="191" y="1282"/>
                    <a:pt x="191" y="1282"/>
                    <a:pt x="191" y="1282"/>
                  </a:cubicBezTo>
                  <a:cubicBezTo>
                    <a:pt x="190" y="1302"/>
                    <a:pt x="190" y="1302"/>
                    <a:pt x="190" y="1302"/>
                  </a:cubicBezTo>
                  <a:cubicBezTo>
                    <a:pt x="192" y="1282"/>
                    <a:pt x="192" y="1282"/>
                    <a:pt x="192" y="1282"/>
                  </a:cubicBezTo>
                  <a:cubicBezTo>
                    <a:pt x="191" y="1282"/>
                    <a:pt x="191" y="1282"/>
                    <a:pt x="191" y="1282"/>
                  </a:cubicBezTo>
                  <a:cubicBezTo>
                    <a:pt x="190" y="1302"/>
                    <a:pt x="190" y="1302"/>
                    <a:pt x="190" y="1302"/>
                  </a:cubicBezTo>
                  <a:cubicBezTo>
                    <a:pt x="192" y="1282"/>
                    <a:pt x="192" y="1282"/>
                    <a:pt x="192" y="1282"/>
                  </a:cubicBezTo>
                  <a:cubicBezTo>
                    <a:pt x="191" y="1291"/>
                    <a:pt x="191" y="1291"/>
                    <a:pt x="191" y="1291"/>
                  </a:cubicBezTo>
                  <a:cubicBezTo>
                    <a:pt x="192" y="1282"/>
                    <a:pt x="192" y="1282"/>
                    <a:pt x="192" y="1282"/>
                  </a:cubicBezTo>
                  <a:cubicBezTo>
                    <a:pt x="192" y="1282"/>
                    <a:pt x="192" y="1282"/>
                    <a:pt x="192" y="1282"/>
                  </a:cubicBezTo>
                  <a:cubicBezTo>
                    <a:pt x="191" y="1291"/>
                    <a:pt x="191" y="1291"/>
                    <a:pt x="191" y="1291"/>
                  </a:cubicBezTo>
                  <a:cubicBezTo>
                    <a:pt x="192" y="1282"/>
                    <a:pt x="192" y="1282"/>
                    <a:pt x="192" y="1282"/>
                  </a:cubicBezTo>
                  <a:cubicBezTo>
                    <a:pt x="192" y="1282"/>
                    <a:pt x="190" y="1282"/>
                    <a:pt x="189" y="1282"/>
                  </a:cubicBezTo>
                  <a:cubicBezTo>
                    <a:pt x="183" y="1281"/>
                    <a:pt x="170" y="1280"/>
                    <a:pt x="153" y="1278"/>
                  </a:cubicBezTo>
                  <a:cubicBezTo>
                    <a:pt x="129" y="1275"/>
                    <a:pt x="97" y="1272"/>
                    <a:pt x="71" y="1269"/>
                  </a:cubicBezTo>
                  <a:cubicBezTo>
                    <a:pt x="58" y="1268"/>
                    <a:pt x="47" y="1267"/>
                    <a:pt x="39" y="1266"/>
                  </a:cubicBezTo>
                  <a:cubicBezTo>
                    <a:pt x="30" y="1265"/>
                    <a:pt x="26" y="1265"/>
                    <a:pt x="26" y="1265"/>
                  </a:cubicBezTo>
                  <a:cubicBezTo>
                    <a:pt x="23" y="1293"/>
                    <a:pt x="23" y="1293"/>
                    <a:pt x="23" y="1293"/>
                  </a:cubicBezTo>
                  <a:cubicBezTo>
                    <a:pt x="45" y="1310"/>
                    <a:pt x="45" y="1310"/>
                    <a:pt x="45" y="1310"/>
                  </a:cubicBezTo>
                  <a:cubicBezTo>
                    <a:pt x="1012" y="41"/>
                    <a:pt x="1012" y="41"/>
                    <a:pt x="1012" y="41"/>
                  </a:cubicBezTo>
                  <a:cubicBezTo>
                    <a:pt x="990" y="24"/>
                    <a:pt x="990" y="24"/>
                    <a:pt x="990" y="24"/>
                  </a:cubicBezTo>
                  <a:cubicBezTo>
                    <a:pt x="975" y="48"/>
                    <a:pt x="975" y="48"/>
                    <a:pt x="975" y="48"/>
                  </a:cubicBezTo>
                  <a:lnTo>
                    <a:pt x="990" y="24"/>
                  </a:lnTo>
                  <a:close/>
                </a:path>
              </a:pathLst>
            </a:cu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" name="íş1iḓé">
              <a:extLst>
                <a:ext uri="{FF2B5EF4-FFF2-40B4-BE49-F238E27FC236}">
                  <a16:creationId xmlns:a16="http://schemas.microsoft.com/office/drawing/2014/main" id="{0A14B203-B87D-4C5B-9F28-990D92766111}"/>
                </a:ext>
              </a:extLst>
            </p:cNvPr>
            <p:cNvSpPr/>
            <p:nvPr/>
          </p:nvSpPr>
          <p:spPr bwMode="auto">
            <a:xfrm>
              <a:off x="7525129" y="2209870"/>
              <a:ext cx="175691" cy="184813"/>
            </a:xfrm>
            <a:prstGeom prst="ellipse">
              <a:avLst/>
            </a:pr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" name="îšľïḍê">
              <a:extLst>
                <a:ext uri="{FF2B5EF4-FFF2-40B4-BE49-F238E27FC236}">
                  <a16:creationId xmlns:a16="http://schemas.microsoft.com/office/drawing/2014/main" id="{512BAD12-5964-48D6-A385-9B63833F46D8}"/>
                </a:ext>
              </a:extLst>
            </p:cNvPr>
            <p:cNvSpPr/>
            <p:nvPr/>
          </p:nvSpPr>
          <p:spPr bwMode="auto">
            <a:xfrm>
              <a:off x="7511196" y="2194522"/>
              <a:ext cx="204165" cy="215508"/>
            </a:xfrm>
            <a:custGeom>
              <a:avLst/>
              <a:gdLst>
                <a:gd name="T0" fmla="*/ 267 w 534"/>
                <a:gd name="T1" fmla="*/ 497 h 534"/>
                <a:gd name="T2" fmla="*/ 267 w 534"/>
                <a:gd name="T3" fmla="*/ 459 h 534"/>
                <a:gd name="T4" fmla="*/ 192 w 534"/>
                <a:gd name="T5" fmla="*/ 444 h 534"/>
                <a:gd name="T6" fmla="*/ 108 w 534"/>
                <a:gd name="T7" fmla="*/ 374 h 534"/>
                <a:gd name="T8" fmla="*/ 75 w 534"/>
                <a:gd name="T9" fmla="*/ 267 h 534"/>
                <a:gd name="T10" fmla="*/ 90 w 534"/>
                <a:gd name="T11" fmla="*/ 193 h 534"/>
                <a:gd name="T12" fmla="*/ 160 w 534"/>
                <a:gd name="T13" fmla="*/ 108 h 534"/>
                <a:gd name="T14" fmla="*/ 267 w 534"/>
                <a:gd name="T15" fmla="*/ 76 h 534"/>
                <a:gd name="T16" fmla="*/ 341 w 534"/>
                <a:gd name="T17" fmla="*/ 91 h 534"/>
                <a:gd name="T18" fmla="*/ 426 w 534"/>
                <a:gd name="T19" fmla="*/ 160 h 534"/>
                <a:gd name="T20" fmla="*/ 458 w 534"/>
                <a:gd name="T21" fmla="*/ 267 h 534"/>
                <a:gd name="T22" fmla="*/ 443 w 534"/>
                <a:gd name="T23" fmla="*/ 342 h 534"/>
                <a:gd name="T24" fmla="*/ 374 w 534"/>
                <a:gd name="T25" fmla="*/ 426 h 534"/>
                <a:gd name="T26" fmla="*/ 267 w 534"/>
                <a:gd name="T27" fmla="*/ 459 h 534"/>
                <a:gd name="T28" fmla="*/ 267 w 534"/>
                <a:gd name="T29" fmla="*/ 497 h 534"/>
                <a:gd name="T30" fmla="*/ 267 w 534"/>
                <a:gd name="T31" fmla="*/ 534 h 534"/>
                <a:gd name="T32" fmla="*/ 371 w 534"/>
                <a:gd name="T33" fmla="*/ 513 h 534"/>
                <a:gd name="T34" fmla="*/ 488 w 534"/>
                <a:gd name="T35" fmla="*/ 416 h 534"/>
                <a:gd name="T36" fmla="*/ 534 w 534"/>
                <a:gd name="T37" fmla="*/ 267 h 534"/>
                <a:gd name="T38" fmla="*/ 513 w 534"/>
                <a:gd name="T39" fmla="*/ 163 h 534"/>
                <a:gd name="T40" fmla="*/ 416 w 534"/>
                <a:gd name="T41" fmla="*/ 46 h 534"/>
                <a:gd name="T42" fmla="*/ 267 w 534"/>
                <a:gd name="T43" fmla="*/ 0 h 534"/>
                <a:gd name="T44" fmla="*/ 163 w 534"/>
                <a:gd name="T45" fmla="*/ 21 h 534"/>
                <a:gd name="T46" fmla="*/ 46 w 534"/>
                <a:gd name="T47" fmla="*/ 118 h 534"/>
                <a:gd name="T48" fmla="*/ 0 w 534"/>
                <a:gd name="T49" fmla="*/ 267 h 534"/>
                <a:gd name="T50" fmla="*/ 21 w 534"/>
                <a:gd name="T51" fmla="*/ 371 h 534"/>
                <a:gd name="T52" fmla="*/ 118 w 534"/>
                <a:gd name="T53" fmla="*/ 488 h 534"/>
                <a:gd name="T54" fmla="*/ 267 w 534"/>
                <a:gd name="T55" fmla="*/ 534 h 534"/>
                <a:gd name="T56" fmla="*/ 267 w 534"/>
                <a:gd name="T57" fmla="*/ 497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4" h="534">
                  <a:moveTo>
                    <a:pt x="267" y="497"/>
                  </a:moveTo>
                  <a:cubicBezTo>
                    <a:pt x="267" y="459"/>
                    <a:pt x="267" y="459"/>
                    <a:pt x="267" y="459"/>
                  </a:cubicBezTo>
                  <a:cubicBezTo>
                    <a:pt x="240" y="459"/>
                    <a:pt x="215" y="454"/>
                    <a:pt x="192" y="444"/>
                  </a:cubicBezTo>
                  <a:cubicBezTo>
                    <a:pt x="158" y="429"/>
                    <a:pt x="129" y="405"/>
                    <a:pt x="108" y="374"/>
                  </a:cubicBezTo>
                  <a:cubicBezTo>
                    <a:pt x="87" y="344"/>
                    <a:pt x="75" y="307"/>
                    <a:pt x="75" y="267"/>
                  </a:cubicBezTo>
                  <a:cubicBezTo>
                    <a:pt x="75" y="241"/>
                    <a:pt x="80" y="216"/>
                    <a:pt x="90" y="193"/>
                  </a:cubicBezTo>
                  <a:cubicBezTo>
                    <a:pt x="105" y="158"/>
                    <a:pt x="129" y="129"/>
                    <a:pt x="160" y="108"/>
                  </a:cubicBezTo>
                  <a:cubicBezTo>
                    <a:pt x="190" y="88"/>
                    <a:pt x="227" y="76"/>
                    <a:pt x="267" y="76"/>
                  </a:cubicBezTo>
                  <a:cubicBezTo>
                    <a:pt x="293" y="76"/>
                    <a:pt x="318" y="81"/>
                    <a:pt x="341" y="91"/>
                  </a:cubicBezTo>
                  <a:cubicBezTo>
                    <a:pt x="376" y="105"/>
                    <a:pt x="405" y="130"/>
                    <a:pt x="426" y="160"/>
                  </a:cubicBezTo>
                  <a:cubicBezTo>
                    <a:pt x="446" y="191"/>
                    <a:pt x="458" y="227"/>
                    <a:pt x="458" y="267"/>
                  </a:cubicBezTo>
                  <a:cubicBezTo>
                    <a:pt x="458" y="294"/>
                    <a:pt x="453" y="319"/>
                    <a:pt x="443" y="342"/>
                  </a:cubicBezTo>
                  <a:cubicBezTo>
                    <a:pt x="429" y="376"/>
                    <a:pt x="404" y="405"/>
                    <a:pt x="374" y="426"/>
                  </a:cubicBezTo>
                  <a:cubicBezTo>
                    <a:pt x="343" y="447"/>
                    <a:pt x="307" y="459"/>
                    <a:pt x="267" y="459"/>
                  </a:cubicBezTo>
                  <a:cubicBezTo>
                    <a:pt x="267" y="497"/>
                    <a:pt x="267" y="497"/>
                    <a:pt x="267" y="497"/>
                  </a:cubicBezTo>
                  <a:cubicBezTo>
                    <a:pt x="267" y="534"/>
                    <a:pt x="267" y="534"/>
                    <a:pt x="267" y="534"/>
                  </a:cubicBezTo>
                  <a:cubicBezTo>
                    <a:pt x="304" y="534"/>
                    <a:pt x="339" y="527"/>
                    <a:pt x="371" y="513"/>
                  </a:cubicBezTo>
                  <a:cubicBezTo>
                    <a:pt x="419" y="493"/>
                    <a:pt x="459" y="459"/>
                    <a:pt x="488" y="416"/>
                  </a:cubicBezTo>
                  <a:cubicBezTo>
                    <a:pt x="517" y="374"/>
                    <a:pt x="534" y="322"/>
                    <a:pt x="534" y="267"/>
                  </a:cubicBezTo>
                  <a:cubicBezTo>
                    <a:pt x="534" y="230"/>
                    <a:pt x="526" y="195"/>
                    <a:pt x="513" y="163"/>
                  </a:cubicBezTo>
                  <a:cubicBezTo>
                    <a:pt x="492" y="115"/>
                    <a:pt x="459" y="75"/>
                    <a:pt x="416" y="46"/>
                  </a:cubicBezTo>
                  <a:cubicBezTo>
                    <a:pt x="373" y="17"/>
                    <a:pt x="322" y="0"/>
                    <a:pt x="267" y="0"/>
                  </a:cubicBezTo>
                  <a:cubicBezTo>
                    <a:pt x="230" y="0"/>
                    <a:pt x="195" y="8"/>
                    <a:pt x="163" y="21"/>
                  </a:cubicBezTo>
                  <a:cubicBezTo>
                    <a:pt x="115" y="42"/>
                    <a:pt x="74" y="75"/>
                    <a:pt x="46" y="118"/>
                  </a:cubicBezTo>
                  <a:cubicBezTo>
                    <a:pt x="17" y="161"/>
                    <a:pt x="0" y="212"/>
                    <a:pt x="0" y="267"/>
                  </a:cubicBezTo>
                  <a:cubicBezTo>
                    <a:pt x="0" y="304"/>
                    <a:pt x="7" y="339"/>
                    <a:pt x="21" y="371"/>
                  </a:cubicBezTo>
                  <a:cubicBezTo>
                    <a:pt x="41" y="419"/>
                    <a:pt x="75" y="460"/>
                    <a:pt x="118" y="488"/>
                  </a:cubicBezTo>
                  <a:cubicBezTo>
                    <a:pt x="160" y="517"/>
                    <a:pt x="212" y="534"/>
                    <a:pt x="267" y="534"/>
                  </a:cubicBezTo>
                  <a:lnTo>
                    <a:pt x="267" y="497"/>
                  </a:lnTo>
                  <a:close/>
                </a:path>
              </a:pathLst>
            </a:cu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" name="îşlîḓê">
              <a:extLst>
                <a:ext uri="{FF2B5EF4-FFF2-40B4-BE49-F238E27FC236}">
                  <a16:creationId xmlns:a16="http://schemas.microsoft.com/office/drawing/2014/main" id="{51A3EE10-851D-4357-8D25-A659DED459D9}"/>
                </a:ext>
              </a:extLst>
            </p:cNvPr>
            <p:cNvSpPr/>
            <p:nvPr/>
          </p:nvSpPr>
          <p:spPr bwMode="auto">
            <a:xfrm>
              <a:off x="7572385" y="2259111"/>
              <a:ext cx="81181" cy="86331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" name="îsľîḓé">
              <a:extLst>
                <a:ext uri="{FF2B5EF4-FFF2-40B4-BE49-F238E27FC236}">
                  <a16:creationId xmlns:a16="http://schemas.microsoft.com/office/drawing/2014/main" id="{DFE6F45A-C605-459D-8E2F-149CB2BCF081}"/>
                </a:ext>
              </a:extLst>
            </p:cNvPr>
            <p:cNvSpPr/>
            <p:nvPr/>
          </p:nvSpPr>
          <p:spPr bwMode="auto">
            <a:xfrm>
              <a:off x="7565721" y="2251436"/>
              <a:ext cx="95116" cy="101039"/>
            </a:xfrm>
            <a:custGeom>
              <a:avLst/>
              <a:gdLst>
                <a:gd name="T0" fmla="*/ 231 w 250"/>
                <a:gd name="T1" fmla="*/ 125 h 250"/>
                <a:gd name="T2" fmla="*/ 212 w 250"/>
                <a:gd name="T3" fmla="*/ 125 h 250"/>
                <a:gd name="T4" fmla="*/ 187 w 250"/>
                <a:gd name="T5" fmla="*/ 187 h 250"/>
                <a:gd name="T6" fmla="*/ 125 w 250"/>
                <a:gd name="T7" fmla="*/ 213 h 250"/>
                <a:gd name="T8" fmla="*/ 63 w 250"/>
                <a:gd name="T9" fmla="*/ 187 h 250"/>
                <a:gd name="T10" fmla="*/ 37 w 250"/>
                <a:gd name="T11" fmla="*/ 125 h 250"/>
                <a:gd name="T12" fmla="*/ 63 w 250"/>
                <a:gd name="T13" fmla="*/ 63 h 250"/>
                <a:gd name="T14" fmla="*/ 125 w 250"/>
                <a:gd name="T15" fmla="*/ 38 h 250"/>
                <a:gd name="T16" fmla="*/ 187 w 250"/>
                <a:gd name="T17" fmla="*/ 63 h 250"/>
                <a:gd name="T18" fmla="*/ 212 w 250"/>
                <a:gd name="T19" fmla="*/ 125 h 250"/>
                <a:gd name="T20" fmla="*/ 231 w 250"/>
                <a:gd name="T21" fmla="*/ 125 h 250"/>
                <a:gd name="T22" fmla="*/ 250 w 250"/>
                <a:gd name="T23" fmla="*/ 125 h 250"/>
                <a:gd name="T24" fmla="*/ 213 w 250"/>
                <a:gd name="T25" fmla="*/ 37 h 250"/>
                <a:gd name="T26" fmla="*/ 125 w 250"/>
                <a:gd name="T27" fmla="*/ 0 h 250"/>
                <a:gd name="T28" fmla="*/ 36 w 250"/>
                <a:gd name="T29" fmla="*/ 37 h 250"/>
                <a:gd name="T30" fmla="*/ 0 w 250"/>
                <a:gd name="T31" fmla="*/ 125 h 250"/>
                <a:gd name="T32" fmla="*/ 36 w 250"/>
                <a:gd name="T33" fmla="*/ 214 h 250"/>
                <a:gd name="T34" fmla="*/ 125 w 250"/>
                <a:gd name="T35" fmla="*/ 250 h 250"/>
                <a:gd name="T36" fmla="*/ 213 w 250"/>
                <a:gd name="T37" fmla="*/ 214 h 250"/>
                <a:gd name="T38" fmla="*/ 250 w 250"/>
                <a:gd name="T39" fmla="*/ 125 h 250"/>
                <a:gd name="T40" fmla="*/ 231 w 250"/>
                <a:gd name="T41" fmla="*/ 125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0" h="250">
                  <a:moveTo>
                    <a:pt x="231" y="125"/>
                  </a:moveTo>
                  <a:cubicBezTo>
                    <a:pt x="212" y="125"/>
                    <a:pt x="212" y="125"/>
                    <a:pt x="212" y="125"/>
                  </a:cubicBezTo>
                  <a:cubicBezTo>
                    <a:pt x="212" y="149"/>
                    <a:pt x="203" y="171"/>
                    <a:pt x="187" y="187"/>
                  </a:cubicBezTo>
                  <a:cubicBezTo>
                    <a:pt x="171" y="203"/>
                    <a:pt x="149" y="213"/>
                    <a:pt x="125" y="213"/>
                  </a:cubicBezTo>
                  <a:cubicBezTo>
                    <a:pt x="101" y="213"/>
                    <a:pt x="79" y="203"/>
                    <a:pt x="63" y="187"/>
                  </a:cubicBezTo>
                  <a:cubicBezTo>
                    <a:pt x="47" y="171"/>
                    <a:pt x="37" y="149"/>
                    <a:pt x="37" y="125"/>
                  </a:cubicBezTo>
                  <a:cubicBezTo>
                    <a:pt x="37" y="101"/>
                    <a:pt x="47" y="79"/>
                    <a:pt x="63" y="63"/>
                  </a:cubicBezTo>
                  <a:cubicBezTo>
                    <a:pt x="79" y="47"/>
                    <a:pt x="101" y="38"/>
                    <a:pt x="125" y="38"/>
                  </a:cubicBezTo>
                  <a:cubicBezTo>
                    <a:pt x="149" y="38"/>
                    <a:pt x="171" y="47"/>
                    <a:pt x="187" y="63"/>
                  </a:cubicBezTo>
                  <a:cubicBezTo>
                    <a:pt x="203" y="79"/>
                    <a:pt x="212" y="101"/>
                    <a:pt x="212" y="125"/>
                  </a:cubicBezTo>
                  <a:cubicBezTo>
                    <a:pt x="231" y="125"/>
                    <a:pt x="231" y="125"/>
                    <a:pt x="231" y="125"/>
                  </a:cubicBezTo>
                  <a:cubicBezTo>
                    <a:pt x="250" y="125"/>
                    <a:pt x="250" y="125"/>
                    <a:pt x="250" y="125"/>
                  </a:cubicBezTo>
                  <a:cubicBezTo>
                    <a:pt x="250" y="91"/>
                    <a:pt x="236" y="59"/>
                    <a:pt x="213" y="37"/>
                  </a:cubicBezTo>
                  <a:cubicBezTo>
                    <a:pt x="191" y="14"/>
                    <a:pt x="159" y="0"/>
                    <a:pt x="125" y="0"/>
                  </a:cubicBezTo>
                  <a:cubicBezTo>
                    <a:pt x="90" y="0"/>
                    <a:pt x="59" y="14"/>
                    <a:pt x="36" y="37"/>
                  </a:cubicBezTo>
                  <a:cubicBezTo>
                    <a:pt x="14" y="59"/>
                    <a:pt x="0" y="91"/>
                    <a:pt x="0" y="125"/>
                  </a:cubicBezTo>
                  <a:cubicBezTo>
                    <a:pt x="0" y="160"/>
                    <a:pt x="14" y="191"/>
                    <a:pt x="36" y="214"/>
                  </a:cubicBezTo>
                  <a:cubicBezTo>
                    <a:pt x="59" y="236"/>
                    <a:pt x="90" y="250"/>
                    <a:pt x="125" y="250"/>
                  </a:cubicBezTo>
                  <a:cubicBezTo>
                    <a:pt x="159" y="250"/>
                    <a:pt x="191" y="236"/>
                    <a:pt x="213" y="214"/>
                  </a:cubicBezTo>
                  <a:cubicBezTo>
                    <a:pt x="236" y="191"/>
                    <a:pt x="250" y="160"/>
                    <a:pt x="250" y="125"/>
                  </a:cubicBezTo>
                  <a:lnTo>
                    <a:pt x="231" y="125"/>
                  </a:lnTo>
                  <a:close/>
                </a:path>
              </a:pathLst>
            </a:cu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" name="îşļiďê">
              <a:extLst>
                <a:ext uri="{FF2B5EF4-FFF2-40B4-BE49-F238E27FC236}">
                  <a16:creationId xmlns:a16="http://schemas.microsoft.com/office/drawing/2014/main" id="{F85F2190-D736-43CE-8DF7-AC024DC31D63}"/>
                </a:ext>
              </a:extLst>
            </p:cNvPr>
            <p:cNvSpPr/>
            <p:nvPr/>
          </p:nvSpPr>
          <p:spPr bwMode="auto">
            <a:xfrm>
              <a:off x="7083479" y="2814190"/>
              <a:ext cx="320485" cy="63311"/>
            </a:xfrm>
            <a:custGeom>
              <a:avLst/>
              <a:gdLst>
                <a:gd name="T0" fmla="*/ 0 w 839"/>
                <a:gd name="T1" fmla="*/ 157 h 157"/>
                <a:gd name="T2" fmla="*/ 420 w 839"/>
                <a:gd name="T3" fmla="*/ 0 h 157"/>
                <a:gd name="T4" fmla="*/ 839 w 839"/>
                <a:gd name="T5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39" h="157">
                  <a:moveTo>
                    <a:pt x="0" y="157"/>
                  </a:moveTo>
                  <a:cubicBezTo>
                    <a:pt x="61" y="65"/>
                    <a:pt x="226" y="0"/>
                    <a:pt x="420" y="0"/>
                  </a:cubicBezTo>
                  <a:cubicBezTo>
                    <a:pt x="613" y="0"/>
                    <a:pt x="778" y="65"/>
                    <a:pt x="839" y="157"/>
                  </a:cubicBezTo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" name="ïŝlîḍe">
              <a:extLst>
                <a:ext uri="{FF2B5EF4-FFF2-40B4-BE49-F238E27FC236}">
                  <a16:creationId xmlns:a16="http://schemas.microsoft.com/office/drawing/2014/main" id="{7C4D0747-CD89-4498-BDF0-A9990FAF1977}"/>
                </a:ext>
              </a:extLst>
            </p:cNvPr>
            <p:cNvSpPr/>
            <p:nvPr/>
          </p:nvSpPr>
          <p:spPr bwMode="auto">
            <a:xfrm>
              <a:off x="7071362" y="2802038"/>
              <a:ext cx="345324" cy="88250"/>
            </a:xfrm>
            <a:custGeom>
              <a:avLst/>
              <a:gdLst>
                <a:gd name="T0" fmla="*/ 55 w 904"/>
                <a:gd name="T1" fmla="*/ 202 h 218"/>
                <a:gd name="T2" fmla="*/ 112 w 904"/>
                <a:gd name="T3" fmla="*/ 146 h 218"/>
                <a:gd name="T4" fmla="*/ 257 w 904"/>
                <a:gd name="T5" fmla="*/ 82 h 218"/>
                <a:gd name="T6" fmla="*/ 452 w 904"/>
                <a:gd name="T7" fmla="*/ 57 h 218"/>
                <a:gd name="T8" fmla="*/ 701 w 904"/>
                <a:gd name="T9" fmla="*/ 99 h 218"/>
                <a:gd name="T10" fmla="*/ 791 w 904"/>
                <a:gd name="T11" fmla="*/ 146 h 218"/>
                <a:gd name="T12" fmla="*/ 848 w 904"/>
                <a:gd name="T13" fmla="*/ 202 h 218"/>
                <a:gd name="T14" fmla="*/ 887 w 904"/>
                <a:gd name="T15" fmla="*/ 210 h 218"/>
                <a:gd name="T16" fmla="*/ 895 w 904"/>
                <a:gd name="T17" fmla="*/ 171 h 218"/>
                <a:gd name="T18" fmla="*/ 824 w 904"/>
                <a:gd name="T19" fmla="*/ 100 h 218"/>
                <a:gd name="T20" fmla="*/ 661 w 904"/>
                <a:gd name="T21" fmla="*/ 27 h 218"/>
                <a:gd name="T22" fmla="*/ 452 w 904"/>
                <a:gd name="T23" fmla="*/ 0 h 218"/>
                <a:gd name="T24" fmla="*/ 182 w 904"/>
                <a:gd name="T25" fmla="*/ 47 h 218"/>
                <a:gd name="T26" fmla="*/ 80 w 904"/>
                <a:gd name="T27" fmla="*/ 100 h 218"/>
                <a:gd name="T28" fmla="*/ 8 w 904"/>
                <a:gd name="T29" fmla="*/ 171 h 218"/>
                <a:gd name="T30" fmla="*/ 16 w 904"/>
                <a:gd name="T31" fmla="*/ 210 h 218"/>
                <a:gd name="T32" fmla="*/ 55 w 904"/>
                <a:gd name="T33" fmla="*/ 202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04" h="218">
                  <a:moveTo>
                    <a:pt x="55" y="202"/>
                  </a:moveTo>
                  <a:cubicBezTo>
                    <a:pt x="68" y="183"/>
                    <a:pt x="87" y="163"/>
                    <a:pt x="112" y="146"/>
                  </a:cubicBezTo>
                  <a:cubicBezTo>
                    <a:pt x="149" y="120"/>
                    <a:pt x="199" y="97"/>
                    <a:pt x="257" y="82"/>
                  </a:cubicBezTo>
                  <a:cubicBezTo>
                    <a:pt x="315" y="66"/>
                    <a:pt x="381" y="57"/>
                    <a:pt x="452" y="57"/>
                  </a:cubicBezTo>
                  <a:cubicBezTo>
                    <a:pt x="545" y="57"/>
                    <a:pt x="632" y="73"/>
                    <a:pt x="701" y="99"/>
                  </a:cubicBezTo>
                  <a:cubicBezTo>
                    <a:pt x="736" y="113"/>
                    <a:pt x="766" y="129"/>
                    <a:pt x="791" y="146"/>
                  </a:cubicBezTo>
                  <a:cubicBezTo>
                    <a:pt x="816" y="164"/>
                    <a:pt x="835" y="183"/>
                    <a:pt x="848" y="202"/>
                  </a:cubicBezTo>
                  <a:cubicBezTo>
                    <a:pt x="857" y="215"/>
                    <a:pt x="874" y="218"/>
                    <a:pt x="887" y="210"/>
                  </a:cubicBezTo>
                  <a:cubicBezTo>
                    <a:pt x="900" y="201"/>
                    <a:pt x="904" y="184"/>
                    <a:pt x="895" y="171"/>
                  </a:cubicBezTo>
                  <a:cubicBezTo>
                    <a:pt x="877" y="144"/>
                    <a:pt x="853" y="121"/>
                    <a:pt x="824" y="100"/>
                  </a:cubicBezTo>
                  <a:cubicBezTo>
                    <a:pt x="780" y="69"/>
                    <a:pt x="724" y="44"/>
                    <a:pt x="661" y="27"/>
                  </a:cubicBezTo>
                  <a:cubicBezTo>
                    <a:pt x="598" y="10"/>
                    <a:pt x="527" y="0"/>
                    <a:pt x="452" y="0"/>
                  </a:cubicBezTo>
                  <a:cubicBezTo>
                    <a:pt x="352" y="1"/>
                    <a:pt x="259" y="17"/>
                    <a:pt x="182" y="47"/>
                  </a:cubicBezTo>
                  <a:cubicBezTo>
                    <a:pt x="144" y="61"/>
                    <a:pt x="109" y="79"/>
                    <a:pt x="80" y="100"/>
                  </a:cubicBezTo>
                  <a:cubicBezTo>
                    <a:pt x="50" y="121"/>
                    <a:pt x="26" y="144"/>
                    <a:pt x="8" y="171"/>
                  </a:cubicBezTo>
                  <a:cubicBezTo>
                    <a:pt x="0" y="184"/>
                    <a:pt x="3" y="201"/>
                    <a:pt x="16" y="210"/>
                  </a:cubicBezTo>
                  <a:cubicBezTo>
                    <a:pt x="29" y="218"/>
                    <a:pt x="47" y="215"/>
                    <a:pt x="55" y="202"/>
                  </a:cubicBezTo>
                  <a:close/>
                </a:path>
              </a:pathLst>
            </a:cu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" name="îṥļiḋé">
              <a:extLst>
                <a:ext uri="{FF2B5EF4-FFF2-40B4-BE49-F238E27FC236}">
                  <a16:creationId xmlns:a16="http://schemas.microsoft.com/office/drawing/2014/main" id="{AD57014A-E3D3-48F6-946B-CEF951EF2988}"/>
                </a:ext>
              </a:extLst>
            </p:cNvPr>
            <p:cNvSpPr/>
            <p:nvPr/>
          </p:nvSpPr>
          <p:spPr bwMode="auto">
            <a:xfrm>
              <a:off x="6996239" y="2877499"/>
              <a:ext cx="478607" cy="63311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" name="îSḷïdè">
              <a:extLst>
                <a:ext uri="{FF2B5EF4-FFF2-40B4-BE49-F238E27FC236}">
                  <a16:creationId xmlns:a16="http://schemas.microsoft.com/office/drawing/2014/main" id="{917C8732-D6FF-4BA6-97C2-72665AFF952C}"/>
                </a:ext>
              </a:extLst>
            </p:cNvPr>
            <p:cNvSpPr/>
            <p:nvPr/>
          </p:nvSpPr>
          <p:spPr bwMode="auto">
            <a:xfrm>
              <a:off x="6985335" y="2865987"/>
              <a:ext cx="500416" cy="86331"/>
            </a:xfrm>
            <a:custGeom>
              <a:avLst/>
              <a:gdLst>
                <a:gd name="T0" fmla="*/ 18 w 826"/>
                <a:gd name="T1" fmla="*/ 117 h 135"/>
                <a:gd name="T2" fmla="*/ 18 w 826"/>
                <a:gd name="T3" fmla="*/ 135 h 135"/>
                <a:gd name="T4" fmla="*/ 826 w 826"/>
                <a:gd name="T5" fmla="*/ 135 h 135"/>
                <a:gd name="T6" fmla="*/ 826 w 826"/>
                <a:gd name="T7" fmla="*/ 0 h 135"/>
                <a:gd name="T8" fmla="*/ 0 w 826"/>
                <a:gd name="T9" fmla="*/ 0 h 135"/>
                <a:gd name="T10" fmla="*/ 0 w 826"/>
                <a:gd name="T11" fmla="*/ 135 h 135"/>
                <a:gd name="T12" fmla="*/ 18 w 826"/>
                <a:gd name="T13" fmla="*/ 135 h 135"/>
                <a:gd name="T14" fmla="*/ 18 w 826"/>
                <a:gd name="T15" fmla="*/ 117 h 135"/>
                <a:gd name="T16" fmla="*/ 36 w 826"/>
                <a:gd name="T17" fmla="*/ 117 h 135"/>
                <a:gd name="T18" fmla="*/ 36 w 826"/>
                <a:gd name="T19" fmla="*/ 36 h 135"/>
                <a:gd name="T20" fmla="*/ 790 w 826"/>
                <a:gd name="T21" fmla="*/ 36 h 135"/>
                <a:gd name="T22" fmla="*/ 790 w 826"/>
                <a:gd name="T23" fmla="*/ 100 h 135"/>
                <a:gd name="T24" fmla="*/ 18 w 826"/>
                <a:gd name="T25" fmla="*/ 100 h 135"/>
                <a:gd name="T26" fmla="*/ 18 w 826"/>
                <a:gd name="T27" fmla="*/ 117 h 135"/>
                <a:gd name="T28" fmla="*/ 36 w 826"/>
                <a:gd name="T29" fmla="*/ 117 h 135"/>
                <a:gd name="T30" fmla="*/ 18 w 826"/>
                <a:gd name="T31" fmla="*/ 11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26" h="135">
                  <a:moveTo>
                    <a:pt x="18" y="117"/>
                  </a:moveTo>
                  <a:lnTo>
                    <a:pt x="18" y="135"/>
                  </a:lnTo>
                  <a:lnTo>
                    <a:pt x="826" y="135"/>
                  </a:lnTo>
                  <a:lnTo>
                    <a:pt x="826" y="0"/>
                  </a:lnTo>
                  <a:lnTo>
                    <a:pt x="0" y="0"/>
                  </a:lnTo>
                  <a:lnTo>
                    <a:pt x="0" y="135"/>
                  </a:lnTo>
                  <a:lnTo>
                    <a:pt x="18" y="135"/>
                  </a:lnTo>
                  <a:lnTo>
                    <a:pt x="18" y="117"/>
                  </a:lnTo>
                  <a:lnTo>
                    <a:pt x="36" y="117"/>
                  </a:lnTo>
                  <a:lnTo>
                    <a:pt x="36" y="36"/>
                  </a:lnTo>
                  <a:lnTo>
                    <a:pt x="790" y="36"/>
                  </a:lnTo>
                  <a:lnTo>
                    <a:pt x="790" y="100"/>
                  </a:lnTo>
                  <a:lnTo>
                    <a:pt x="18" y="100"/>
                  </a:lnTo>
                  <a:lnTo>
                    <a:pt x="18" y="117"/>
                  </a:lnTo>
                  <a:lnTo>
                    <a:pt x="36" y="117"/>
                  </a:lnTo>
                  <a:lnTo>
                    <a:pt x="18" y="117"/>
                  </a:lnTo>
                  <a:close/>
                </a:path>
              </a:pathLst>
            </a:cu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" name="îš1ïḑè">
              <a:extLst>
                <a:ext uri="{FF2B5EF4-FFF2-40B4-BE49-F238E27FC236}">
                  <a16:creationId xmlns:a16="http://schemas.microsoft.com/office/drawing/2014/main" id="{37DF824C-ACAE-42B9-A9E2-88BC5331AEAE}"/>
                </a:ext>
              </a:extLst>
            </p:cNvPr>
            <p:cNvSpPr/>
            <p:nvPr/>
          </p:nvSpPr>
          <p:spPr bwMode="auto">
            <a:xfrm>
              <a:off x="7024714" y="1587644"/>
              <a:ext cx="97540" cy="99122"/>
            </a:xfrm>
            <a:custGeom>
              <a:avLst/>
              <a:gdLst>
                <a:gd name="T0" fmla="*/ 48 w 255"/>
                <a:gd name="T1" fmla="*/ 237 h 246"/>
                <a:gd name="T2" fmla="*/ 52 w 255"/>
                <a:gd name="T3" fmla="*/ 234 h 246"/>
                <a:gd name="T4" fmla="*/ 59 w 255"/>
                <a:gd name="T5" fmla="*/ 228 h 246"/>
                <a:gd name="T6" fmla="*/ 79 w 255"/>
                <a:gd name="T7" fmla="*/ 210 h 246"/>
                <a:gd name="T8" fmla="*/ 182 w 255"/>
                <a:gd name="T9" fmla="*/ 111 h 246"/>
                <a:gd name="T10" fmla="*/ 243 w 255"/>
                <a:gd name="T11" fmla="*/ 51 h 246"/>
                <a:gd name="T12" fmla="*/ 244 w 255"/>
                <a:gd name="T13" fmla="*/ 11 h 246"/>
                <a:gd name="T14" fmla="*/ 204 w 255"/>
                <a:gd name="T15" fmla="*/ 11 h 246"/>
                <a:gd name="T16" fmla="*/ 196 w 255"/>
                <a:gd name="T17" fmla="*/ 18 h 246"/>
                <a:gd name="T18" fmla="*/ 98 w 255"/>
                <a:gd name="T19" fmla="*/ 114 h 246"/>
                <a:gd name="T20" fmla="*/ 43 w 255"/>
                <a:gd name="T21" fmla="*/ 166 h 246"/>
                <a:gd name="T22" fmla="*/ 24 w 255"/>
                <a:gd name="T23" fmla="*/ 184 h 246"/>
                <a:gd name="T24" fmla="*/ 18 w 255"/>
                <a:gd name="T25" fmla="*/ 189 h 246"/>
                <a:gd name="T26" fmla="*/ 16 w 255"/>
                <a:gd name="T27" fmla="*/ 191 h 246"/>
                <a:gd name="T28" fmla="*/ 15 w 255"/>
                <a:gd name="T29" fmla="*/ 191 h 246"/>
                <a:gd name="T30" fmla="*/ 15 w 255"/>
                <a:gd name="T31" fmla="*/ 191 h 246"/>
                <a:gd name="T32" fmla="*/ 17 w 255"/>
                <a:gd name="T33" fmla="*/ 194 h 246"/>
                <a:gd name="T34" fmla="*/ 15 w 255"/>
                <a:gd name="T35" fmla="*/ 191 h 246"/>
                <a:gd name="T36" fmla="*/ 15 w 255"/>
                <a:gd name="T37" fmla="*/ 191 h 246"/>
                <a:gd name="T38" fmla="*/ 17 w 255"/>
                <a:gd name="T39" fmla="*/ 194 h 246"/>
                <a:gd name="T40" fmla="*/ 15 w 255"/>
                <a:gd name="T41" fmla="*/ 191 h 246"/>
                <a:gd name="T42" fmla="*/ 9 w 255"/>
                <a:gd name="T43" fmla="*/ 231 h 246"/>
                <a:gd name="T44" fmla="*/ 48 w 255"/>
                <a:gd name="T45" fmla="*/ 237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5" h="246">
                  <a:moveTo>
                    <a:pt x="48" y="237"/>
                  </a:moveTo>
                  <a:cubicBezTo>
                    <a:pt x="50" y="236"/>
                    <a:pt x="51" y="235"/>
                    <a:pt x="52" y="234"/>
                  </a:cubicBezTo>
                  <a:cubicBezTo>
                    <a:pt x="54" y="233"/>
                    <a:pt x="56" y="231"/>
                    <a:pt x="59" y="228"/>
                  </a:cubicBezTo>
                  <a:cubicBezTo>
                    <a:pt x="65" y="223"/>
                    <a:pt x="71" y="217"/>
                    <a:pt x="79" y="210"/>
                  </a:cubicBezTo>
                  <a:cubicBezTo>
                    <a:pt x="106" y="184"/>
                    <a:pt x="147" y="145"/>
                    <a:pt x="182" y="111"/>
                  </a:cubicBezTo>
                  <a:cubicBezTo>
                    <a:pt x="216" y="78"/>
                    <a:pt x="243" y="51"/>
                    <a:pt x="243" y="51"/>
                  </a:cubicBezTo>
                  <a:cubicBezTo>
                    <a:pt x="255" y="40"/>
                    <a:pt x="255" y="23"/>
                    <a:pt x="244" y="11"/>
                  </a:cubicBezTo>
                  <a:cubicBezTo>
                    <a:pt x="233" y="0"/>
                    <a:pt x="215" y="0"/>
                    <a:pt x="204" y="11"/>
                  </a:cubicBezTo>
                  <a:cubicBezTo>
                    <a:pt x="204" y="11"/>
                    <a:pt x="201" y="14"/>
                    <a:pt x="196" y="18"/>
                  </a:cubicBezTo>
                  <a:cubicBezTo>
                    <a:pt x="180" y="35"/>
                    <a:pt x="138" y="76"/>
                    <a:pt x="98" y="114"/>
                  </a:cubicBezTo>
                  <a:cubicBezTo>
                    <a:pt x="78" y="133"/>
                    <a:pt x="59" y="152"/>
                    <a:pt x="43" y="166"/>
                  </a:cubicBezTo>
                  <a:cubicBezTo>
                    <a:pt x="36" y="173"/>
                    <a:pt x="29" y="179"/>
                    <a:pt x="24" y="184"/>
                  </a:cubicBezTo>
                  <a:cubicBezTo>
                    <a:pt x="21" y="186"/>
                    <a:pt x="19" y="188"/>
                    <a:pt x="18" y="189"/>
                  </a:cubicBezTo>
                  <a:cubicBezTo>
                    <a:pt x="17" y="190"/>
                    <a:pt x="16" y="190"/>
                    <a:pt x="16" y="191"/>
                  </a:cubicBezTo>
                  <a:cubicBezTo>
                    <a:pt x="15" y="191"/>
                    <a:pt x="15" y="191"/>
                    <a:pt x="15" y="191"/>
                  </a:cubicBezTo>
                  <a:cubicBezTo>
                    <a:pt x="15" y="191"/>
                    <a:pt x="15" y="191"/>
                    <a:pt x="15" y="191"/>
                  </a:cubicBezTo>
                  <a:cubicBezTo>
                    <a:pt x="17" y="194"/>
                    <a:pt x="17" y="194"/>
                    <a:pt x="17" y="194"/>
                  </a:cubicBezTo>
                  <a:cubicBezTo>
                    <a:pt x="15" y="191"/>
                    <a:pt x="15" y="191"/>
                    <a:pt x="15" y="191"/>
                  </a:cubicBezTo>
                  <a:cubicBezTo>
                    <a:pt x="15" y="191"/>
                    <a:pt x="15" y="191"/>
                    <a:pt x="15" y="191"/>
                  </a:cubicBezTo>
                  <a:cubicBezTo>
                    <a:pt x="17" y="194"/>
                    <a:pt x="17" y="194"/>
                    <a:pt x="17" y="194"/>
                  </a:cubicBezTo>
                  <a:cubicBezTo>
                    <a:pt x="15" y="191"/>
                    <a:pt x="15" y="191"/>
                    <a:pt x="15" y="191"/>
                  </a:cubicBezTo>
                  <a:cubicBezTo>
                    <a:pt x="3" y="200"/>
                    <a:pt x="0" y="218"/>
                    <a:pt x="9" y="231"/>
                  </a:cubicBezTo>
                  <a:cubicBezTo>
                    <a:pt x="18" y="243"/>
                    <a:pt x="36" y="246"/>
                    <a:pt x="48" y="2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" name="îṧlîḑê">
              <a:extLst>
                <a:ext uri="{FF2B5EF4-FFF2-40B4-BE49-F238E27FC236}">
                  <a16:creationId xmlns:a16="http://schemas.microsoft.com/office/drawing/2014/main" id="{5C857401-98D9-4825-A474-24C4EF6B3229}"/>
                </a:ext>
              </a:extLst>
            </p:cNvPr>
            <p:cNvSpPr/>
            <p:nvPr/>
          </p:nvSpPr>
          <p:spPr bwMode="auto">
            <a:xfrm>
              <a:off x="4441449" y="2999003"/>
              <a:ext cx="3235137" cy="30184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" name="iṡḻîdé">
              <a:extLst>
                <a:ext uri="{FF2B5EF4-FFF2-40B4-BE49-F238E27FC236}">
                  <a16:creationId xmlns:a16="http://schemas.microsoft.com/office/drawing/2014/main" id="{674F1AEE-7916-44FC-9535-2FA17545F37B}"/>
                </a:ext>
              </a:extLst>
            </p:cNvPr>
            <p:cNvSpPr/>
            <p:nvPr/>
          </p:nvSpPr>
          <p:spPr bwMode="auto">
            <a:xfrm>
              <a:off x="4441449" y="2999003"/>
              <a:ext cx="3235137" cy="301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7" name="ïšļiďe">
              <a:extLst>
                <a:ext uri="{FF2B5EF4-FFF2-40B4-BE49-F238E27FC236}">
                  <a16:creationId xmlns:a16="http://schemas.microsoft.com/office/drawing/2014/main" id="{636E0CBD-1D20-4E20-8B82-F197A8CD07B3}"/>
                </a:ext>
              </a:extLst>
            </p:cNvPr>
            <p:cNvSpPr/>
            <p:nvPr/>
          </p:nvSpPr>
          <p:spPr bwMode="auto">
            <a:xfrm>
              <a:off x="4430545" y="2987491"/>
              <a:ext cx="3257554" cy="324862"/>
            </a:xfrm>
            <a:custGeom>
              <a:avLst/>
              <a:gdLst>
                <a:gd name="T0" fmla="*/ 5358 w 5377"/>
                <a:gd name="T1" fmla="*/ 490 h 508"/>
                <a:gd name="T2" fmla="*/ 5358 w 5377"/>
                <a:gd name="T3" fmla="*/ 472 h 508"/>
                <a:gd name="T4" fmla="*/ 35 w 5377"/>
                <a:gd name="T5" fmla="*/ 472 h 508"/>
                <a:gd name="T6" fmla="*/ 35 w 5377"/>
                <a:gd name="T7" fmla="*/ 36 h 508"/>
                <a:gd name="T8" fmla="*/ 5341 w 5377"/>
                <a:gd name="T9" fmla="*/ 36 h 508"/>
                <a:gd name="T10" fmla="*/ 5341 w 5377"/>
                <a:gd name="T11" fmla="*/ 490 h 508"/>
                <a:gd name="T12" fmla="*/ 5358 w 5377"/>
                <a:gd name="T13" fmla="*/ 490 h 508"/>
                <a:gd name="T14" fmla="*/ 5358 w 5377"/>
                <a:gd name="T15" fmla="*/ 472 h 508"/>
                <a:gd name="T16" fmla="*/ 5358 w 5377"/>
                <a:gd name="T17" fmla="*/ 490 h 508"/>
                <a:gd name="T18" fmla="*/ 5377 w 5377"/>
                <a:gd name="T19" fmla="*/ 490 h 508"/>
                <a:gd name="T20" fmla="*/ 5377 w 5377"/>
                <a:gd name="T21" fmla="*/ 18 h 508"/>
                <a:gd name="T22" fmla="*/ 5358 w 5377"/>
                <a:gd name="T23" fmla="*/ 0 h 508"/>
                <a:gd name="T24" fmla="*/ 18 w 5377"/>
                <a:gd name="T25" fmla="*/ 0 h 508"/>
                <a:gd name="T26" fmla="*/ 0 w 5377"/>
                <a:gd name="T27" fmla="*/ 18 h 508"/>
                <a:gd name="T28" fmla="*/ 0 w 5377"/>
                <a:gd name="T29" fmla="*/ 490 h 508"/>
                <a:gd name="T30" fmla="*/ 18 w 5377"/>
                <a:gd name="T31" fmla="*/ 508 h 508"/>
                <a:gd name="T32" fmla="*/ 5358 w 5377"/>
                <a:gd name="T33" fmla="*/ 508 h 508"/>
                <a:gd name="T34" fmla="*/ 5377 w 5377"/>
                <a:gd name="T35" fmla="*/ 490 h 508"/>
                <a:gd name="T36" fmla="*/ 5358 w 5377"/>
                <a:gd name="T37" fmla="*/ 490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77" h="508">
                  <a:moveTo>
                    <a:pt x="5358" y="490"/>
                  </a:moveTo>
                  <a:lnTo>
                    <a:pt x="5358" y="472"/>
                  </a:lnTo>
                  <a:lnTo>
                    <a:pt x="35" y="472"/>
                  </a:lnTo>
                  <a:lnTo>
                    <a:pt x="35" y="36"/>
                  </a:lnTo>
                  <a:lnTo>
                    <a:pt x="5341" y="36"/>
                  </a:lnTo>
                  <a:lnTo>
                    <a:pt x="5341" y="490"/>
                  </a:lnTo>
                  <a:lnTo>
                    <a:pt x="5358" y="490"/>
                  </a:lnTo>
                  <a:lnTo>
                    <a:pt x="5358" y="472"/>
                  </a:lnTo>
                  <a:lnTo>
                    <a:pt x="5358" y="490"/>
                  </a:lnTo>
                  <a:lnTo>
                    <a:pt x="5377" y="490"/>
                  </a:lnTo>
                  <a:lnTo>
                    <a:pt x="5377" y="18"/>
                  </a:lnTo>
                  <a:lnTo>
                    <a:pt x="5358" y="0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0" y="490"/>
                  </a:lnTo>
                  <a:lnTo>
                    <a:pt x="18" y="508"/>
                  </a:lnTo>
                  <a:lnTo>
                    <a:pt x="5358" y="508"/>
                  </a:lnTo>
                  <a:lnTo>
                    <a:pt x="5377" y="490"/>
                  </a:lnTo>
                  <a:lnTo>
                    <a:pt x="5358" y="490"/>
                  </a:lnTo>
                  <a:close/>
                </a:path>
              </a:pathLst>
            </a:cu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8" name="íṣḻïďé">
              <a:extLst>
                <a:ext uri="{FF2B5EF4-FFF2-40B4-BE49-F238E27FC236}">
                  <a16:creationId xmlns:a16="http://schemas.microsoft.com/office/drawing/2014/main" id="{0EC89DC3-E985-4BCF-A620-8A2A9B875D53}"/>
                </a:ext>
              </a:extLst>
            </p:cNvPr>
            <p:cNvSpPr/>
            <p:nvPr/>
          </p:nvSpPr>
          <p:spPr bwMode="auto">
            <a:xfrm>
              <a:off x="4430545" y="2987491"/>
              <a:ext cx="3257554" cy="324862"/>
            </a:xfrm>
            <a:custGeom>
              <a:avLst/>
              <a:gdLst>
                <a:gd name="T0" fmla="*/ 5358 w 5377"/>
                <a:gd name="T1" fmla="*/ 490 h 508"/>
                <a:gd name="T2" fmla="*/ 5358 w 5377"/>
                <a:gd name="T3" fmla="*/ 472 h 508"/>
                <a:gd name="T4" fmla="*/ 35 w 5377"/>
                <a:gd name="T5" fmla="*/ 472 h 508"/>
                <a:gd name="T6" fmla="*/ 35 w 5377"/>
                <a:gd name="T7" fmla="*/ 36 h 508"/>
                <a:gd name="T8" fmla="*/ 5341 w 5377"/>
                <a:gd name="T9" fmla="*/ 36 h 508"/>
                <a:gd name="T10" fmla="*/ 5341 w 5377"/>
                <a:gd name="T11" fmla="*/ 490 h 508"/>
                <a:gd name="T12" fmla="*/ 5358 w 5377"/>
                <a:gd name="T13" fmla="*/ 490 h 508"/>
                <a:gd name="T14" fmla="*/ 5358 w 5377"/>
                <a:gd name="T15" fmla="*/ 472 h 508"/>
                <a:gd name="T16" fmla="*/ 5358 w 5377"/>
                <a:gd name="T17" fmla="*/ 490 h 508"/>
                <a:gd name="T18" fmla="*/ 5377 w 5377"/>
                <a:gd name="T19" fmla="*/ 490 h 508"/>
                <a:gd name="T20" fmla="*/ 5377 w 5377"/>
                <a:gd name="T21" fmla="*/ 18 h 508"/>
                <a:gd name="T22" fmla="*/ 5358 w 5377"/>
                <a:gd name="T23" fmla="*/ 0 h 508"/>
                <a:gd name="T24" fmla="*/ 18 w 5377"/>
                <a:gd name="T25" fmla="*/ 0 h 508"/>
                <a:gd name="T26" fmla="*/ 0 w 5377"/>
                <a:gd name="T27" fmla="*/ 18 h 508"/>
                <a:gd name="T28" fmla="*/ 0 w 5377"/>
                <a:gd name="T29" fmla="*/ 490 h 508"/>
                <a:gd name="T30" fmla="*/ 18 w 5377"/>
                <a:gd name="T31" fmla="*/ 508 h 508"/>
                <a:gd name="T32" fmla="*/ 5358 w 5377"/>
                <a:gd name="T33" fmla="*/ 508 h 508"/>
                <a:gd name="T34" fmla="*/ 5377 w 5377"/>
                <a:gd name="T35" fmla="*/ 490 h 508"/>
                <a:gd name="T36" fmla="*/ 5358 w 5377"/>
                <a:gd name="T37" fmla="*/ 490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77" h="508">
                  <a:moveTo>
                    <a:pt x="5358" y="490"/>
                  </a:moveTo>
                  <a:lnTo>
                    <a:pt x="5358" y="472"/>
                  </a:lnTo>
                  <a:lnTo>
                    <a:pt x="35" y="472"/>
                  </a:lnTo>
                  <a:lnTo>
                    <a:pt x="35" y="36"/>
                  </a:lnTo>
                  <a:lnTo>
                    <a:pt x="5341" y="36"/>
                  </a:lnTo>
                  <a:lnTo>
                    <a:pt x="5341" y="490"/>
                  </a:lnTo>
                  <a:lnTo>
                    <a:pt x="5358" y="490"/>
                  </a:lnTo>
                  <a:lnTo>
                    <a:pt x="5358" y="472"/>
                  </a:lnTo>
                  <a:lnTo>
                    <a:pt x="5358" y="490"/>
                  </a:lnTo>
                  <a:lnTo>
                    <a:pt x="5377" y="490"/>
                  </a:lnTo>
                  <a:lnTo>
                    <a:pt x="5377" y="18"/>
                  </a:lnTo>
                  <a:lnTo>
                    <a:pt x="5358" y="0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0" y="490"/>
                  </a:lnTo>
                  <a:lnTo>
                    <a:pt x="18" y="508"/>
                  </a:lnTo>
                  <a:lnTo>
                    <a:pt x="5358" y="508"/>
                  </a:lnTo>
                  <a:lnTo>
                    <a:pt x="5377" y="490"/>
                  </a:lnTo>
                  <a:lnTo>
                    <a:pt x="5358" y="4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9" name="ïṧḷíḑe">
              <a:extLst>
                <a:ext uri="{FF2B5EF4-FFF2-40B4-BE49-F238E27FC236}">
                  <a16:creationId xmlns:a16="http://schemas.microsoft.com/office/drawing/2014/main" id="{B319EAAE-AA34-495B-9599-23114ACC7438}"/>
                </a:ext>
              </a:extLst>
            </p:cNvPr>
            <p:cNvSpPr/>
            <p:nvPr/>
          </p:nvSpPr>
          <p:spPr bwMode="auto">
            <a:xfrm>
              <a:off x="4451750" y="3010513"/>
              <a:ext cx="3130328" cy="95284"/>
            </a:xfrm>
            <a:custGeom>
              <a:avLst/>
              <a:gdLst>
                <a:gd name="T0" fmla="*/ 5167 w 5167"/>
                <a:gd name="T1" fmla="*/ 0 h 149"/>
                <a:gd name="T2" fmla="*/ 0 w 5167"/>
                <a:gd name="T3" fmla="*/ 0 h 149"/>
                <a:gd name="T4" fmla="*/ 0 w 5167"/>
                <a:gd name="T5" fmla="*/ 128 h 149"/>
                <a:gd name="T6" fmla="*/ 797 w 5167"/>
                <a:gd name="T7" fmla="*/ 149 h 149"/>
                <a:gd name="T8" fmla="*/ 5167 w 5167"/>
                <a:gd name="T9" fmla="*/ 149 h 149"/>
                <a:gd name="T10" fmla="*/ 5167 w 516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67" h="149">
                  <a:moveTo>
                    <a:pt x="5167" y="0"/>
                  </a:moveTo>
                  <a:lnTo>
                    <a:pt x="0" y="0"/>
                  </a:lnTo>
                  <a:lnTo>
                    <a:pt x="0" y="128"/>
                  </a:lnTo>
                  <a:lnTo>
                    <a:pt x="797" y="149"/>
                  </a:lnTo>
                  <a:lnTo>
                    <a:pt x="5167" y="149"/>
                  </a:lnTo>
                  <a:lnTo>
                    <a:pt x="5167" y="0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0" name="îṧlïďé">
              <a:extLst>
                <a:ext uri="{FF2B5EF4-FFF2-40B4-BE49-F238E27FC236}">
                  <a16:creationId xmlns:a16="http://schemas.microsoft.com/office/drawing/2014/main" id="{9EABBFD5-8789-4A89-A0D5-9EA0640A99B5}"/>
                </a:ext>
              </a:extLst>
            </p:cNvPr>
            <p:cNvSpPr/>
            <p:nvPr/>
          </p:nvSpPr>
          <p:spPr bwMode="auto">
            <a:xfrm>
              <a:off x="4451750" y="3010513"/>
              <a:ext cx="3130328" cy="95284"/>
            </a:xfrm>
            <a:custGeom>
              <a:avLst/>
              <a:gdLst>
                <a:gd name="T0" fmla="*/ 5167 w 5167"/>
                <a:gd name="T1" fmla="*/ 0 h 149"/>
                <a:gd name="T2" fmla="*/ 0 w 5167"/>
                <a:gd name="T3" fmla="*/ 0 h 149"/>
                <a:gd name="T4" fmla="*/ 0 w 5167"/>
                <a:gd name="T5" fmla="*/ 128 h 149"/>
                <a:gd name="T6" fmla="*/ 797 w 5167"/>
                <a:gd name="T7" fmla="*/ 149 h 149"/>
                <a:gd name="T8" fmla="*/ 5167 w 5167"/>
                <a:gd name="T9" fmla="*/ 149 h 149"/>
                <a:gd name="T10" fmla="*/ 5167 w 516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67" h="149">
                  <a:moveTo>
                    <a:pt x="5167" y="0"/>
                  </a:moveTo>
                  <a:lnTo>
                    <a:pt x="0" y="0"/>
                  </a:lnTo>
                  <a:lnTo>
                    <a:pt x="0" y="128"/>
                  </a:lnTo>
                  <a:lnTo>
                    <a:pt x="797" y="149"/>
                  </a:lnTo>
                  <a:lnTo>
                    <a:pt x="5167" y="149"/>
                  </a:lnTo>
                  <a:lnTo>
                    <a:pt x="516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1" name="ïsḻïdê">
              <a:extLst>
                <a:ext uri="{FF2B5EF4-FFF2-40B4-BE49-F238E27FC236}">
                  <a16:creationId xmlns:a16="http://schemas.microsoft.com/office/drawing/2014/main" id="{201AC9E1-6D16-4719-BA9E-23AEA0EB9E3B}"/>
                </a:ext>
              </a:extLst>
            </p:cNvPr>
            <p:cNvSpPr/>
            <p:nvPr/>
          </p:nvSpPr>
          <p:spPr bwMode="auto">
            <a:xfrm>
              <a:off x="4441449" y="2999003"/>
              <a:ext cx="3140627" cy="93366"/>
            </a:xfrm>
            <a:custGeom>
              <a:avLst/>
              <a:gdLst>
                <a:gd name="T0" fmla="*/ 5184 w 5184"/>
                <a:gd name="T1" fmla="*/ 0 h 146"/>
                <a:gd name="T2" fmla="*/ 0 w 5184"/>
                <a:gd name="T3" fmla="*/ 0 h 146"/>
                <a:gd name="T4" fmla="*/ 0 w 5184"/>
                <a:gd name="T5" fmla="*/ 145 h 146"/>
                <a:gd name="T6" fmla="*/ 17 w 5184"/>
                <a:gd name="T7" fmla="*/ 146 h 146"/>
                <a:gd name="T8" fmla="*/ 17 w 5184"/>
                <a:gd name="T9" fmla="*/ 18 h 146"/>
                <a:gd name="T10" fmla="*/ 5184 w 5184"/>
                <a:gd name="T11" fmla="*/ 18 h 146"/>
                <a:gd name="T12" fmla="*/ 5184 w 5184"/>
                <a:gd name="T13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84" h="146">
                  <a:moveTo>
                    <a:pt x="5184" y="0"/>
                  </a:moveTo>
                  <a:lnTo>
                    <a:pt x="0" y="0"/>
                  </a:lnTo>
                  <a:lnTo>
                    <a:pt x="0" y="145"/>
                  </a:lnTo>
                  <a:lnTo>
                    <a:pt x="17" y="146"/>
                  </a:lnTo>
                  <a:lnTo>
                    <a:pt x="17" y="18"/>
                  </a:lnTo>
                  <a:lnTo>
                    <a:pt x="5184" y="18"/>
                  </a:lnTo>
                  <a:lnTo>
                    <a:pt x="5184" y="0"/>
                  </a:lnTo>
                  <a:close/>
                </a:path>
              </a:pathLst>
            </a:custGeom>
            <a:solidFill>
              <a:srgbClr val="6F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2" name="îşḻidè">
              <a:extLst>
                <a:ext uri="{FF2B5EF4-FFF2-40B4-BE49-F238E27FC236}">
                  <a16:creationId xmlns:a16="http://schemas.microsoft.com/office/drawing/2014/main" id="{D14E6FBA-86E5-4E6C-BBB6-80C0807B4403}"/>
                </a:ext>
              </a:extLst>
            </p:cNvPr>
            <p:cNvSpPr/>
            <p:nvPr/>
          </p:nvSpPr>
          <p:spPr bwMode="auto">
            <a:xfrm>
              <a:off x="4441449" y="2999003"/>
              <a:ext cx="3140627" cy="93366"/>
            </a:xfrm>
            <a:custGeom>
              <a:avLst/>
              <a:gdLst>
                <a:gd name="T0" fmla="*/ 5184 w 5184"/>
                <a:gd name="T1" fmla="*/ 0 h 146"/>
                <a:gd name="T2" fmla="*/ 0 w 5184"/>
                <a:gd name="T3" fmla="*/ 0 h 146"/>
                <a:gd name="T4" fmla="*/ 0 w 5184"/>
                <a:gd name="T5" fmla="*/ 145 h 146"/>
                <a:gd name="T6" fmla="*/ 17 w 5184"/>
                <a:gd name="T7" fmla="*/ 146 h 146"/>
                <a:gd name="T8" fmla="*/ 17 w 5184"/>
                <a:gd name="T9" fmla="*/ 18 h 146"/>
                <a:gd name="T10" fmla="*/ 5184 w 5184"/>
                <a:gd name="T11" fmla="*/ 18 h 146"/>
                <a:gd name="T12" fmla="*/ 5184 w 5184"/>
                <a:gd name="T13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84" h="146">
                  <a:moveTo>
                    <a:pt x="5184" y="0"/>
                  </a:moveTo>
                  <a:lnTo>
                    <a:pt x="0" y="0"/>
                  </a:lnTo>
                  <a:lnTo>
                    <a:pt x="0" y="145"/>
                  </a:lnTo>
                  <a:lnTo>
                    <a:pt x="17" y="146"/>
                  </a:lnTo>
                  <a:lnTo>
                    <a:pt x="17" y="18"/>
                  </a:lnTo>
                  <a:lnTo>
                    <a:pt x="5184" y="18"/>
                  </a:lnTo>
                  <a:lnTo>
                    <a:pt x="51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3" name="îṡḻïḑê">
              <a:extLst>
                <a:ext uri="{FF2B5EF4-FFF2-40B4-BE49-F238E27FC236}">
                  <a16:creationId xmlns:a16="http://schemas.microsoft.com/office/drawing/2014/main" id="{14DDB63B-0128-493B-B228-44F95EC48DAB}"/>
                </a:ext>
              </a:extLst>
            </p:cNvPr>
            <p:cNvSpPr/>
            <p:nvPr/>
          </p:nvSpPr>
          <p:spPr bwMode="auto">
            <a:xfrm>
              <a:off x="4736489" y="2287888"/>
              <a:ext cx="0" cy="33254"/>
            </a:xfrm>
            <a:custGeom>
              <a:avLst/>
              <a:gdLst>
                <a:gd name="T0" fmla="*/ 52 h 52"/>
                <a:gd name="T1" fmla="*/ 0 h 52"/>
                <a:gd name="T2" fmla="*/ 52 h 5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2">
                  <a:moveTo>
                    <a:pt x="0" y="52"/>
                  </a:moveTo>
                  <a:lnTo>
                    <a:pt x="0" y="0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4" name="íšḻîḓê">
              <a:extLst>
                <a:ext uri="{FF2B5EF4-FFF2-40B4-BE49-F238E27FC236}">
                  <a16:creationId xmlns:a16="http://schemas.microsoft.com/office/drawing/2014/main" id="{F1384064-806C-4582-9CFE-47AA53F67359}"/>
                </a:ext>
              </a:extLst>
            </p:cNvPr>
            <p:cNvSpPr/>
            <p:nvPr/>
          </p:nvSpPr>
          <p:spPr bwMode="auto">
            <a:xfrm>
              <a:off x="4736489" y="2287888"/>
              <a:ext cx="0" cy="33254"/>
            </a:xfrm>
            <a:custGeom>
              <a:avLst/>
              <a:gdLst>
                <a:gd name="T0" fmla="*/ 52 h 52"/>
                <a:gd name="T1" fmla="*/ 0 h 52"/>
                <a:gd name="T2" fmla="*/ 52 h 5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2">
                  <a:moveTo>
                    <a:pt x="0" y="52"/>
                  </a:moveTo>
                  <a:lnTo>
                    <a:pt x="0" y="0"/>
                  </a:lnTo>
                  <a:lnTo>
                    <a:pt x="0" y="5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5" name="ïŝḷïdè">
              <a:extLst>
                <a:ext uri="{FF2B5EF4-FFF2-40B4-BE49-F238E27FC236}">
                  <a16:creationId xmlns:a16="http://schemas.microsoft.com/office/drawing/2014/main" id="{7BB2BE7C-E592-4CB5-81FB-7B6165DB72A0}"/>
                </a:ext>
              </a:extLst>
            </p:cNvPr>
            <p:cNvSpPr/>
            <p:nvPr/>
          </p:nvSpPr>
          <p:spPr bwMode="auto">
            <a:xfrm>
              <a:off x="4720738" y="2287888"/>
              <a:ext cx="33927" cy="59473"/>
            </a:xfrm>
            <a:custGeom>
              <a:avLst/>
              <a:gdLst>
                <a:gd name="T0" fmla="*/ 5 w 89"/>
                <a:gd name="T1" fmla="*/ 83 h 147"/>
                <a:gd name="T2" fmla="*/ 42 w 89"/>
                <a:gd name="T3" fmla="*/ 0 h 147"/>
                <a:gd name="T4" fmla="*/ 80 w 89"/>
                <a:gd name="T5" fmla="*/ 83 h 147"/>
                <a:gd name="T6" fmla="*/ 59 w 89"/>
                <a:gd name="T7" fmla="*/ 138 h 147"/>
                <a:gd name="T8" fmla="*/ 5 w 89"/>
                <a:gd name="T9" fmla="*/ 117 h 147"/>
                <a:gd name="T10" fmla="*/ 5 w 89"/>
                <a:gd name="T11" fmla="*/ 83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147">
                  <a:moveTo>
                    <a:pt x="5" y="83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80" y="83"/>
                    <a:pt x="80" y="83"/>
                    <a:pt x="80" y="83"/>
                  </a:cubicBezTo>
                  <a:cubicBezTo>
                    <a:pt x="89" y="104"/>
                    <a:pt x="80" y="129"/>
                    <a:pt x="59" y="138"/>
                  </a:cubicBezTo>
                  <a:cubicBezTo>
                    <a:pt x="38" y="147"/>
                    <a:pt x="14" y="138"/>
                    <a:pt x="5" y="117"/>
                  </a:cubicBezTo>
                  <a:cubicBezTo>
                    <a:pt x="0" y="106"/>
                    <a:pt x="0" y="94"/>
                    <a:pt x="5" y="83"/>
                  </a:cubicBezTo>
                </a:path>
              </a:pathLst>
            </a:cu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6" name="íṧḻiḋê">
              <a:extLst>
                <a:ext uri="{FF2B5EF4-FFF2-40B4-BE49-F238E27FC236}">
                  <a16:creationId xmlns:a16="http://schemas.microsoft.com/office/drawing/2014/main" id="{390D3967-6784-4BAF-B890-B292B99B29D5}"/>
                </a:ext>
              </a:extLst>
            </p:cNvPr>
            <p:cNvSpPr/>
            <p:nvPr/>
          </p:nvSpPr>
          <p:spPr bwMode="auto">
            <a:xfrm>
              <a:off x="4625622" y="2356953"/>
              <a:ext cx="27262" cy="16626"/>
            </a:xfrm>
            <a:custGeom>
              <a:avLst/>
              <a:gdLst>
                <a:gd name="T0" fmla="*/ 45 w 45"/>
                <a:gd name="T1" fmla="*/ 26 h 26"/>
                <a:gd name="T2" fmla="*/ 0 w 45"/>
                <a:gd name="T3" fmla="*/ 0 h 26"/>
                <a:gd name="T4" fmla="*/ 45 w 45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45" y="26"/>
                  </a:moveTo>
                  <a:lnTo>
                    <a:pt x="0" y="0"/>
                  </a:lnTo>
                  <a:lnTo>
                    <a:pt x="45" y="26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7" name="íṣļiḋê">
              <a:extLst>
                <a:ext uri="{FF2B5EF4-FFF2-40B4-BE49-F238E27FC236}">
                  <a16:creationId xmlns:a16="http://schemas.microsoft.com/office/drawing/2014/main" id="{B11151B0-8721-4E78-8B62-898B3976E609}"/>
                </a:ext>
              </a:extLst>
            </p:cNvPr>
            <p:cNvSpPr/>
            <p:nvPr/>
          </p:nvSpPr>
          <p:spPr bwMode="auto">
            <a:xfrm flipH="1" flipV="1">
              <a:off x="4625622" y="2356953"/>
              <a:ext cx="27262" cy="16626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8" name="îṧḷîḓe">
              <a:extLst>
                <a:ext uri="{FF2B5EF4-FFF2-40B4-BE49-F238E27FC236}">
                  <a16:creationId xmlns:a16="http://schemas.microsoft.com/office/drawing/2014/main" id="{2F38F8E8-6920-494B-8C1D-679C747DF366}"/>
                </a:ext>
              </a:extLst>
            </p:cNvPr>
            <p:cNvSpPr/>
            <p:nvPr/>
          </p:nvSpPr>
          <p:spPr bwMode="auto">
            <a:xfrm>
              <a:off x="4625622" y="2356953"/>
              <a:ext cx="49678" cy="37730"/>
            </a:xfrm>
            <a:custGeom>
              <a:avLst/>
              <a:gdLst>
                <a:gd name="T0" fmla="*/ 53 w 130"/>
                <a:gd name="T1" fmla="*/ 74 h 93"/>
                <a:gd name="T2" fmla="*/ 0 w 130"/>
                <a:gd name="T3" fmla="*/ 0 h 93"/>
                <a:gd name="T4" fmla="*/ 91 w 130"/>
                <a:gd name="T5" fmla="*/ 9 h 93"/>
                <a:gd name="T6" fmla="*/ 128 w 130"/>
                <a:gd name="T7" fmla="*/ 54 h 93"/>
                <a:gd name="T8" fmla="*/ 83 w 130"/>
                <a:gd name="T9" fmla="*/ 91 h 93"/>
                <a:gd name="T10" fmla="*/ 53 w 130"/>
                <a:gd name="T11" fmla="*/ 7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93">
                  <a:moveTo>
                    <a:pt x="53" y="7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91" y="9"/>
                    <a:pt x="91" y="9"/>
                    <a:pt x="91" y="9"/>
                  </a:cubicBezTo>
                  <a:cubicBezTo>
                    <a:pt x="114" y="11"/>
                    <a:pt x="130" y="32"/>
                    <a:pt x="128" y="54"/>
                  </a:cubicBezTo>
                  <a:cubicBezTo>
                    <a:pt x="126" y="77"/>
                    <a:pt x="105" y="93"/>
                    <a:pt x="83" y="91"/>
                  </a:cubicBezTo>
                  <a:cubicBezTo>
                    <a:pt x="70" y="90"/>
                    <a:pt x="60" y="83"/>
                    <a:pt x="53" y="74"/>
                  </a:cubicBezTo>
                  <a:close/>
                </a:path>
              </a:pathLst>
            </a:cu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9" name="iŝlíḑe">
              <a:extLst>
                <a:ext uri="{FF2B5EF4-FFF2-40B4-BE49-F238E27FC236}">
                  <a16:creationId xmlns:a16="http://schemas.microsoft.com/office/drawing/2014/main" id="{A5BB9261-0A57-4660-82F7-68A6F08DA409}"/>
                </a:ext>
              </a:extLst>
            </p:cNvPr>
            <p:cNvSpPr/>
            <p:nvPr/>
          </p:nvSpPr>
          <p:spPr bwMode="auto">
            <a:xfrm>
              <a:off x="4608054" y="2424739"/>
              <a:ext cx="32110" cy="0"/>
            </a:xfrm>
            <a:custGeom>
              <a:avLst/>
              <a:gdLst>
                <a:gd name="T0" fmla="*/ 53 w 53"/>
                <a:gd name="T1" fmla="*/ 0 w 53"/>
                <a:gd name="T2" fmla="*/ 53 w 5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3">
                  <a:moveTo>
                    <a:pt x="53" y="0"/>
                  </a:moveTo>
                  <a:lnTo>
                    <a:pt x="0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0" name="î$ľiḓè">
              <a:extLst>
                <a:ext uri="{FF2B5EF4-FFF2-40B4-BE49-F238E27FC236}">
                  <a16:creationId xmlns:a16="http://schemas.microsoft.com/office/drawing/2014/main" id="{0A80D3BA-4E63-42C8-9258-76CA466A6B91}"/>
                </a:ext>
              </a:extLst>
            </p:cNvPr>
            <p:cNvSpPr/>
            <p:nvPr/>
          </p:nvSpPr>
          <p:spPr bwMode="auto">
            <a:xfrm flipH="1">
              <a:off x="4608054" y="2424739"/>
              <a:ext cx="3211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1" name="iṣḻîḑè">
              <a:extLst>
                <a:ext uri="{FF2B5EF4-FFF2-40B4-BE49-F238E27FC236}">
                  <a16:creationId xmlns:a16="http://schemas.microsoft.com/office/drawing/2014/main" id="{EB612443-2CC9-48D0-A174-11DB7067F02E}"/>
                </a:ext>
              </a:extLst>
            </p:cNvPr>
            <p:cNvSpPr/>
            <p:nvPr/>
          </p:nvSpPr>
          <p:spPr bwMode="auto">
            <a:xfrm>
              <a:off x="4608054" y="2405554"/>
              <a:ext cx="56342" cy="36451"/>
            </a:xfrm>
            <a:custGeom>
              <a:avLst/>
              <a:gdLst>
                <a:gd name="T0" fmla="*/ 84 w 148"/>
                <a:gd name="T1" fmla="*/ 85 h 90"/>
                <a:gd name="T2" fmla="*/ 0 w 148"/>
                <a:gd name="T3" fmla="*/ 47 h 90"/>
                <a:gd name="T4" fmla="*/ 84 w 148"/>
                <a:gd name="T5" fmla="*/ 10 h 90"/>
                <a:gd name="T6" fmla="*/ 139 w 148"/>
                <a:gd name="T7" fmla="*/ 30 h 90"/>
                <a:gd name="T8" fmla="*/ 118 w 148"/>
                <a:gd name="T9" fmla="*/ 85 h 90"/>
                <a:gd name="T10" fmla="*/ 84 w 148"/>
                <a:gd name="T11" fmla="*/ 8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90">
                  <a:moveTo>
                    <a:pt x="84" y="85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84" y="10"/>
                    <a:pt x="84" y="10"/>
                    <a:pt x="84" y="10"/>
                  </a:cubicBezTo>
                  <a:cubicBezTo>
                    <a:pt x="105" y="0"/>
                    <a:pt x="129" y="9"/>
                    <a:pt x="139" y="30"/>
                  </a:cubicBezTo>
                  <a:cubicBezTo>
                    <a:pt x="148" y="51"/>
                    <a:pt x="139" y="75"/>
                    <a:pt x="118" y="85"/>
                  </a:cubicBezTo>
                  <a:cubicBezTo>
                    <a:pt x="107" y="90"/>
                    <a:pt x="95" y="89"/>
                    <a:pt x="84" y="85"/>
                  </a:cubicBezTo>
                  <a:close/>
                </a:path>
              </a:pathLst>
            </a:cu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2" name="íṩ1iḑê">
              <a:extLst>
                <a:ext uri="{FF2B5EF4-FFF2-40B4-BE49-F238E27FC236}">
                  <a16:creationId xmlns:a16="http://schemas.microsoft.com/office/drawing/2014/main" id="{01F12944-2242-4298-B9F3-7B4E55E4331D}"/>
                </a:ext>
              </a:extLst>
            </p:cNvPr>
            <p:cNvSpPr/>
            <p:nvPr/>
          </p:nvSpPr>
          <p:spPr bwMode="auto">
            <a:xfrm>
              <a:off x="4672272" y="2306434"/>
              <a:ext cx="16357" cy="28777"/>
            </a:xfrm>
            <a:custGeom>
              <a:avLst/>
              <a:gdLst>
                <a:gd name="T0" fmla="*/ 27 w 27"/>
                <a:gd name="T1" fmla="*/ 45 h 45"/>
                <a:gd name="T2" fmla="*/ 0 w 27"/>
                <a:gd name="T3" fmla="*/ 0 h 45"/>
                <a:gd name="T4" fmla="*/ 27 w 27"/>
                <a:gd name="T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45">
                  <a:moveTo>
                    <a:pt x="27" y="45"/>
                  </a:moveTo>
                  <a:lnTo>
                    <a:pt x="0" y="0"/>
                  </a:lnTo>
                  <a:lnTo>
                    <a:pt x="27" y="45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3" name="i$ļiďê">
              <a:extLst>
                <a:ext uri="{FF2B5EF4-FFF2-40B4-BE49-F238E27FC236}">
                  <a16:creationId xmlns:a16="http://schemas.microsoft.com/office/drawing/2014/main" id="{14FC7F22-4BBA-48A1-8DEA-7EC8E8193927}"/>
                </a:ext>
              </a:extLst>
            </p:cNvPr>
            <p:cNvSpPr/>
            <p:nvPr/>
          </p:nvSpPr>
          <p:spPr bwMode="auto">
            <a:xfrm flipH="1" flipV="1">
              <a:off x="4672272" y="2306434"/>
              <a:ext cx="16357" cy="28777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4" name="iṡḻíďè">
              <a:extLst>
                <a:ext uri="{FF2B5EF4-FFF2-40B4-BE49-F238E27FC236}">
                  <a16:creationId xmlns:a16="http://schemas.microsoft.com/office/drawing/2014/main" id="{7C332A4A-7502-432A-97AC-A2DCC2A0315E}"/>
                </a:ext>
              </a:extLst>
            </p:cNvPr>
            <p:cNvSpPr/>
            <p:nvPr/>
          </p:nvSpPr>
          <p:spPr bwMode="auto">
            <a:xfrm>
              <a:off x="4672272" y="2306434"/>
              <a:ext cx="36955" cy="53717"/>
            </a:xfrm>
            <a:custGeom>
              <a:avLst/>
              <a:gdLst>
                <a:gd name="T0" fmla="*/ 9 w 97"/>
                <a:gd name="T1" fmla="*/ 91 h 134"/>
                <a:gd name="T2" fmla="*/ 0 w 97"/>
                <a:gd name="T3" fmla="*/ 0 h 134"/>
                <a:gd name="T4" fmla="*/ 74 w 97"/>
                <a:gd name="T5" fmla="*/ 53 h 134"/>
                <a:gd name="T6" fmla="*/ 84 w 97"/>
                <a:gd name="T7" fmla="*/ 111 h 134"/>
                <a:gd name="T8" fmla="*/ 26 w 97"/>
                <a:gd name="T9" fmla="*/ 120 h 134"/>
                <a:gd name="T10" fmla="*/ 9 w 97"/>
                <a:gd name="T11" fmla="*/ 91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134">
                  <a:moveTo>
                    <a:pt x="9" y="9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74" y="53"/>
                    <a:pt x="74" y="53"/>
                    <a:pt x="74" y="53"/>
                  </a:cubicBezTo>
                  <a:cubicBezTo>
                    <a:pt x="93" y="67"/>
                    <a:pt x="97" y="93"/>
                    <a:pt x="84" y="111"/>
                  </a:cubicBezTo>
                  <a:cubicBezTo>
                    <a:pt x="70" y="130"/>
                    <a:pt x="44" y="134"/>
                    <a:pt x="26" y="120"/>
                  </a:cubicBezTo>
                  <a:cubicBezTo>
                    <a:pt x="16" y="113"/>
                    <a:pt x="10" y="102"/>
                    <a:pt x="9" y="91"/>
                  </a:cubicBezTo>
                  <a:close/>
                </a:path>
              </a:pathLst>
            </a:cu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5" name="islïḑe">
              <a:extLst>
                <a:ext uri="{FF2B5EF4-FFF2-40B4-BE49-F238E27FC236}">
                  <a16:creationId xmlns:a16="http://schemas.microsoft.com/office/drawing/2014/main" id="{0617E9E5-38BC-43EE-93C4-F7871A106E9B}"/>
                </a:ext>
              </a:extLst>
            </p:cNvPr>
            <p:cNvSpPr/>
            <p:nvPr/>
          </p:nvSpPr>
          <p:spPr bwMode="auto">
            <a:xfrm>
              <a:off x="4820094" y="2356953"/>
              <a:ext cx="27869" cy="16626"/>
            </a:xfrm>
            <a:custGeom>
              <a:avLst/>
              <a:gdLst>
                <a:gd name="T0" fmla="*/ 0 w 46"/>
                <a:gd name="T1" fmla="*/ 26 h 26"/>
                <a:gd name="T2" fmla="*/ 46 w 46"/>
                <a:gd name="T3" fmla="*/ 0 h 26"/>
                <a:gd name="T4" fmla="*/ 0 w 46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0" y="26"/>
                  </a:moveTo>
                  <a:lnTo>
                    <a:pt x="46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6" name="íśḻíďé">
              <a:extLst>
                <a:ext uri="{FF2B5EF4-FFF2-40B4-BE49-F238E27FC236}">
                  <a16:creationId xmlns:a16="http://schemas.microsoft.com/office/drawing/2014/main" id="{301B3214-7C93-424E-AADD-FD2ACEB62751}"/>
                </a:ext>
              </a:extLst>
            </p:cNvPr>
            <p:cNvSpPr/>
            <p:nvPr/>
          </p:nvSpPr>
          <p:spPr bwMode="auto">
            <a:xfrm flipV="1">
              <a:off x="4820094" y="2356953"/>
              <a:ext cx="27869" cy="16626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7" name="ïSlíḋè">
              <a:extLst>
                <a:ext uri="{FF2B5EF4-FFF2-40B4-BE49-F238E27FC236}">
                  <a16:creationId xmlns:a16="http://schemas.microsoft.com/office/drawing/2014/main" id="{99F26C5B-7883-4AC2-AB16-3A059A010C5A}"/>
                </a:ext>
              </a:extLst>
            </p:cNvPr>
            <p:cNvSpPr/>
            <p:nvPr/>
          </p:nvSpPr>
          <p:spPr bwMode="auto">
            <a:xfrm>
              <a:off x="4797074" y="2356953"/>
              <a:ext cx="50890" cy="39010"/>
            </a:xfrm>
            <a:custGeom>
              <a:avLst/>
              <a:gdLst>
                <a:gd name="T0" fmla="*/ 42 w 134"/>
                <a:gd name="T1" fmla="*/ 9 h 97"/>
                <a:gd name="T2" fmla="*/ 134 w 134"/>
                <a:gd name="T3" fmla="*/ 0 h 97"/>
                <a:gd name="T4" fmla="*/ 80 w 134"/>
                <a:gd name="T5" fmla="*/ 74 h 97"/>
                <a:gd name="T6" fmla="*/ 23 w 134"/>
                <a:gd name="T7" fmla="*/ 84 h 97"/>
                <a:gd name="T8" fmla="*/ 13 w 134"/>
                <a:gd name="T9" fmla="*/ 26 h 97"/>
                <a:gd name="T10" fmla="*/ 42 w 134"/>
                <a:gd name="T11" fmla="*/ 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4" h="97">
                  <a:moveTo>
                    <a:pt x="42" y="9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80" y="74"/>
                    <a:pt x="80" y="74"/>
                    <a:pt x="80" y="74"/>
                  </a:cubicBezTo>
                  <a:cubicBezTo>
                    <a:pt x="67" y="93"/>
                    <a:pt x="41" y="97"/>
                    <a:pt x="23" y="84"/>
                  </a:cubicBezTo>
                  <a:cubicBezTo>
                    <a:pt x="4" y="70"/>
                    <a:pt x="0" y="44"/>
                    <a:pt x="13" y="26"/>
                  </a:cubicBezTo>
                  <a:cubicBezTo>
                    <a:pt x="20" y="16"/>
                    <a:pt x="31" y="10"/>
                    <a:pt x="42" y="9"/>
                  </a:cubicBezTo>
                </a:path>
              </a:pathLst>
            </a:cu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8" name="iš1ídè">
              <a:extLst>
                <a:ext uri="{FF2B5EF4-FFF2-40B4-BE49-F238E27FC236}">
                  <a16:creationId xmlns:a16="http://schemas.microsoft.com/office/drawing/2014/main" id="{B480AD22-09A8-44BE-8F02-E80386AA7D46}"/>
                </a:ext>
              </a:extLst>
            </p:cNvPr>
            <p:cNvSpPr/>
            <p:nvPr/>
          </p:nvSpPr>
          <p:spPr bwMode="auto">
            <a:xfrm>
              <a:off x="4833423" y="2424739"/>
              <a:ext cx="32110" cy="0"/>
            </a:xfrm>
            <a:custGeom>
              <a:avLst/>
              <a:gdLst>
                <a:gd name="T0" fmla="*/ 0 w 53"/>
                <a:gd name="T1" fmla="*/ 53 w 53"/>
                <a:gd name="T2" fmla="*/ 0 w 5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3">
                  <a:moveTo>
                    <a:pt x="0" y="0"/>
                  </a:moveTo>
                  <a:lnTo>
                    <a:pt x="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9" name="íṥlîďè">
              <a:extLst>
                <a:ext uri="{FF2B5EF4-FFF2-40B4-BE49-F238E27FC236}">
                  <a16:creationId xmlns:a16="http://schemas.microsoft.com/office/drawing/2014/main" id="{DCEE8AEB-1693-4548-AF08-83ACC63BDE2F}"/>
                </a:ext>
              </a:extLst>
            </p:cNvPr>
            <p:cNvSpPr/>
            <p:nvPr/>
          </p:nvSpPr>
          <p:spPr bwMode="auto">
            <a:xfrm>
              <a:off x="4833423" y="2424739"/>
              <a:ext cx="3211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0" name="íṣḷîḑè">
              <a:extLst>
                <a:ext uri="{FF2B5EF4-FFF2-40B4-BE49-F238E27FC236}">
                  <a16:creationId xmlns:a16="http://schemas.microsoft.com/office/drawing/2014/main" id="{DF8F91BF-D56C-433E-AF30-816DA031856F}"/>
                </a:ext>
              </a:extLst>
            </p:cNvPr>
            <p:cNvSpPr/>
            <p:nvPr/>
          </p:nvSpPr>
          <p:spPr bwMode="auto">
            <a:xfrm>
              <a:off x="4808584" y="2407473"/>
              <a:ext cx="56948" cy="36451"/>
            </a:xfrm>
            <a:custGeom>
              <a:avLst/>
              <a:gdLst>
                <a:gd name="T0" fmla="*/ 64 w 148"/>
                <a:gd name="T1" fmla="*/ 5 h 89"/>
                <a:gd name="T2" fmla="*/ 148 w 148"/>
                <a:gd name="T3" fmla="*/ 42 h 89"/>
                <a:gd name="T4" fmla="*/ 64 w 148"/>
                <a:gd name="T5" fmla="*/ 80 h 89"/>
                <a:gd name="T6" fmla="*/ 10 w 148"/>
                <a:gd name="T7" fmla="*/ 59 h 89"/>
                <a:gd name="T8" fmla="*/ 30 w 148"/>
                <a:gd name="T9" fmla="*/ 5 h 89"/>
                <a:gd name="T10" fmla="*/ 64 w 148"/>
                <a:gd name="T11" fmla="*/ 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89">
                  <a:moveTo>
                    <a:pt x="64" y="5"/>
                  </a:moveTo>
                  <a:cubicBezTo>
                    <a:pt x="148" y="42"/>
                    <a:pt x="148" y="42"/>
                    <a:pt x="148" y="42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43" y="89"/>
                    <a:pt x="19" y="80"/>
                    <a:pt x="10" y="59"/>
                  </a:cubicBezTo>
                  <a:cubicBezTo>
                    <a:pt x="0" y="38"/>
                    <a:pt x="10" y="14"/>
                    <a:pt x="30" y="5"/>
                  </a:cubicBezTo>
                  <a:cubicBezTo>
                    <a:pt x="42" y="0"/>
                    <a:pt x="54" y="0"/>
                    <a:pt x="64" y="5"/>
                  </a:cubicBezTo>
                </a:path>
              </a:pathLst>
            </a:cu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1" name="iṡḻïḓè">
              <a:extLst>
                <a:ext uri="{FF2B5EF4-FFF2-40B4-BE49-F238E27FC236}">
                  <a16:creationId xmlns:a16="http://schemas.microsoft.com/office/drawing/2014/main" id="{1A7FD4B5-0394-4F80-A5C8-D82C832CCDB7}"/>
                </a:ext>
              </a:extLst>
            </p:cNvPr>
            <p:cNvSpPr/>
            <p:nvPr/>
          </p:nvSpPr>
          <p:spPr bwMode="auto">
            <a:xfrm>
              <a:off x="4784956" y="2306434"/>
              <a:ext cx="16357" cy="28777"/>
            </a:xfrm>
            <a:custGeom>
              <a:avLst/>
              <a:gdLst>
                <a:gd name="T0" fmla="*/ 0 w 27"/>
                <a:gd name="T1" fmla="*/ 45 h 45"/>
                <a:gd name="T2" fmla="*/ 27 w 27"/>
                <a:gd name="T3" fmla="*/ 0 h 45"/>
                <a:gd name="T4" fmla="*/ 0 w 27"/>
                <a:gd name="T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45">
                  <a:moveTo>
                    <a:pt x="0" y="45"/>
                  </a:moveTo>
                  <a:lnTo>
                    <a:pt x="27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2" name="išlïdê">
              <a:extLst>
                <a:ext uri="{FF2B5EF4-FFF2-40B4-BE49-F238E27FC236}">
                  <a16:creationId xmlns:a16="http://schemas.microsoft.com/office/drawing/2014/main" id="{61232998-D8F6-4074-A443-705B6F364AAB}"/>
                </a:ext>
              </a:extLst>
            </p:cNvPr>
            <p:cNvSpPr/>
            <p:nvPr/>
          </p:nvSpPr>
          <p:spPr bwMode="auto">
            <a:xfrm flipV="1">
              <a:off x="4784956" y="2306434"/>
              <a:ext cx="16357" cy="28777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3" name="îŝ1îḋê">
              <a:extLst>
                <a:ext uri="{FF2B5EF4-FFF2-40B4-BE49-F238E27FC236}">
                  <a16:creationId xmlns:a16="http://schemas.microsoft.com/office/drawing/2014/main" id="{8A1658D6-83C3-4EF2-A921-85B7523B7F9A}"/>
                </a:ext>
              </a:extLst>
            </p:cNvPr>
            <p:cNvSpPr/>
            <p:nvPr/>
          </p:nvSpPr>
          <p:spPr bwMode="auto">
            <a:xfrm>
              <a:off x="4765569" y="2306434"/>
              <a:ext cx="35744" cy="52439"/>
            </a:xfrm>
            <a:custGeom>
              <a:avLst/>
              <a:gdLst>
                <a:gd name="T0" fmla="*/ 19 w 94"/>
                <a:gd name="T1" fmla="*/ 53 h 130"/>
                <a:gd name="T2" fmla="*/ 94 w 94"/>
                <a:gd name="T3" fmla="*/ 0 h 130"/>
                <a:gd name="T4" fmla="*/ 84 w 94"/>
                <a:gd name="T5" fmla="*/ 91 h 130"/>
                <a:gd name="T6" fmla="*/ 39 w 94"/>
                <a:gd name="T7" fmla="*/ 128 h 130"/>
                <a:gd name="T8" fmla="*/ 2 w 94"/>
                <a:gd name="T9" fmla="*/ 83 h 130"/>
                <a:gd name="T10" fmla="*/ 19 w 94"/>
                <a:gd name="T11" fmla="*/ 53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4" h="130">
                  <a:moveTo>
                    <a:pt x="19" y="53"/>
                  </a:moveTo>
                  <a:cubicBezTo>
                    <a:pt x="94" y="0"/>
                    <a:pt x="94" y="0"/>
                    <a:pt x="94" y="0"/>
                  </a:cubicBezTo>
                  <a:cubicBezTo>
                    <a:pt x="84" y="91"/>
                    <a:pt x="84" y="91"/>
                    <a:pt x="84" y="91"/>
                  </a:cubicBezTo>
                  <a:cubicBezTo>
                    <a:pt x="82" y="114"/>
                    <a:pt x="62" y="130"/>
                    <a:pt x="39" y="128"/>
                  </a:cubicBezTo>
                  <a:cubicBezTo>
                    <a:pt x="16" y="126"/>
                    <a:pt x="0" y="105"/>
                    <a:pt x="2" y="83"/>
                  </a:cubicBezTo>
                  <a:cubicBezTo>
                    <a:pt x="3" y="71"/>
                    <a:pt x="10" y="60"/>
                    <a:pt x="19" y="53"/>
                  </a:cubicBezTo>
                </a:path>
              </a:pathLst>
            </a:cu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4" name="íṣ1ïḍê">
              <a:extLst>
                <a:ext uri="{FF2B5EF4-FFF2-40B4-BE49-F238E27FC236}">
                  <a16:creationId xmlns:a16="http://schemas.microsoft.com/office/drawing/2014/main" id="{0C583FBC-05B9-48F9-B840-909EBFEE1267}"/>
                </a:ext>
              </a:extLst>
            </p:cNvPr>
            <p:cNvSpPr/>
            <p:nvPr/>
          </p:nvSpPr>
          <p:spPr bwMode="auto">
            <a:xfrm>
              <a:off x="4644404" y="2322420"/>
              <a:ext cx="184173" cy="204638"/>
            </a:xfrm>
            <a:custGeom>
              <a:avLst/>
              <a:gdLst>
                <a:gd name="T0" fmla="*/ 0 w 482"/>
                <a:gd name="T1" fmla="*/ 506 h 506"/>
                <a:gd name="T2" fmla="*/ 0 w 482"/>
                <a:gd name="T3" fmla="*/ 241 h 506"/>
                <a:gd name="T4" fmla="*/ 241 w 482"/>
                <a:gd name="T5" fmla="*/ 0 h 506"/>
                <a:gd name="T6" fmla="*/ 482 w 482"/>
                <a:gd name="T7" fmla="*/ 241 h 506"/>
                <a:gd name="T8" fmla="*/ 482 w 482"/>
                <a:gd name="T9" fmla="*/ 506 h 506"/>
                <a:gd name="T10" fmla="*/ 0 w 482"/>
                <a:gd name="T11" fmla="*/ 506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2" h="506">
                  <a:moveTo>
                    <a:pt x="0" y="506"/>
                  </a:moveTo>
                  <a:cubicBezTo>
                    <a:pt x="0" y="241"/>
                    <a:pt x="0" y="241"/>
                    <a:pt x="0" y="241"/>
                  </a:cubicBezTo>
                  <a:cubicBezTo>
                    <a:pt x="0" y="109"/>
                    <a:pt x="109" y="0"/>
                    <a:pt x="241" y="0"/>
                  </a:cubicBezTo>
                  <a:cubicBezTo>
                    <a:pt x="374" y="0"/>
                    <a:pt x="482" y="109"/>
                    <a:pt x="482" y="241"/>
                  </a:cubicBezTo>
                  <a:cubicBezTo>
                    <a:pt x="482" y="506"/>
                    <a:pt x="482" y="506"/>
                    <a:pt x="482" y="506"/>
                  </a:cubicBezTo>
                  <a:cubicBezTo>
                    <a:pt x="0" y="506"/>
                    <a:pt x="0" y="506"/>
                    <a:pt x="0" y="506"/>
                  </a:cubicBezTo>
                </a:path>
              </a:pathLst>
            </a:custGeom>
            <a:solidFill>
              <a:srgbClr val="75F3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5" name="ïšľídè">
              <a:extLst>
                <a:ext uri="{FF2B5EF4-FFF2-40B4-BE49-F238E27FC236}">
                  <a16:creationId xmlns:a16="http://schemas.microsoft.com/office/drawing/2014/main" id="{511607C6-C934-480F-BA5D-5945EF8AF54C}"/>
                </a:ext>
              </a:extLst>
            </p:cNvPr>
            <p:cNvSpPr/>
            <p:nvPr/>
          </p:nvSpPr>
          <p:spPr bwMode="auto">
            <a:xfrm>
              <a:off x="4637134" y="2314747"/>
              <a:ext cx="198713" cy="219984"/>
            </a:xfrm>
            <a:custGeom>
              <a:avLst/>
              <a:gdLst>
                <a:gd name="T0" fmla="*/ 38 w 520"/>
                <a:gd name="T1" fmla="*/ 525 h 544"/>
                <a:gd name="T2" fmla="*/ 38 w 520"/>
                <a:gd name="T3" fmla="*/ 260 h 544"/>
                <a:gd name="T4" fmla="*/ 103 w 520"/>
                <a:gd name="T5" fmla="*/ 103 h 544"/>
                <a:gd name="T6" fmla="*/ 260 w 520"/>
                <a:gd name="T7" fmla="*/ 38 h 544"/>
                <a:gd name="T8" fmla="*/ 417 w 520"/>
                <a:gd name="T9" fmla="*/ 103 h 544"/>
                <a:gd name="T10" fmla="*/ 483 w 520"/>
                <a:gd name="T11" fmla="*/ 260 h 544"/>
                <a:gd name="T12" fmla="*/ 483 w 520"/>
                <a:gd name="T13" fmla="*/ 525 h 544"/>
                <a:gd name="T14" fmla="*/ 501 w 520"/>
                <a:gd name="T15" fmla="*/ 544 h 544"/>
                <a:gd name="T16" fmla="*/ 520 w 520"/>
                <a:gd name="T17" fmla="*/ 525 h 544"/>
                <a:gd name="T18" fmla="*/ 520 w 520"/>
                <a:gd name="T19" fmla="*/ 260 h 544"/>
                <a:gd name="T20" fmla="*/ 444 w 520"/>
                <a:gd name="T21" fmla="*/ 77 h 544"/>
                <a:gd name="T22" fmla="*/ 260 w 520"/>
                <a:gd name="T23" fmla="*/ 0 h 544"/>
                <a:gd name="T24" fmla="*/ 77 w 520"/>
                <a:gd name="T25" fmla="*/ 77 h 544"/>
                <a:gd name="T26" fmla="*/ 0 w 520"/>
                <a:gd name="T27" fmla="*/ 260 h 544"/>
                <a:gd name="T28" fmla="*/ 0 w 520"/>
                <a:gd name="T29" fmla="*/ 525 h 544"/>
                <a:gd name="T30" fmla="*/ 19 w 520"/>
                <a:gd name="T31" fmla="*/ 544 h 544"/>
                <a:gd name="T32" fmla="*/ 38 w 520"/>
                <a:gd name="T33" fmla="*/ 525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0" h="544">
                  <a:moveTo>
                    <a:pt x="38" y="525"/>
                  </a:moveTo>
                  <a:cubicBezTo>
                    <a:pt x="38" y="260"/>
                    <a:pt x="38" y="260"/>
                    <a:pt x="38" y="260"/>
                  </a:cubicBezTo>
                  <a:cubicBezTo>
                    <a:pt x="38" y="199"/>
                    <a:pt x="63" y="144"/>
                    <a:pt x="103" y="103"/>
                  </a:cubicBezTo>
                  <a:cubicBezTo>
                    <a:pt x="144" y="63"/>
                    <a:pt x="199" y="38"/>
                    <a:pt x="260" y="38"/>
                  </a:cubicBezTo>
                  <a:cubicBezTo>
                    <a:pt x="321" y="38"/>
                    <a:pt x="377" y="63"/>
                    <a:pt x="417" y="103"/>
                  </a:cubicBezTo>
                  <a:cubicBezTo>
                    <a:pt x="458" y="144"/>
                    <a:pt x="483" y="199"/>
                    <a:pt x="483" y="260"/>
                  </a:cubicBezTo>
                  <a:cubicBezTo>
                    <a:pt x="483" y="525"/>
                    <a:pt x="483" y="525"/>
                    <a:pt x="483" y="525"/>
                  </a:cubicBezTo>
                  <a:cubicBezTo>
                    <a:pt x="483" y="536"/>
                    <a:pt x="491" y="544"/>
                    <a:pt x="501" y="544"/>
                  </a:cubicBezTo>
                  <a:cubicBezTo>
                    <a:pt x="512" y="544"/>
                    <a:pt x="520" y="536"/>
                    <a:pt x="520" y="525"/>
                  </a:cubicBezTo>
                  <a:cubicBezTo>
                    <a:pt x="520" y="260"/>
                    <a:pt x="520" y="260"/>
                    <a:pt x="520" y="260"/>
                  </a:cubicBezTo>
                  <a:cubicBezTo>
                    <a:pt x="520" y="189"/>
                    <a:pt x="491" y="124"/>
                    <a:pt x="444" y="77"/>
                  </a:cubicBezTo>
                  <a:cubicBezTo>
                    <a:pt x="397" y="30"/>
                    <a:pt x="332" y="0"/>
                    <a:pt x="260" y="0"/>
                  </a:cubicBezTo>
                  <a:cubicBezTo>
                    <a:pt x="189" y="0"/>
                    <a:pt x="124" y="30"/>
                    <a:pt x="77" y="77"/>
                  </a:cubicBezTo>
                  <a:cubicBezTo>
                    <a:pt x="29" y="124"/>
                    <a:pt x="0" y="189"/>
                    <a:pt x="0" y="260"/>
                  </a:cubicBezTo>
                  <a:cubicBezTo>
                    <a:pt x="0" y="525"/>
                    <a:pt x="0" y="525"/>
                    <a:pt x="0" y="525"/>
                  </a:cubicBezTo>
                  <a:cubicBezTo>
                    <a:pt x="0" y="536"/>
                    <a:pt x="9" y="544"/>
                    <a:pt x="19" y="544"/>
                  </a:cubicBezTo>
                  <a:cubicBezTo>
                    <a:pt x="29" y="544"/>
                    <a:pt x="38" y="536"/>
                    <a:pt x="38" y="525"/>
                  </a:cubicBezTo>
                </a:path>
              </a:pathLst>
            </a:cu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6" name="ïṩľïḍê">
              <a:extLst>
                <a:ext uri="{FF2B5EF4-FFF2-40B4-BE49-F238E27FC236}">
                  <a16:creationId xmlns:a16="http://schemas.microsoft.com/office/drawing/2014/main" id="{C195F684-8331-4170-9B32-6630717913B5}"/>
                </a:ext>
              </a:extLst>
            </p:cNvPr>
            <p:cNvSpPr/>
            <p:nvPr/>
          </p:nvSpPr>
          <p:spPr bwMode="auto">
            <a:xfrm>
              <a:off x="4735278" y="2330095"/>
              <a:ext cx="86635" cy="196963"/>
            </a:xfrm>
            <a:custGeom>
              <a:avLst/>
              <a:gdLst>
                <a:gd name="T0" fmla="*/ 3 w 226"/>
                <a:gd name="T1" fmla="*/ 0 h 487"/>
                <a:gd name="T2" fmla="*/ 3 w 226"/>
                <a:gd name="T3" fmla="*/ 0 h 487"/>
                <a:gd name="T4" fmla="*/ 0 w 226"/>
                <a:gd name="T5" fmla="*/ 481 h 487"/>
                <a:gd name="T6" fmla="*/ 226 w 226"/>
                <a:gd name="T7" fmla="*/ 487 h 487"/>
                <a:gd name="T8" fmla="*/ 226 w 226"/>
                <a:gd name="T9" fmla="*/ 222 h 487"/>
                <a:gd name="T10" fmla="*/ 160 w 226"/>
                <a:gd name="T11" fmla="*/ 65 h 487"/>
                <a:gd name="T12" fmla="*/ 3 w 226"/>
                <a:gd name="T13" fmla="*/ 0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487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481"/>
                    <a:pt x="0" y="481"/>
                    <a:pt x="0" y="481"/>
                  </a:cubicBezTo>
                  <a:cubicBezTo>
                    <a:pt x="226" y="487"/>
                    <a:pt x="226" y="487"/>
                    <a:pt x="226" y="487"/>
                  </a:cubicBezTo>
                  <a:cubicBezTo>
                    <a:pt x="226" y="222"/>
                    <a:pt x="226" y="222"/>
                    <a:pt x="226" y="222"/>
                  </a:cubicBezTo>
                  <a:cubicBezTo>
                    <a:pt x="226" y="161"/>
                    <a:pt x="201" y="106"/>
                    <a:pt x="160" y="65"/>
                  </a:cubicBezTo>
                  <a:cubicBezTo>
                    <a:pt x="120" y="25"/>
                    <a:pt x="64" y="0"/>
                    <a:pt x="3" y="0"/>
                  </a:cubicBezTo>
                </a:path>
              </a:pathLst>
            </a:custGeom>
            <a:solidFill>
              <a:srgbClr val="62CF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7" name="í$1ïḍe">
              <a:extLst>
                <a:ext uri="{FF2B5EF4-FFF2-40B4-BE49-F238E27FC236}">
                  <a16:creationId xmlns:a16="http://schemas.microsoft.com/office/drawing/2014/main" id="{6F0EE468-CEFF-4409-B771-02CE8D781054}"/>
                </a:ext>
              </a:extLst>
            </p:cNvPr>
            <p:cNvSpPr/>
            <p:nvPr/>
          </p:nvSpPr>
          <p:spPr bwMode="auto">
            <a:xfrm>
              <a:off x="4736489" y="2322420"/>
              <a:ext cx="92086" cy="204638"/>
            </a:xfrm>
            <a:custGeom>
              <a:avLst/>
              <a:gdLst>
                <a:gd name="T0" fmla="*/ 0 w 241"/>
                <a:gd name="T1" fmla="*/ 0 h 506"/>
                <a:gd name="T2" fmla="*/ 0 w 241"/>
                <a:gd name="T3" fmla="*/ 19 h 506"/>
                <a:gd name="T4" fmla="*/ 0 w 241"/>
                <a:gd name="T5" fmla="*/ 19 h 506"/>
                <a:gd name="T6" fmla="*/ 157 w 241"/>
                <a:gd name="T7" fmla="*/ 84 h 506"/>
                <a:gd name="T8" fmla="*/ 223 w 241"/>
                <a:gd name="T9" fmla="*/ 241 h 506"/>
                <a:gd name="T10" fmla="*/ 223 w 241"/>
                <a:gd name="T11" fmla="*/ 506 h 506"/>
                <a:gd name="T12" fmla="*/ 241 w 241"/>
                <a:gd name="T13" fmla="*/ 506 h 506"/>
                <a:gd name="T14" fmla="*/ 241 w 241"/>
                <a:gd name="T15" fmla="*/ 241 h 506"/>
                <a:gd name="T16" fmla="*/ 0 w 241"/>
                <a:gd name="T17" fmla="*/ 0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1" h="506">
                  <a:moveTo>
                    <a:pt x="0" y="0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61" y="19"/>
                    <a:pt x="117" y="44"/>
                    <a:pt x="157" y="84"/>
                  </a:cubicBezTo>
                  <a:cubicBezTo>
                    <a:pt x="198" y="125"/>
                    <a:pt x="223" y="180"/>
                    <a:pt x="223" y="241"/>
                  </a:cubicBezTo>
                  <a:cubicBezTo>
                    <a:pt x="223" y="506"/>
                    <a:pt x="223" y="506"/>
                    <a:pt x="223" y="506"/>
                  </a:cubicBezTo>
                  <a:cubicBezTo>
                    <a:pt x="241" y="506"/>
                    <a:pt x="241" y="506"/>
                    <a:pt x="241" y="506"/>
                  </a:cubicBezTo>
                  <a:cubicBezTo>
                    <a:pt x="241" y="241"/>
                    <a:pt x="241" y="241"/>
                    <a:pt x="241" y="241"/>
                  </a:cubicBezTo>
                  <a:cubicBezTo>
                    <a:pt x="241" y="109"/>
                    <a:pt x="133" y="0"/>
                    <a:pt x="0" y="0"/>
                  </a:cubicBezTo>
                </a:path>
              </a:pathLst>
            </a:custGeom>
            <a:solidFill>
              <a:srgbClr val="4F52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8" name="iṥľíďe">
              <a:extLst>
                <a:ext uri="{FF2B5EF4-FFF2-40B4-BE49-F238E27FC236}">
                  <a16:creationId xmlns:a16="http://schemas.microsoft.com/office/drawing/2014/main" id="{547B00B2-6F2F-43E1-99D4-2BFDE9145A8F}"/>
                </a:ext>
              </a:extLst>
            </p:cNvPr>
            <p:cNvSpPr/>
            <p:nvPr/>
          </p:nvSpPr>
          <p:spPr bwMode="auto">
            <a:xfrm>
              <a:off x="4608054" y="2554556"/>
              <a:ext cx="257479" cy="192486"/>
            </a:xfrm>
            <a:custGeom>
              <a:avLst/>
              <a:gdLst>
                <a:gd name="T0" fmla="*/ 381 w 425"/>
                <a:gd name="T1" fmla="*/ 301 h 301"/>
                <a:gd name="T2" fmla="*/ 45 w 425"/>
                <a:gd name="T3" fmla="*/ 301 h 301"/>
                <a:gd name="T4" fmla="*/ 0 w 425"/>
                <a:gd name="T5" fmla="*/ 0 h 301"/>
                <a:gd name="T6" fmla="*/ 425 w 425"/>
                <a:gd name="T7" fmla="*/ 0 h 301"/>
                <a:gd name="T8" fmla="*/ 381 w 425"/>
                <a:gd name="T9" fmla="*/ 30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5" h="301">
                  <a:moveTo>
                    <a:pt x="381" y="301"/>
                  </a:moveTo>
                  <a:lnTo>
                    <a:pt x="45" y="301"/>
                  </a:lnTo>
                  <a:lnTo>
                    <a:pt x="0" y="0"/>
                  </a:lnTo>
                  <a:lnTo>
                    <a:pt x="425" y="0"/>
                  </a:lnTo>
                  <a:lnTo>
                    <a:pt x="381" y="30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9" name="íṣlïḋê">
              <a:extLst>
                <a:ext uri="{FF2B5EF4-FFF2-40B4-BE49-F238E27FC236}">
                  <a16:creationId xmlns:a16="http://schemas.microsoft.com/office/drawing/2014/main" id="{36A94912-A95C-4258-82DE-A2695181C8F5}"/>
                </a:ext>
              </a:extLst>
            </p:cNvPr>
            <p:cNvSpPr/>
            <p:nvPr/>
          </p:nvSpPr>
          <p:spPr bwMode="auto">
            <a:xfrm>
              <a:off x="4608054" y="2554556"/>
              <a:ext cx="257479" cy="192486"/>
            </a:xfrm>
            <a:custGeom>
              <a:avLst/>
              <a:gdLst>
                <a:gd name="T0" fmla="*/ 381 w 425"/>
                <a:gd name="T1" fmla="*/ 301 h 301"/>
                <a:gd name="T2" fmla="*/ 45 w 425"/>
                <a:gd name="T3" fmla="*/ 301 h 301"/>
                <a:gd name="T4" fmla="*/ 0 w 425"/>
                <a:gd name="T5" fmla="*/ 0 h 301"/>
                <a:gd name="T6" fmla="*/ 425 w 425"/>
                <a:gd name="T7" fmla="*/ 0 h 301"/>
                <a:gd name="T8" fmla="*/ 381 w 425"/>
                <a:gd name="T9" fmla="*/ 30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5" h="301">
                  <a:moveTo>
                    <a:pt x="381" y="301"/>
                  </a:moveTo>
                  <a:lnTo>
                    <a:pt x="45" y="301"/>
                  </a:lnTo>
                  <a:lnTo>
                    <a:pt x="0" y="0"/>
                  </a:lnTo>
                  <a:lnTo>
                    <a:pt x="425" y="0"/>
                  </a:lnTo>
                  <a:lnTo>
                    <a:pt x="381" y="30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0" name="íśḻïdê">
              <a:extLst>
                <a:ext uri="{FF2B5EF4-FFF2-40B4-BE49-F238E27FC236}">
                  <a16:creationId xmlns:a16="http://schemas.microsoft.com/office/drawing/2014/main" id="{373352A2-DCAC-454E-B1C0-DF39F5E314B2}"/>
                </a:ext>
              </a:extLst>
            </p:cNvPr>
            <p:cNvSpPr/>
            <p:nvPr/>
          </p:nvSpPr>
          <p:spPr bwMode="auto">
            <a:xfrm>
              <a:off x="4600783" y="2546882"/>
              <a:ext cx="272018" cy="207835"/>
            </a:xfrm>
            <a:custGeom>
              <a:avLst/>
              <a:gdLst>
                <a:gd name="T0" fmla="*/ 393 w 449"/>
                <a:gd name="T1" fmla="*/ 313 h 325"/>
                <a:gd name="T2" fmla="*/ 393 w 449"/>
                <a:gd name="T3" fmla="*/ 301 h 325"/>
                <a:gd name="T4" fmla="*/ 67 w 449"/>
                <a:gd name="T5" fmla="*/ 301 h 325"/>
                <a:gd name="T6" fmla="*/ 26 w 449"/>
                <a:gd name="T7" fmla="*/ 24 h 325"/>
                <a:gd name="T8" fmla="*/ 423 w 449"/>
                <a:gd name="T9" fmla="*/ 24 h 325"/>
                <a:gd name="T10" fmla="*/ 381 w 449"/>
                <a:gd name="T11" fmla="*/ 311 h 325"/>
                <a:gd name="T12" fmla="*/ 393 w 449"/>
                <a:gd name="T13" fmla="*/ 313 h 325"/>
                <a:gd name="T14" fmla="*/ 393 w 449"/>
                <a:gd name="T15" fmla="*/ 301 h 325"/>
                <a:gd name="T16" fmla="*/ 393 w 449"/>
                <a:gd name="T17" fmla="*/ 313 h 325"/>
                <a:gd name="T18" fmla="*/ 404 w 449"/>
                <a:gd name="T19" fmla="*/ 315 h 325"/>
                <a:gd name="T20" fmla="*/ 449 w 449"/>
                <a:gd name="T21" fmla="*/ 14 h 325"/>
                <a:gd name="T22" fmla="*/ 437 w 449"/>
                <a:gd name="T23" fmla="*/ 0 h 325"/>
                <a:gd name="T24" fmla="*/ 12 w 449"/>
                <a:gd name="T25" fmla="*/ 0 h 325"/>
                <a:gd name="T26" fmla="*/ 0 w 449"/>
                <a:gd name="T27" fmla="*/ 14 h 325"/>
                <a:gd name="T28" fmla="*/ 45 w 449"/>
                <a:gd name="T29" fmla="*/ 315 h 325"/>
                <a:gd name="T30" fmla="*/ 57 w 449"/>
                <a:gd name="T31" fmla="*/ 325 h 325"/>
                <a:gd name="T32" fmla="*/ 393 w 449"/>
                <a:gd name="T33" fmla="*/ 325 h 325"/>
                <a:gd name="T34" fmla="*/ 404 w 449"/>
                <a:gd name="T35" fmla="*/ 315 h 325"/>
                <a:gd name="T36" fmla="*/ 393 w 449"/>
                <a:gd name="T37" fmla="*/ 313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9" h="325">
                  <a:moveTo>
                    <a:pt x="393" y="313"/>
                  </a:moveTo>
                  <a:lnTo>
                    <a:pt x="393" y="301"/>
                  </a:lnTo>
                  <a:lnTo>
                    <a:pt x="67" y="301"/>
                  </a:lnTo>
                  <a:lnTo>
                    <a:pt x="26" y="24"/>
                  </a:lnTo>
                  <a:lnTo>
                    <a:pt x="423" y="24"/>
                  </a:lnTo>
                  <a:lnTo>
                    <a:pt x="381" y="311"/>
                  </a:lnTo>
                  <a:lnTo>
                    <a:pt x="393" y="313"/>
                  </a:lnTo>
                  <a:lnTo>
                    <a:pt x="393" y="301"/>
                  </a:lnTo>
                  <a:lnTo>
                    <a:pt x="393" y="313"/>
                  </a:lnTo>
                  <a:lnTo>
                    <a:pt x="404" y="315"/>
                  </a:lnTo>
                  <a:lnTo>
                    <a:pt x="449" y="14"/>
                  </a:lnTo>
                  <a:lnTo>
                    <a:pt x="437" y="0"/>
                  </a:lnTo>
                  <a:lnTo>
                    <a:pt x="12" y="0"/>
                  </a:lnTo>
                  <a:lnTo>
                    <a:pt x="0" y="14"/>
                  </a:lnTo>
                  <a:lnTo>
                    <a:pt x="45" y="315"/>
                  </a:lnTo>
                  <a:lnTo>
                    <a:pt x="57" y="325"/>
                  </a:lnTo>
                  <a:lnTo>
                    <a:pt x="393" y="325"/>
                  </a:lnTo>
                  <a:lnTo>
                    <a:pt x="404" y="315"/>
                  </a:lnTo>
                  <a:lnTo>
                    <a:pt x="393" y="313"/>
                  </a:lnTo>
                  <a:close/>
                </a:path>
              </a:pathLst>
            </a:cu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1" name="ïṣḻidé">
              <a:extLst>
                <a:ext uri="{FF2B5EF4-FFF2-40B4-BE49-F238E27FC236}">
                  <a16:creationId xmlns:a16="http://schemas.microsoft.com/office/drawing/2014/main" id="{E53D10A5-7522-4D1E-9FF5-13CED49E0DDD}"/>
                </a:ext>
              </a:extLst>
            </p:cNvPr>
            <p:cNvSpPr/>
            <p:nvPr/>
          </p:nvSpPr>
          <p:spPr bwMode="auto">
            <a:xfrm>
              <a:off x="4600783" y="2546882"/>
              <a:ext cx="272018" cy="207835"/>
            </a:xfrm>
            <a:custGeom>
              <a:avLst/>
              <a:gdLst>
                <a:gd name="T0" fmla="*/ 393 w 449"/>
                <a:gd name="T1" fmla="*/ 313 h 325"/>
                <a:gd name="T2" fmla="*/ 393 w 449"/>
                <a:gd name="T3" fmla="*/ 301 h 325"/>
                <a:gd name="T4" fmla="*/ 67 w 449"/>
                <a:gd name="T5" fmla="*/ 301 h 325"/>
                <a:gd name="T6" fmla="*/ 26 w 449"/>
                <a:gd name="T7" fmla="*/ 24 h 325"/>
                <a:gd name="T8" fmla="*/ 423 w 449"/>
                <a:gd name="T9" fmla="*/ 24 h 325"/>
                <a:gd name="T10" fmla="*/ 381 w 449"/>
                <a:gd name="T11" fmla="*/ 311 h 325"/>
                <a:gd name="T12" fmla="*/ 393 w 449"/>
                <a:gd name="T13" fmla="*/ 313 h 325"/>
                <a:gd name="T14" fmla="*/ 393 w 449"/>
                <a:gd name="T15" fmla="*/ 301 h 325"/>
                <a:gd name="T16" fmla="*/ 393 w 449"/>
                <a:gd name="T17" fmla="*/ 313 h 325"/>
                <a:gd name="T18" fmla="*/ 404 w 449"/>
                <a:gd name="T19" fmla="*/ 315 h 325"/>
                <a:gd name="T20" fmla="*/ 449 w 449"/>
                <a:gd name="T21" fmla="*/ 14 h 325"/>
                <a:gd name="T22" fmla="*/ 437 w 449"/>
                <a:gd name="T23" fmla="*/ 0 h 325"/>
                <a:gd name="T24" fmla="*/ 12 w 449"/>
                <a:gd name="T25" fmla="*/ 0 h 325"/>
                <a:gd name="T26" fmla="*/ 0 w 449"/>
                <a:gd name="T27" fmla="*/ 14 h 325"/>
                <a:gd name="T28" fmla="*/ 45 w 449"/>
                <a:gd name="T29" fmla="*/ 315 h 325"/>
                <a:gd name="T30" fmla="*/ 57 w 449"/>
                <a:gd name="T31" fmla="*/ 325 h 325"/>
                <a:gd name="T32" fmla="*/ 393 w 449"/>
                <a:gd name="T33" fmla="*/ 325 h 325"/>
                <a:gd name="T34" fmla="*/ 404 w 449"/>
                <a:gd name="T35" fmla="*/ 315 h 325"/>
                <a:gd name="T36" fmla="*/ 393 w 449"/>
                <a:gd name="T37" fmla="*/ 313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9" h="325">
                  <a:moveTo>
                    <a:pt x="393" y="313"/>
                  </a:moveTo>
                  <a:lnTo>
                    <a:pt x="393" y="301"/>
                  </a:lnTo>
                  <a:lnTo>
                    <a:pt x="67" y="301"/>
                  </a:lnTo>
                  <a:lnTo>
                    <a:pt x="26" y="24"/>
                  </a:lnTo>
                  <a:lnTo>
                    <a:pt x="423" y="24"/>
                  </a:lnTo>
                  <a:lnTo>
                    <a:pt x="381" y="311"/>
                  </a:lnTo>
                  <a:lnTo>
                    <a:pt x="393" y="313"/>
                  </a:lnTo>
                  <a:lnTo>
                    <a:pt x="393" y="301"/>
                  </a:lnTo>
                  <a:lnTo>
                    <a:pt x="393" y="313"/>
                  </a:lnTo>
                  <a:lnTo>
                    <a:pt x="404" y="315"/>
                  </a:lnTo>
                  <a:lnTo>
                    <a:pt x="449" y="14"/>
                  </a:lnTo>
                  <a:lnTo>
                    <a:pt x="437" y="0"/>
                  </a:lnTo>
                  <a:lnTo>
                    <a:pt x="12" y="0"/>
                  </a:lnTo>
                  <a:lnTo>
                    <a:pt x="0" y="14"/>
                  </a:lnTo>
                  <a:lnTo>
                    <a:pt x="45" y="315"/>
                  </a:lnTo>
                  <a:lnTo>
                    <a:pt x="57" y="325"/>
                  </a:lnTo>
                  <a:lnTo>
                    <a:pt x="393" y="325"/>
                  </a:lnTo>
                  <a:lnTo>
                    <a:pt x="404" y="315"/>
                  </a:lnTo>
                  <a:lnTo>
                    <a:pt x="393" y="31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2" name="íṧľíḍe">
              <a:extLst>
                <a:ext uri="{FF2B5EF4-FFF2-40B4-BE49-F238E27FC236}">
                  <a16:creationId xmlns:a16="http://schemas.microsoft.com/office/drawing/2014/main" id="{D08CA363-284C-452C-B776-D2FDCA5F622F}"/>
                </a:ext>
              </a:extLst>
            </p:cNvPr>
            <p:cNvSpPr/>
            <p:nvPr/>
          </p:nvSpPr>
          <p:spPr bwMode="auto">
            <a:xfrm>
              <a:off x="4616536" y="2562229"/>
              <a:ext cx="240515" cy="15988"/>
            </a:xfrm>
            <a:custGeom>
              <a:avLst/>
              <a:gdLst>
                <a:gd name="T0" fmla="*/ 397 w 397"/>
                <a:gd name="T1" fmla="*/ 0 h 25"/>
                <a:gd name="T2" fmla="*/ 0 w 397"/>
                <a:gd name="T3" fmla="*/ 0 h 25"/>
                <a:gd name="T4" fmla="*/ 3 w 397"/>
                <a:gd name="T5" fmla="*/ 25 h 25"/>
                <a:gd name="T6" fmla="*/ 393 w 397"/>
                <a:gd name="T7" fmla="*/ 25 h 25"/>
                <a:gd name="T8" fmla="*/ 397 w 397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7" h="25">
                  <a:moveTo>
                    <a:pt x="397" y="0"/>
                  </a:moveTo>
                  <a:lnTo>
                    <a:pt x="0" y="0"/>
                  </a:lnTo>
                  <a:lnTo>
                    <a:pt x="3" y="25"/>
                  </a:lnTo>
                  <a:lnTo>
                    <a:pt x="393" y="25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3" name="ïṥlïḓê">
              <a:extLst>
                <a:ext uri="{FF2B5EF4-FFF2-40B4-BE49-F238E27FC236}">
                  <a16:creationId xmlns:a16="http://schemas.microsoft.com/office/drawing/2014/main" id="{E773C0BD-A8DD-4EC8-936A-34EC2432AC5A}"/>
                </a:ext>
              </a:extLst>
            </p:cNvPr>
            <p:cNvSpPr/>
            <p:nvPr/>
          </p:nvSpPr>
          <p:spPr bwMode="auto">
            <a:xfrm>
              <a:off x="4616536" y="2562229"/>
              <a:ext cx="240515" cy="15988"/>
            </a:xfrm>
            <a:custGeom>
              <a:avLst/>
              <a:gdLst>
                <a:gd name="T0" fmla="*/ 397 w 397"/>
                <a:gd name="T1" fmla="*/ 0 h 25"/>
                <a:gd name="T2" fmla="*/ 0 w 397"/>
                <a:gd name="T3" fmla="*/ 0 h 25"/>
                <a:gd name="T4" fmla="*/ 3 w 397"/>
                <a:gd name="T5" fmla="*/ 25 h 25"/>
                <a:gd name="T6" fmla="*/ 393 w 397"/>
                <a:gd name="T7" fmla="*/ 25 h 25"/>
                <a:gd name="T8" fmla="*/ 397 w 397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7" h="25">
                  <a:moveTo>
                    <a:pt x="397" y="0"/>
                  </a:moveTo>
                  <a:lnTo>
                    <a:pt x="0" y="0"/>
                  </a:lnTo>
                  <a:lnTo>
                    <a:pt x="3" y="25"/>
                  </a:lnTo>
                  <a:lnTo>
                    <a:pt x="393" y="25"/>
                  </a:lnTo>
                  <a:lnTo>
                    <a:pt x="39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4" name="îṥḻidè">
              <a:extLst>
                <a:ext uri="{FF2B5EF4-FFF2-40B4-BE49-F238E27FC236}">
                  <a16:creationId xmlns:a16="http://schemas.microsoft.com/office/drawing/2014/main" id="{BCB888B8-C655-459A-B6C0-0E9FE0B6E557}"/>
                </a:ext>
              </a:extLst>
            </p:cNvPr>
            <p:cNvSpPr/>
            <p:nvPr/>
          </p:nvSpPr>
          <p:spPr bwMode="auto">
            <a:xfrm>
              <a:off x="4608054" y="2559032"/>
              <a:ext cx="257479" cy="19185"/>
            </a:xfrm>
            <a:custGeom>
              <a:avLst/>
              <a:gdLst>
                <a:gd name="T0" fmla="*/ 425 w 425"/>
                <a:gd name="T1" fmla="*/ 0 h 30"/>
                <a:gd name="T2" fmla="*/ 0 w 425"/>
                <a:gd name="T3" fmla="*/ 0 h 30"/>
                <a:gd name="T4" fmla="*/ 4 w 425"/>
                <a:gd name="T5" fmla="*/ 30 h 30"/>
                <a:gd name="T6" fmla="*/ 17 w 425"/>
                <a:gd name="T7" fmla="*/ 30 h 30"/>
                <a:gd name="T8" fmla="*/ 14 w 425"/>
                <a:gd name="T9" fmla="*/ 5 h 30"/>
                <a:gd name="T10" fmla="*/ 411 w 425"/>
                <a:gd name="T11" fmla="*/ 5 h 30"/>
                <a:gd name="T12" fmla="*/ 407 w 425"/>
                <a:gd name="T13" fmla="*/ 30 h 30"/>
                <a:gd name="T14" fmla="*/ 420 w 425"/>
                <a:gd name="T15" fmla="*/ 30 h 30"/>
                <a:gd name="T16" fmla="*/ 425 w 425"/>
                <a:gd name="T1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5" h="30">
                  <a:moveTo>
                    <a:pt x="425" y="0"/>
                  </a:moveTo>
                  <a:lnTo>
                    <a:pt x="0" y="0"/>
                  </a:lnTo>
                  <a:lnTo>
                    <a:pt x="4" y="30"/>
                  </a:lnTo>
                  <a:lnTo>
                    <a:pt x="17" y="30"/>
                  </a:lnTo>
                  <a:lnTo>
                    <a:pt x="14" y="5"/>
                  </a:lnTo>
                  <a:lnTo>
                    <a:pt x="411" y="5"/>
                  </a:lnTo>
                  <a:lnTo>
                    <a:pt x="407" y="30"/>
                  </a:lnTo>
                  <a:lnTo>
                    <a:pt x="420" y="30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rgbClr val="66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5" name="ïs1îḑe">
              <a:extLst>
                <a:ext uri="{FF2B5EF4-FFF2-40B4-BE49-F238E27FC236}">
                  <a16:creationId xmlns:a16="http://schemas.microsoft.com/office/drawing/2014/main" id="{BCBA45A8-B8F1-4424-BA29-00590C520AD0}"/>
                </a:ext>
              </a:extLst>
            </p:cNvPr>
            <p:cNvSpPr/>
            <p:nvPr/>
          </p:nvSpPr>
          <p:spPr bwMode="auto">
            <a:xfrm>
              <a:off x="4608054" y="2559032"/>
              <a:ext cx="257479" cy="19185"/>
            </a:xfrm>
            <a:custGeom>
              <a:avLst/>
              <a:gdLst>
                <a:gd name="T0" fmla="*/ 425 w 425"/>
                <a:gd name="T1" fmla="*/ 0 h 30"/>
                <a:gd name="T2" fmla="*/ 0 w 425"/>
                <a:gd name="T3" fmla="*/ 0 h 30"/>
                <a:gd name="T4" fmla="*/ 4 w 425"/>
                <a:gd name="T5" fmla="*/ 30 h 30"/>
                <a:gd name="T6" fmla="*/ 17 w 425"/>
                <a:gd name="T7" fmla="*/ 30 h 30"/>
                <a:gd name="T8" fmla="*/ 14 w 425"/>
                <a:gd name="T9" fmla="*/ 5 h 30"/>
                <a:gd name="T10" fmla="*/ 411 w 425"/>
                <a:gd name="T11" fmla="*/ 5 h 30"/>
                <a:gd name="T12" fmla="*/ 407 w 425"/>
                <a:gd name="T13" fmla="*/ 30 h 30"/>
                <a:gd name="T14" fmla="*/ 420 w 425"/>
                <a:gd name="T15" fmla="*/ 30 h 30"/>
                <a:gd name="T16" fmla="*/ 425 w 425"/>
                <a:gd name="T1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5" h="30">
                  <a:moveTo>
                    <a:pt x="425" y="0"/>
                  </a:moveTo>
                  <a:lnTo>
                    <a:pt x="0" y="0"/>
                  </a:lnTo>
                  <a:lnTo>
                    <a:pt x="4" y="30"/>
                  </a:lnTo>
                  <a:lnTo>
                    <a:pt x="17" y="30"/>
                  </a:lnTo>
                  <a:lnTo>
                    <a:pt x="14" y="5"/>
                  </a:lnTo>
                  <a:lnTo>
                    <a:pt x="411" y="5"/>
                  </a:lnTo>
                  <a:lnTo>
                    <a:pt x="407" y="30"/>
                  </a:lnTo>
                  <a:lnTo>
                    <a:pt x="420" y="30"/>
                  </a:lnTo>
                  <a:lnTo>
                    <a:pt x="4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6" name="ïś1iḓé">
              <a:extLst>
                <a:ext uri="{FF2B5EF4-FFF2-40B4-BE49-F238E27FC236}">
                  <a16:creationId xmlns:a16="http://schemas.microsoft.com/office/drawing/2014/main" id="{195448A6-4AAA-44D9-AF6C-5F18A79E998E}"/>
                </a:ext>
              </a:extLst>
            </p:cNvPr>
            <p:cNvSpPr/>
            <p:nvPr/>
          </p:nvSpPr>
          <p:spPr bwMode="auto">
            <a:xfrm>
              <a:off x="4583215" y="2493804"/>
              <a:ext cx="305339" cy="60752"/>
            </a:xfrm>
            <a:custGeom>
              <a:avLst/>
              <a:gdLst>
                <a:gd name="T0" fmla="*/ 746 w 799"/>
                <a:gd name="T1" fmla="*/ 150 h 150"/>
                <a:gd name="T2" fmla="*/ 53 w 799"/>
                <a:gd name="T3" fmla="*/ 150 h 150"/>
                <a:gd name="T4" fmla="*/ 0 w 799"/>
                <a:gd name="T5" fmla="*/ 98 h 150"/>
                <a:gd name="T6" fmla="*/ 98 w 799"/>
                <a:gd name="T7" fmla="*/ 0 h 150"/>
                <a:gd name="T8" fmla="*/ 701 w 799"/>
                <a:gd name="T9" fmla="*/ 0 h 150"/>
                <a:gd name="T10" fmla="*/ 799 w 799"/>
                <a:gd name="T11" fmla="*/ 98 h 150"/>
                <a:gd name="T12" fmla="*/ 746 w 799"/>
                <a:gd name="T13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9" h="150">
                  <a:moveTo>
                    <a:pt x="746" y="150"/>
                  </a:moveTo>
                  <a:cubicBezTo>
                    <a:pt x="53" y="150"/>
                    <a:pt x="53" y="150"/>
                    <a:pt x="53" y="150"/>
                  </a:cubicBezTo>
                  <a:cubicBezTo>
                    <a:pt x="24" y="150"/>
                    <a:pt x="0" y="127"/>
                    <a:pt x="0" y="98"/>
                  </a:cubicBezTo>
                  <a:cubicBezTo>
                    <a:pt x="0" y="44"/>
                    <a:pt x="44" y="0"/>
                    <a:pt x="98" y="0"/>
                  </a:cubicBezTo>
                  <a:cubicBezTo>
                    <a:pt x="701" y="0"/>
                    <a:pt x="701" y="0"/>
                    <a:pt x="701" y="0"/>
                  </a:cubicBezTo>
                  <a:cubicBezTo>
                    <a:pt x="755" y="0"/>
                    <a:pt x="799" y="44"/>
                    <a:pt x="799" y="98"/>
                  </a:cubicBezTo>
                  <a:cubicBezTo>
                    <a:pt x="799" y="127"/>
                    <a:pt x="775" y="150"/>
                    <a:pt x="746" y="150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7" name="íSľïďe">
              <a:extLst>
                <a:ext uri="{FF2B5EF4-FFF2-40B4-BE49-F238E27FC236}">
                  <a16:creationId xmlns:a16="http://schemas.microsoft.com/office/drawing/2014/main" id="{D3E6C7D1-2C8C-45E6-845D-D0CF2F58E410}"/>
                </a:ext>
              </a:extLst>
            </p:cNvPr>
            <p:cNvSpPr/>
            <p:nvPr/>
          </p:nvSpPr>
          <p:spPr bwMode="auto">
            <a:xfrm>
              <a:off x="4575944" y="2486130"/>
              <a:ext cx="319879" cy="76100"/>
            </a:xfrm>
            <a:custGeom>
              <a:avLst/>
              <a:gdLst>
                <a:gd name="T0" fmla="*/ 765 w 837"/>
                <a:gd name="T1" fmla="*/ 169 h 188"/>
                <a:gd name="T2" fmla="*/ 765 w 837"/>
                <a:gd name="T3" fmla="*/ 150 h 188"/>
                <a:gd name="T4" fmla="*/ 72 w 837"/>
                <a:gd name="T5" fmla="*/ 150 h 188"/>
                <a:gd name="T6" fmla="*/ 48 w 837"/>
                <a:gd name="T7" fmla="*/ 140 h 188"/>
                <a:gd name="T8" fmla="*/ 38 w 837"/>
                <a:gd name="T9" fmla="*/ 117 h 188"/>
                <a:gd name="T10" fmla="*/ 61 w 837"/>
                <a:gd name="T11" fmla="*/ 61 h 188"/>
                <a:gd name="T12" fmla="*/ 117 w 837"/>
                <a:gd name="T13" fmla="*/ 38 h 188"/>
                <a:gd name="T14" fmla="*/ 720 w 837"/>
                <a:gd name="T15" fmla="*/ 38 h 188"/>
                <a:gd name="T16" fmla="*/ 776 w 837"/>
                <a:gd name="T17" fmla="*/ 61 h 188"/>
                <a:gd name="T18" fmla="*/ 799 w 837"/>
                <a:gd name="T19" fmla="*/ 117 h 188"/>
                <a:gd name="T20" fmla="*/ 789 w 837"/>
                <a:gd name="T21" fmla="*/ 140 h 188"/>
                <a:gd name="T22" fmla="*/ 765 w 837"/>
                <a:gd name="T23" fmla="*/ 150 h 188"/>
                <a:gd name="T24" fmla="*/ 765 w 837"/>
                <a:gd name="T25" fmla="*/ 169 h 188"/>
                <a:gd name="T26" fmla="*/ 765 w 837"/>
                <a:gd name="T27" fmla="*/ 188 h 188"/>
                <a:gd name="T28" fmla="*/ 816 w 837"/>
                <a:gd name="T29" fmla="*/ 167 h 188"/>
                <a:gd name="T30" fmla="*/ 837 w 837"/>
                <a:gd name="T31" fmla="*/ 117 h 188"/>
                <a:gd name="T32" fmla="*/ 802 w 837"/>
                <a:gd name="T33" fmla="*/ 34 h 188"/>
                <a:gd name="T34" fmla="*/ 720 w 837"/>
                <a:gd name="T35" fmla="*/ 0 h 188"/>
                <a:gd name="T36" fmla="*/ 117 w 837"/>
                <a:gd name="T37" fmla="*/ 0 h 188"/>
                <a:gd name="T38" fmla="*/ 34 w 837"/>
                <a:gd name="T39" fmla="*/ 34 h 188"/>
                <a:gd name="T40" fmla="*/ 0 w 837"/>
                <a:gd name="T41" fmla="*/ 117 h 188"/>
                <a:gd name="T42" fmla="*/ 21 w 837"/>
                <a:gd name="T43" fmla="*/ 167 h 188"/>
                <a:gd name="T44" fmla="*/ 72 w 837"/>
                <a:gd name="T45" fmla="*/ 188 h 188"/>
                <a:gd name="T46" fmla="*/ 765 w 837"/>
                <a:gd name="T47" fmla="*/ 188 h 188"/>
                <a:gd name="T48" fmla="*/ 765 w 837"/>
                <a:gd name="T49" fmla="*/ 169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37" h="188">
                  <a:moveTo>
                    <a:pt x="765" y="169"/>
                  </a:moveTo>
                  <a:cubicBezTo>
                    <a:pt x="765" y="150"/>
                    <a:pt x="765" y="150"/>
                    <a:pt x="765" y="150"/>
                  </a:cubicBezTo>
                  <a:cubicBezTo>
                    <a:pt x="72" y="150"/>
                    <a:pt x="72" y="150"/>
                    <a:pt x="72" y="150"/>
                  </a:cubicBezTo>
                  <a:cubicBezTo>
                    <a:pt x="62" y="150"/>
                    <a:pt x="54" y="146"/>
                    <a:pt x="48" y="140"/>
                  </a:cubicBezTo>
                  <a:cubicBezTo>
                    <a:pt x="42" y="134"/>
                    <a:pt x="38" y="126"/>
                    <a:pt x="38" y="117"/>
                  </a:cubicBezTo>
                  <a:cubicBezTo>
                    <a:pt x="38" y="95"/>
                    <a:pt x="47" y="75"/>
                    <a:pt x="61" y="61"/>
                  </a:cubicBezTo>
                  <a:cubicBezTo>
                    <a:pt x="75" y="47"/>
                    <a:pt x="95" y="38"/>
                    <a:pt x="117" y="38"/>
                  </a:cubicBezTo>
                  <a:cubicBezTo>
                    <a:pt x="720" y="38"/>
                    <a:pt x="720" y="38"/>
                    <a:pt x="720" y="38"/>
                  </a:cubicBezTo>
                  <a:cubicBezTo>
                    <a:pt x="742" y="38"/>
                    <a:pt x="762" y="47"/>
                    <a:pt x="776" y="61"/>
                  </a:cubicBezTo>
                  <a:cubicBezTo>
                    <a:pt x="790" y="75"/>
                    <a:pt x="799" y="95"/>
                    <a:pt x="799" y="117"/>
                  </a:cubicBezTo>
                  <a:cubicBezTo>
                    <a:pt x="799" y="126"/>
                    <a:pt x="795" y="134"/>
                    <a:pt x="789" y="140"/>
                  </a:cubicBezTo>
                  <a:cubicBezTo>
                    <a:pt x="783" y="146"/>
                    <a:pt x="775" y="150"/>
                    <a:pt x="765" y="150"/>
                  </a:cubicBezTo>
                  <a:cubicBezTo>
                    <a:pt x="765" y="169"/>
                    <a:pt x="765" y="169"/>
                    <a:pt x="765" y="169"/>
                  </a:cubicBezTo>
                  <a:cubicBezTo>
                    <a:pt x="765" y="188"/>
                    <a:pt x="765" y="188"/>
                    <a:pt x="765" y="188"/>
                  </a:cubicBezTo>
                  <a:cubicBezTo>
                    <a:pt x="785" y="188"/>
                    <a:pt x="803" y="180"/>
                    <a:pt x="816" y="167"/>
                  </a:cubicBezTo>
                  <a:cubicBezTo>
                    <a:pt x="829" y="154"/>
                    <a:pt x="837" y="136"/>
                    <a:pt x="837" y="117"/>
                  </a:cubicBezTo>
                  <a:cubicBezTo>
                    <a:pt x="837" y="85"/>
                    <a:pt x="823" y="55"/>
                    <a:pt x="802" y="34"/>
                  </a:cubicBezTo>
                  <a:cubicBezTo>
                    <a:pt x="782" y="13"/>
                    <a:pt x="752" y="0"/>
                    <a:pt x="720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85" y="0"/>
                    <a:pt x="55" y="13"/>
                    <a:pt x="34" y="34"/>
                  </a:cubicBezTo>
                  <a:cubicBezTo>
                    <a:pt x="13" y="55"/>
                    <a:pt x="0" y="85"/>
                    <a:pt x="0" y="117"/>
                  </a:cubicBezTo>
                  <a:cubicBezTo>
                    <a:pt x="0" y="136"/>
                    <a:pt x="8" y="154"/>
                    <a:pt x="21" y="167"/>
                  </a:cubicBezTo>
                  <a:cubicBezTo>
                    <a:pt x="34" y="180"/>
                    <a:pt x="52" y="188"/>
                    <a:pt x="72" y="188"/>
                  </a:cubicBezTo>
                  <a:cubicBezTo>
                    <a:pt x="765" y="188"/>
                    <a:pt x="765" y="188"/>
                    <a:pt x="765" y="188"/>
                  </a:cubicBezTo>
                  <a:lnTo>
                    <a:pt x="765" y="169"/>
                  </a:lnTo>
                  <a:close/>
                </a:path>
              </a:pathLst>
            </a:cu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8" name="ïşliďê">
              <a:extLst>
                <a:ext uri="{FF2B5EF4-FFF2-40B4-BE49-F238E27FC236}">
                  <a16:creationId xmlns:a16="http://schemas.microsoft.com/office/drawing/2014/main" id="{878971D3-E596-4E73-A424-1BE50E29EFE9}"/>
                </a:ext>
              </a:extLst>
            </p:cNvPr>
            <p:cNvSpPr/>
            <p:nvPr/>
          </p:nvSpPr>
          <p:spPr bwMode="auto">
            <a:xfrm>
              <a:off x="4714680" y="2348639"/>
              <a:ext cx="16357" cy="16626"/>
            </a:xfrm>
            <a:prstGeom prst="ellipse">
              <a:avLst/>
            </a:pr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9" name="îṩļiḍé">
              <a:extLst>
                <a:ext uri="{FF2B5EF4-FFF2-40B4-BE49-F238E27FC236}">
                  <a16:creationId xmlns:a16="http://schemas.microsoft.com/office/drawing/2014/main" id="{7DC50C50-74BA-4D90-BF05-F2BBFE89D487}"/>
                </a:ext>
              </a:extLst>
            </p:cNvPr>
            <p:cNvSpPr/>
            <p:nvPr/>
          </p:nvSpPr>
          <p:spPr bwMode="auto">
            <a:xfrm>
              <a:off x="4675906" y="2390206"/>
              <a:ext cx="15752" cy="16626"/>
            </a:xfrm>
            <a:prstGeom prst="ellipse">
              <a:avLst/>
            </a:pr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0" name="ïŝľídê">
              <a:extLst>
                <a:ext uri="{FF2B5EF4-FFF2-40B4-BE49-F238E27FC236}">
                  <a16:creationId xmlns:a16="http://schemas.microsoft.com/office/drawing/2014/main" id="{D4AFB8FE-307F-48A5-8B15-2D9F130EF23C}"/>
                </a:ext>
              </a:extLst>
            </p:cNvPr>
            <p:cNvSpPr/>
            <p:nvPr/>
          </p:nvSpPr>
          <p:spPr bwMode="auto">
            <a:xfrm>
              <a:off x="4680753" y="2441365"/>
              <a:ext cx="15752" cy="16626"/>
            </a:xfrm>
            <a:prstGeom prst="ellipse">
              <a:avLst/>
            </a:pr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1" name="îšlíḍe">
              <a:extLst>
                <a:ext uri="{FF2B5EF4-FFF2-40B4-BE49-F238E27FC236}">
                  <a16:creationId xmlns:a16="http://schemas.microsoft.com/office/drawing/2014/main" id="{73E550FF-D6AF-4AF6-A62F-E54114261097}"/>
                </a:ext>
              </a:extLst>
            </p:cNvPr>
            <p:cNvSpPr/>
            <p:nvPr/>
          </p:nvSpPr>
          <p:spPr bwMode="auto">
            <a:xfrm>
              <a:off x="4714680" y="2401717"/>
              <a:ext cx="16357" cy="16626"/>
            </a:xfrm>
            <a:prstGeom prst="ellipse">
              <a:avLst/>
            </a:pr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2" name="ïṥḷîḑé">
              <a:extLst>
                <a:ext uri="{FF2B5EF4-FFF2-40B4-BE49-F238E27FC236}">
                  <a16:creationId xmlns:a16="http://schemas.microsoft.com/office/drawing/2014/main" id="{392D07C7-6A28-497A-BE85-82DAEE358FBF}"/>
                </a:ext>
              </a:extLst>
            </p:cNvPr>
            <p:cNvSpPr/>
            <p:nvPr/>
          </p:nvSpPr>
          <p:spPr bwMode="auto">
            <a:xfrm>
              <a:off x="4720132" y="2456713"/>
              <a:ext cx="15146" cy="16626"/>
            </a:xfrm>
            <a:prstGeom prst="ellipse">
              <a:avLst/>
            </a:pr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3" name="íṧļïḍe">
              <a:extLst>
                <a:ext uri="{FF2B5EF4-FFF2-40B4-BE49-F238E27FC236}">
                  <a16:creationId xmlns:a16="http://schemas.microsoft.com/office/drawing/2014/main" id="{49300A56-0B7A-44A7-B368-BD428F1F1ECE}"/>
                </a:ext>
              </a:extLst>
            </p:cNvPr>
            <p:cNvSpPr/>
            <p:nvPr/>
          </p:nvSpPr>
          <p:spPr bwMode="auto">
            <a:xfrm>
              <a:off x="4761328" y="2433052"/>
              <a:ext cx="15752" cy="16626"/>
            </a:xfrm>
            <a:prstGeom prst="ellipse">
              <a:avLst/>
            </a:pr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4" name="iŝ1íďe">
              <a:extLst>
                <a:ext uri="{FF2B5EF4-FFF2-40B4-BE49-F238E27FC236}">
                  <a16:creationId xmlns:a16="http://schemas.microsoft.com/office/drawing/2014/main" id="{82FA0FEF-2D50-43EA-AD08-BF0971875EF6}"/>
                </a:ext>
              </a:extLst>
            </p:cNvPr>
            <p:cNvSpPr/>
            <p:nvPr/>
          </p:nvSpPr>
          <p:spPr bwMode="auto">
            <a:xfrm>
              <a:off x="4790409" y="2390206"/>
              <a:ext cx="16357" cy="16626"/>
            </a:xfrm>
            <a:prstGeom prst="ellipse">
              <a:avLst/>
            </a:pr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5" name="îšḻîḋe">
              <a:extLst>
                <a:ext uri="{FF2B5EF4-FFF2-40B4-BE49-F238E27FC236}">
                  <a16:creationId xmlns:a16="http://schemas.microsoft.com/office/drawing/2014/main" id="{73F8C499-D0B1-4168-9FCA-514185841C73}"/>
                </a:ext>
              </a:extLst>
            </p:cNvPr>
            <p:cNvSpPr/>
            <p:nvPr/>
          </p:nvSpPr>
          <p:spPr bwMode="auto">
            <a:xfrm>
              <a:off x="4761328" y="2360150"/>
              <a:ext cx="15752" cy="17266"/>
            </a:xfrm>
            <a:prstGeom prst="ellipse">
              <a:avLst/>
            </a:pr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6" name="íš1íḋe">
              <a:extLst>
                <a:ext uri="{FF2B5EF4-FFF2-40B4-BE49-F238E27FC236}">
                  <a16:creationId xmlns:a16="http://schemas.microsoft.com/office/drawing/2014/main" id="{D166244C-17F0-4361-AACA-00CFC40BC2D8}"/>
                </a:ext>
              </a:extLst>
            </p:cNvPr>
            <p:cNvSpPr/>
            <p:nvPr/>
          </p:nvSpPr>
          <p:spPr bwMode="auto">
            <a:xfrm>
              <a:off x="4790409" y="2460550"/>
              <a:ext cx="16357" cy="17266"/>
            </a:xfrm>
            <a:prstGeom prst="ellipse">
              <a:avLst/>
            </a:pr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7" name="ïṩļiḋè">
              <a:extLst>
                <a:ext uri="{FF2B5EF4-FFF2-40B4-BE49-F238E27FC236}">
                  <a16:creationId xmlns:a16="http://schemas.microsoft.com/office/drawing/2014/main" id="{EEF996E4-2409-499B-B27F-0143A4E24235}"/>
                </a:ext>
              </a:extLst>
            </p:cNvPr>
            <p:cNvSpPr/>
            <p:nvPr/>
          </p:nvSpPr>
          <p:spPr bwMode="auto">
            <a:xfrm>
              <a:off x="4606237" y="2738729"/>
              <a:ext cx="260507" cy="27498"/>
            </a:xfrm>
            <a:custGeom>
              <a:avLst/>
              <a:gdLst>
                <a:gd name="T0" fmla="*/ 682 w 682"/>
                <a:gd name="T1" fmla="*/ 0 h 68"/>
                <a:gd name="T2" fmla="*/ 594 w 682"/>
                <a:gd name="T3" fmla="*/ 68 h 68"/>
                <a:gd name="T4" fmla="*/ 89 w 682"/>
                <a:gd name="T5" fmla="*/ 68 h 68"/>
                <a:gd name="T6" fmla="*/ 0 w 682"/>
                <a:gd name="T7" fmla="*/ 0 h 68"/>
                <a:gd name="T8" fmla="*/ 682 w 682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2" h="68">
                  <a:moveTo>
                    <a:pt x="682" y="0"/>
                  </a:moveTo>
                  <a:cubicBezTo>
                    <a:pt x="672" y="40"/>
                    <a:pt x="635" y="68"/>
                    <a:pt x="594" y="68"/>
                  </a:cubicBezTo>
                  <a:cubicBezTo>
                    <a:pt x="89" y="68"/>
                    <a:pt x="89" y="68"/>
                    <a:pt x="89" y="68"/>
                  </a:cubicBezTo>
                  <a:cubicBezTo>
                    <a:pt x="47" y="68"/>
                    <a:pt x="11" y="40"/>
                    <a:pt x="0" y="0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8" name="isḻïḑé">
              <a:extLst>
                <a:ext uri="{FF2B5EF4-FFF2-40B4-BE49-F238E27FC236}">
                  <a16:creationId xmlns:a16="http://schemas.microsoft.com/office/drawing/2014/main" id="{F1F9D00E-159F-4DD9-90CB-C0D8E74A46F3}"/>
                </a:ext>
              </a:extLst>
            </p:cNvPr>
            <p:cNvSpPr/>
            <p:nvPr/>
          </p:nvSpPr>
          <p:spPr bwMode="auto">
            <a:xfrm>
              <a:off x="4598360" y="2731056"/>
              <a:ext cx="275653" cy="42846"/>
            </a:xfrm>
            <a:custGeom>
              <a:avLst/>
              <a:gdLst>
                <a:gd name="T0" fmla="*/ 702 w 722"/>
                <a:gd name="T1" fmla="*/ 19 h 106"/>
                <a:gd name="T2" fmla="*/ 684 w 722"/>
                <a:gd name="T3" fmla="*/ 14 h 106"/>
                <a:gd name="T4" fmla="*/ 614 w 722"/>
                <a:gd name="T5" fmla="*/ 68 h 106"/>
                <a:gd name="T6" fmla="*/ 109 w 722"/>
                <a:gd name="T7" fmla="*/ 68 h 106"/>
                <a:gd name="T8" fmla="*/ 38 w 722"/>
                <a:gd name="T9" fmla="*/ 14 h 106"/>
                <a:gd name="T10" fmla="*/ 20 w 722"/>
                <a:gd name="T11" fmla="*/ 19 h 106"/>
                <a:gd name="T12" fmla="*/ 20 w 722"/>
                <a:gd name="T13" fmla="*/ 38 h 106"/>
                <a:gd name="T14" fmla="*/ 702 w 722"/>
                <a:gd name="T15" fmla="*/ 38 h 106"/>
                <a:gd name="T16" fmla="*/ 702 w 722"/>
                <a:gd name="T17" fmla="*/ 19 h 106"/>
                <a:gd name="T18" fmla="*/ 684 w 722"/>
                <a:gd name="T19" fmla="*/ 14 h 106"/>
                <a:gd name="T20" fmla="*/ 702 w 722"/>
                <a:gd name="T21" fmla="*/ 19 h 106"/>
                <a:gd name="T22" fmla="*/ 702 w 722"/>
                <a:gd name="T23" fmla="*/ 0 h 106"/>
                <a:gd name="T24" fmla="*/ 20 w 722"/>
                <a:gd name="T25" fmla="*/ 0 h 106"/>
                <a:gd name="T26" fmla="*/ 5 w 722"/>
                <a:gd name="T27" fmla="*/ 7 h 106"/>
                <a:gd name="T28" fmla="*/ 2 w 722"/>
                <a:gd name="T29" fmla="*/ 24 h 106"/>
                <a:gd name="T30" fmla="*/ 109 w 722"/>
                <a:gd name="T31" fmla="*/ 106 h 106"/>
                <a:gd name="T32" fmla="*/ 614 w 722"/>
                <a:gd name="T33" fmla="*/ 106 h 106"/>
                <a:gd name="T34" fmla="*/ 720 w 722"/>
                <a:gd name="T35" fmla="*/ 24 h 106"/>
                <a:gd name="T36" fmla="*/ 717 w 722"/>
                <a:gd name="T37" fmla="*/ 7 h 106"/>
                <a:gd name="T38" fmla="*/ 702 w 722"/>
                <a:gd name="T39" fmla="*/ 0 h 106"/>
                <a:gd name="T40" fmla="*/ 702 w 722"/>
                <a:gd name="T41" fmla="*/ 19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22" h="106">
                  <a:moveTo>
                    <a:pt x="702" y="19"/>
                  </a:moveTo>
                  <a:cubicBezTo>
                    <a:pt x="684" y="14"/>
                    <a:pt x="684" y="14"/>
                    <a:pt x="684" y="14"/>
                  </a:cubicBezTo>
                  <a:cubicBezTo>
                    <a:pt x="676" y="46"/>
                    <a:pt x="647" y="68"/>
                    <a:pt x="614" y="68"/>
                  </a:cubicBezTo>
                  <a:cubicBezTo>
                    <a:pt x="109" y="68"/>
                    <a:pt x="109" y="68"/>
                    <a:pt x="109" y="68"/>
                  </a:cubicBezTo>
                  <a:cubicBezTo>
                    <a:pt x="76" y="68"/>
                    <a:pt x="47" y="46"/>
                    <a:pt x="38" y="14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702" y="38"/>
                    <a:pt x="702" y="38"/>
                    <a:pt x="702" y="38"/>
                  </a:cubicBezTo>
                  <a:cubicBezTo>
                    <a:pt x="702" y="19"/>
                    <a:pt x="702" y="19"/>
                    <a:pt x="702" y="19"/>
                  </a:cubicBezTo>
                  <a:cubicBezTo>
                    <a:pt x="684" y="14"/>
                    <a:pt x="684" y="14"/>
                    <a:pt x="684" y="14"/>
                  </a:cubicBezTo>
                  <a:cubicBezTo>
                    <a:pt x="702" y="19"/>
                    <a:pt x="702" y="19"/>
                    <a:pt x="702" y="19"/>
                  </a:cubicBezTo>
                  <a:cubicBezTo>
                    <a:pt x="702" y="0"/>
                    <a:pt x="702" y="0"/>
                    <a:pt x="702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4" y="0"/>
                    <a:pt x="9" y="3"/>
                    <a:pt x="5" y="7"/>
                  </a:cubicBezTo>
                  <a:cubicBezTo>
                    <a:pt x="2" y="12"/>
                    <a:pt x="0" y="18"/>
                    <a:pt x="2" y="24"/>
                  </a:cubicBezTo>
                  <a:cubicBezTo>
                    <a:pt x="15" y="72"/>
                    <a:pt x="59" y="106"/>
                    <a:pt x="109" y="106"/>
                  </a:cubicBezTo>
                  <a:cubicBezTo>
                    <a:pt x="614" y="106"/>
                    <a:pt x="614" y="106"/>
                    <a:pt x="614" y="106"/>
                  </a:cubicBezTo>
                  <a:cubicBezTo>
                    <a:pt x="664" y="106"/>
                    <a:pt x="708" y="72"/>
                    <a:pt x="720" y="24"/>
                  </a:cubicBezTo>
                  <a:cubicBezTo>
                    <a:pt x="722" y="18"/>
                    <a:pt x="721" y="12"/>
                    <a:pt x="717" y="7"/>
                  </a:cubicBezTo>
                  <a:cubicBezTo>
                    <a:pt x="714" y="3"/>
                    <a:pt x="708" y="0"/>
                    <a:pt x="702" y="0"/>
                  </a:cubicBezTo>
                  <a:lnTo>
                    <a:pt x="702" y="19"/>
                  </a:lnTo>
                  <a:close/>
                </a:path>
              </a:pathLst>
            </a:cu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9" name="ï$líḋè">
              <a:extLst>
                <a:ext uri="{FF2B5EF4-FFF2-40B4-BE49-F238E27FC236}">
                  <a16:creationId xmlns:a16="http://schemas.microsoft.com/office/drawing/2014/main" id="{EB82F802-5516-4CDB-9D2A-B7C487D2212C}"/>
                </a:ext>
              </a:extLst>
            </p:cNvPr>
            <p:cNvSpPr/>
            <p:nvPr/>
          </p:nvSpPr>
          <p:spPr bwMode="auto">
            <a:xfrm>
              <a:off x="4511727" y="2845524"/>
              <a:ext cx="211435" cy="84413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0" name="ïs1iḓè">
              <a:extLst>
                <a:ext uri="{FF2B5EF4-FFF2-40B4-BE49-F238E27FC236}">
                  <a16:creationId xmlns:a16="http://schemas.microsoft.com/office/drawing/2014/main" id="{E9116D66-4FE6-412A-A596-7AEE23EB712C}"/>
                </a:ext>
              </a:extLst>
            </p:cNvPr>
            <p:cNvSpPr/>
            <p:nvPr/>
          </p:nvSpPr>
          <p:spPr bwMode="auto">
            <a:xfrm>
              <a:off x="4598966" y="2769424"/>
              <a:ext cx="163575" cy="761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1" name="iślîḋé">
              <a:extLst>
                <a:ext uri="{FF2B5EF4-FFF2-40B4-BE49-F238E27FC236}">
                  <a16:creationId xmlns:a16="http://schemas.microsoft.com/office/drawing/2014/main" id="{FADDD780-20FD-4B64-8317-01FD2EF1C7FB}"/>
                </a:ext>
              </a:extLst>
            </p:cNvPr>
            <p:cNvSpPr/>
            <p:nvPr/>
          </p:nvSpPr>
          <p:spPr bwMode="auto">
            <a:xfrm>
              <a:off x="4452354" y="2769424"/>
              <a:ext cx="587050" cy="76100"/>
            </a:xfrm>
            <a:prstGeom prst="rect">
              <a:avLst/>
            </a:pr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2" name="îşļîḓê">
              <a:extLst>
                <a:ext uri="{FF2B5EF4-FFF2-40B4-BE49-F238E27FC236}">
                  <a16:creationId xmlns:a16="http://schemas.microsoft.com/office/drawing/2014/main" id="{32871B2A-D0BF-4021-9AEC-92E23E124268}"/>
                </a:ext>
              </a:extLst>
            </p:cNvPr>
            <p:cNvSpPr/>
            <p:nvPr/>
          </p:nvSpPr>
          <p:spPr bwMode="auto">
            <a:xfrm>
              <a:off x="4445085" y="2761751"/>
              <a:ext cx="601590" cy="91447"/>
            </a:xfrm>
            <a:custGeom>
              <a:avLst/>
              <a:gdLst>
                <a:gd name="T0" fmla="*/ 981 w 993"/>
                <a:gd name="T1" fmla="*/ 131 h 143"/>
                <a:gd name="T2" fmla="*/ 981 w 993"/>
                <a:gd name="T3" fmla="*/ 119 h 143"/>
                <a:gd name="T4" fmla="*/ 24 w 993"/>
                <a:gd name="T5" fmla="*/ 119 h 143"/>
                <a:gd name="T6" fmla="*/ 24 w 993"/>
                <a:gd name="T7" fmla="*/ 24 h 143"/>
                <a:gd name="T8" fmla="*/ 969 w 993"/>
                <a:gd name="T9" fmla="*/ 24 h 143"/>
                <a:gd name="T10" fmla="*/ 969 w 993"/>
                <a:gd name="T11" fmla="*/ 131 h 143"/>
                <a:gd name="T12" fmla="*/ 981 w 993"/>
                <a:gd name="T13" fmla="*/ 131 h 143"/>
                <a:gd name="T14" fmla="*/ 981 w 993"/>
                <a:gd name="T15" fmla="*/ 119 h 143"/>
                <a:gd name="T16" fmla="*/ 981 w 993"/>
                <a:gd name="T17" fmla="*/ 131 h 143"/>
                <a:gd name="T18" fmla="*/ 993 w 993"/>
                <a:gd name="T19" fmla="*/ 131 h 143"/>
                <a:gd name="T20" fmla="*/ 993 w 993"/>
                <a:gd name="T21" fmla="*/ 0 h 143"/>
                <a:gd name="T22" fmla="*/ 0 w 993"/>
                <a:gd name="T23" fmla="*/ 0 h 143"/>
                <a:gd name="T24" fmla="*/ 0 w 993"/>
                <a:gd name="T25" fmla="*/ 143 h 143"/>
                <a:gd name="T26" fmla="*/ 993 w 993"/>
                <a:gd name="T27" fmla="*/ 143 h 143"/>
                <a:gd name="T28" fmla="*/ 993 w 993"/>
                <a:gd name="T29" fmla="*/ 131 h 143"/>
                <a:gd name="T30" fmla="*/ 981 w 993"/>
                <a:gd name="T31" fmla="*/ 131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93" h="143">
                  <a:moveTo>
                    <a:pt x="981" y="131"/>
                  </a:moveTo>
                  <a:lnTo>
                    <a:pt x="981" y="119"/>
                  </a:lnTo>
                  <a:lnTo>
                    <a:pt x="24" y="119"/>
                  </a:lnTo>
                  <a:lnTo>
                    <a:pt x="24" y="24"/>
                  </a:lnTo>
                  <a:lnTo>
                    <a:pt x="969" y="24"/>
                  </a:lnTo>
                  <a:lnTo>
                    <a:pt x="969" y="131"/>
                  </a:lnTo>
                  <a:lnTo>
                    <a:pt x="981" y="131"/>
                  </a:lnTo>
                  <a:lnTo>
                    <a:pt x="981" y="119"/>
                  </a:lnTo>
                  <a:lnTo>
                    <a:pt x="981" y="131"/>
                  </a:lnTo>
                  <a:lnTo>
                    <a:pt x="993" y="131"/>
                  </a:lnTo>
                  <a:lnTo>
                    <a:pt x="993" y="0"/>
                  </a:lnTo>
                  <a:lnTo>
                    <a:pt x="0" y="0"/>
                  </a:lnTo>
                  <a:lnTo>
                    <a:pt x="0" y="143"/>
                  </a:lnTo>
                  <a:lnTo>
                    <a:pt x="993" y="143"/>
                  </a:lnTo>
                  <a:lnTo>
                    <a:pt x="993" y="131"/>
                  </a:lnTo>
                  <a:lnTo>
                    <a:pt x="981" y="131"/>
                  </a:lnTo>
                  <a:close/>
                </a:path>
              </a:pathLst>
            </a:cu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3" name="îsľïḋê">
              <a:extLst>
                <a:ext uri="{FF2B5EF4-FFF2-40B4-BE49-F238E27FC236}">
                  <a16:creationId xmlns:a16="http://schemas.microsoft.com/office/drawing/2014/main" id="{8D766537-2C01-46DF-A286-9F19E25644B5}"/>
                </a:ext>
              </a:extLst>
            </p:cNvPr>
            <p:cNvSpPr/>
            <p:nvPr/>
          </p:nvSpPr>
          <p:spPr bwMode="auto">
            <a:xfrm>
              <a:off x="4591697" y="2761751"/>
              <a:ext cx="14540" cy="91447"/>
            </a:xfrm>
            <a:custGeom>
              <a:avLst/>
              <a:gdLst>
                <a:gd name="T0" fmla="*/ 0 w 38"/>
                <a:gd name="T1" fmla="*/ 19 h 227"/>
                <a:gd name="T2" fmla="*/ 0 w 38"/>
                <a:gd name="T3" fmla="*/ 209 h 227"/>
                <a:gd name="T4" fmla="*/ 19 w 38"/>
                <a:gd name="T5" fmla="*/ 227 h 227"/>
                <a:gd name="T6" fmla="*/ 38 w 38"/>
                <a:gd name="T7" fmla="*/ 209 h 227"/>
                <a:gd name="T8" fmla="*/ 38 w 38"/>
                <a:gd name="T9" fmla="*/ 19 h 227"/>
                <a:gd name="T10" fmla="*/ 19 w 38"/>
                <a:gd name="T11" fmla="*/ 0 h 227"/>
                <a:gd name="T12" fmla="*/ 0 w 38"/>
                <a:gd name="T13" fmla="*/ 19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227">
                  <a:moveTo>
                    <a:pt x="0" y="19"/>
                  </a:moveTo>
                  <a:cubicBezTo>
                    <a:pt x="0" y="209"/>
                    <a:pt x="0" y="209"/>
                    <a:pt x="0" y="209"/>
                  </a:cubicBezTo>
                  <a:cubicBezTo>
                    <a:pt x="0" y="219"/>
                    <a:pt x="9" y="227"/>
                    <a:pt x="19" y="227"/>
                  </a:cubicBezTo>
                  <a:cubicBezTo>
                    <a:pt x="30" y="227"/>
                    <a:pt x="38" y="219"/>
                    <a:pt x="38" y="20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9"/>
                    <a:pt x="30" y="0"/>
                    <a:pt x="19" y="0"/>
                  </a:cubicBezTo>
                  <a:cubicBezTo>
                    <a:pt x="9" y="0"/>
                    <a:pt x="0" y="9"/>
                    <a:pt x="0" y="19"/>
                  </a:cubicBezTo>
                </a:path>
              </a:pathLst>
            </a:cu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4" name="iŝľíḓe">
              <a:extLst>
                <a:ext uri="{FF2B5EF4-FFF2-40B4-BE49-F238E27FC236}">
                  <a16:creationId xmlns:a16="http://schemas.microsoft.com/office/drawing/2014/main" id="{941BC301-BEB9-4DBC-A291-9CA4D113EAB5}"/>
                </a:ext>
              </a:extLst>
            </p:cNvPr>
            <p:cNvSpPr/>
            <p:nvPr/>
          </p:nvSpPr>
          <p:spPr bwMode="auto">
            <a:xfrm>
              <a:off x="4755876" y="2761751"/>
              <a:ext cx="13934" cy="91447"/>
            </a:xfrm>
            <a:custGeom>
              <a:avLst/>
              <a:gdLst>
                <a:gd name="T0" fmla="*/ 0 w 37"/>
                <a:gd name="T1" fmla="*/ 19 h 227"/>
                <a:gd name="T2" fmla="*/ 0 w 37"/>
                <a:gd name="T3" fmla="*/ 209 h 227"/>
                <a:gd name="T4" fmla="*/ 18 w 37"/>
                <a:gd name="T5" fmla="*/ 227 h 227"/>
                <a:gd name="T6" fmla="*/ 37 w 37"/>
                <a:gd name="T7" fmla="*/ 209 h 227"/>
                <a:gd name="T8" fmla="*/ 37 w 37"/>
                <a:gd name="T9" fmla="*/ 19 h 227"/>
                <a:gd name="T10" fmla="*/ 18 w 37"/>
                <a:gd name="T11" fmla="*/ 0 h 227"/>
                <a:gd name="T12" fmla="*/ 0 w 37"/>
                <a:gd name="T13" fmla="*/ 19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227">
                  <a:moveTo>
                    <a:pt x="0" y="19"/>
                  </a:moveTo>
                  <a:cubicBezTo>
                    <a:pt x="0" y="209"/>
                    <a:pt x="0" y="209"/>
                    <a:pt x="0" y="209"/>
                  </a:cubicBezTo>
                  <a:cubicBezTo>
                    <a:pt x="0" y="219"/>
                    <a:pt x="8" y="227"/>
                    <a:pt x="18" y="227"/>
                  </a:cubicBezTo>
                  <a:cubicBezTo>
                    <a:pt x="29" y="227"/>
                    <a:pt x="37" y="219"/>
                    <a:pt x="37" y="209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7" y="9"/>
                    <a:pt x="29" y="0"/>
                    <a:pt x="18" y="0"/>
                  </a:cubicBezTo>
                  <a:cubicBezTo>
                    <a:pt x="8" y="0"/>
                    <a:pt x="0" y="9"/>
                    <a:pt x="0" y="19"/>
                  </a:cubicBezTo>
                </a:path>
              </a:pathLst>
            </a:cu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5" name="îşļîḓe">
              <a:extLst>
                <a:ext uri="{FF2B5EF4-FFF2-40B4-BE49-F238E27FC236}">
                  <a16:creationId xmlns:a16="http://schemas.microsoft.com/office/drawing/2014/main" id="{59B5C9AA-2390-4A63-85B2-791290596109}"/>
                </a:ext>
              </a:extLst>
            </p:cNvPr>
            <p:cNvSpPr/>
            <p:nvPr/>
          </p:nvSpPr>
          <p:spPr bwMode="auto">
            <a:xfrm>
              <a:off x="4378444" y="2834014"/>
              <a:ext cx="716698" cy="118307"/>
            </a:xfrm>
            <a:custGeom>
              <a:avLst/>
              <a:gdLst>
                <a:gd name="T0" fmla="*/ 1166 w 1183"/>
                <a:gd name="T1" fmla="*/ 167 h 185"/>
                <a:gd name="T2" fmla="*/ 1166 w 1183"/>
                <a:gd name="T3" fmla="*/ 150 h 185"/>
                <a:gd name="T4" fmla="*/ 35 w 1183"/>
                <a:gd name="T5" fmla="*/ 150 h 185"/>
                <a:gd name="T6" fmla="*/ 35 w 1183"/>
                <a:gd name="T7" fmla="*/ 36 h 185"/>
                <a:gd name="T8" fmla="*/ 1148 w 1183"/>
                <a:gd name="T9" fmla="*/ 36 h 185"/>
                <a:gd name="T10" fmla="*/ 1148 w 1183"/>
                <a:gd name="T11" fmla="*/ 167 h 185"/>
                <a:gd name="T12" fmla="*/ 1166 w 1183"/>
                <a:gd name="T13" fmla="*/ 167 h 185"/>
                <a:gd name="T14" fmla="*/ 1166 w 1183"/>
                <a:gd name="T15" fmla="*/ 150 h 185"/>
                <a:gd name="T16" fmla="*/ 1166 w 1183"/>
                <a:gd name="T17" fmla="*/ 167 h 185"/>
                <a:gd name="T18" fmla="*/ 1183 w 1183"/>
                <a:gd name="T19" fmla="*/ 167 h 185"/>
                <a:gd name="T20" fmla="*/ 1183 w 1183"/>
                <a:gd name="T21" fmla="*/ 0 h 185"/>
                <a:gd name="T22" fmla="*/ 0 w 1183"/>
                <a:gd name="T23" fmla="*/ 0 h 185"/>
                <a:gd name="T24" fmla="*/ 0 w 1183"/>
                <a:gd name="T25" fmla="*/ 185 h 185"/>
                <a:gd name="T26" fmla="*/ 1183 w 1183"/>
                <a:gd name="T27" fmla="*/ 185 h 185"/>
                <a:gd name="T28" fmla="*/ 1183 w 1183"/>
                <a:gd name="T29" fmla="*/ 167 h 185"/>
                <a:gd name="T30" fmla="*/ 1166 w 1183"/>
                <a:gd name="T31" fmla="*/ 167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3" h="185">
                  <a:moveTo>
                    <a:pt x="1166" y="167"/>
                  </a:moveTo>
                  <a:lnTo>
                    <a:pt x="1166" y="150"/>
                  </a:lnTo>
                  <a:lnTo>
                    <a:pt x="35" y="150"/>
                  </a:lnTo>
                  <a:lnTo>
                    <a:pt x="35" y="36"/>
                  </a:lnTo>
                  <a:lnTo>
                    <a:pt x="1148" y="36"/>
                  </a:lnTo>
                  <a:lnTo>
                    <a:pt x="1148" y="167"/>
                  </a:lnTo>
                  <a:lnTo>
                    <a:pt x="1166" y="167"/>
                  </a:lnTo>
                  <a:lnTo>
                    <a:pt x="1166" y="150"/>
                  </a:lnTo>
                  <a:lnTo>
                    <a:pt x="1166" y="167"/>
                  </a:lnTo>
                  <a:lnTo>
                    <a:pt x="1183" y="167"/>
                  </a:lnTo>
                  <a:lnTo>
                    <a:pt x="1183" y="0"/>
                  </a:lnTo>
                  <a:lnTo>
                    <a:pt x="0" y="0"/>
                  </a:lnTo>
                  <a:lnTo>
                    <a:pt x="0" y="185"/>
                  </a:lnTo>
                  <a:lnTo>
                    <a:pt x="1183" y="185"/>
                  </a:lnTo>
                  <a:lnTo>
                    <a:pt x="1183" y="167"/>
                  </a:lnTo>
                  <a:lnTo>
                    <a:pt x="1166" y="167"/>
                  </a:lnTo>
                  <a:close/>
                </a:path>
              </a:pathLst>
            </a:cu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6" name="ïšḷiďe">
              <a:extLst>
                <a:ext uri="{FF2B5EF4-FFF2-40B4-BE49-F238E27FC236}">
                  <a16:creationId xmlns:a16="http://schemas.microsoft.com/office/drawing/2014/main" id="{41F2AAF6-BA47-4BD0-94DF-AAD97FC6884F}"/>
                </a:ext>
              </a:extLst>
            </p:cNvPr>
            <p:cNvSpPr/>
            <p:nvPr/>
          </p:nvSpPr>
          <p:spPr bwMode="auto">
            <a:xfrm>
              <a:off x="4504456" y="2837851"/>
              <a:ext cx="14540" cy="110632"/>
            </a:xfrm>
            <a:custGeom>
              <a:avLst/>
              <a:gdLst>
                <a:gd name="T0" fmla="*/ 0 w 38"/>
                <a:gd name="T1" fmla="*/ 19 h 274"/>
                <a:gd name="T2" fmla="*/ 0 w 38"/>
                <a:gd name="T3" fmla="*/ 255 h 274"/>
                <a:gd name="T4" fmla="*/ 19 w 38"/>
                <a:gd name="T5" fmla="*/ 274 h 274"/>
                <a:gd name="T6" fmla="*/ 38 w 38"/>
                <a:gd name="T7" fmla="*/ 255 h 274"/>
                <a:gd name="T8" fmla="*/ 38 w 38"/>
                <a:gd name="T9" fmla="*/ 19 h 274"/>
                <a:gd name="T10" fmla="*/ 19 w 38"/>
                <a:gd name="T11" fmla="*/ 0 h 274"/>
                <a:gd name="T12" fmla="*/ 0 w 38"/>
                <a:gd name="T13" fmla="*/ 19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274">
                  <a:moveTo>
                    <a:pt x="0" y="19"/>
                  </a:moveTo>
                  <a:cubicBezTo>
                    <a:pt x="0" y="255"/>
                    <a:pt x="0" y="255"/>
                    <a:pt x="0" y="255"/>
                  </a:cubicBezTo>
                  <a:cubicBezTo>
                    <a:pt x="0" y="265"/>
                    <a:pt x="9" y="274"/>
                    <a:pt x="19" y="274"/>
                  </a:cubicBezTo>
                  <a:cubicBezTo>
                    <a:pt x="30" y="274"/>
                    <a:pt x="38" y="265"/>
                    <a:pt x="38" y="255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8"/>
                    <a:pt x="30" y="0"/>
                    <a:pt x="19" y="0"/>
                  </a:cubicBezTo>
                  <a:cubicBezTo>
                    <a:pt x="9" y="0"/>
                    <a:pt x="0" y="8"/>
                    <a:pt x="0" y="19"/>
                  </a:cubicBezTo>
                </a:path>
              </a:pathLst>
            </a:cu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7" name="iṡḷiḋé">
              <a:extLst>
                <a:ext uri="{FF2B5EF4-FFF2-40B4-BE49-F238E27FC236}">
                  <a16:creationId xmlns:a16="http://schemas.microsoft.com/office/drawing/2014/main" id="{433BD764-48C0-49DE-A279-54348F12CAA6}"/>
                </a:ext>
              </a:extLst>
            </p:cNvPr>
            <p:cNvSpPr/>
            <p:nvPr/>
          </p:nvSpPr>
          <p:spPr bwMode="auto">
            <a:xfrm>
              <a:off x="4716497" y="2841048"/>
              <a:ext cx="13934" cy="107435"/>
            </a:xfrm>
            <a:custGeom>
              <a:avLst/>
              <a:gdLst>
                <a:gd name="T0" fmla="*/ 0 w 37"/>
                <a:gd name="T1" fmla="*/ 18 h 267"/>
                <a:gd name="T2" fmla="*/ 0 w 37"/>
                <a:gd name="T3" fmla="*/ 248 h 267"/>
                <a:gd name="T4" fmla="*/ 18 w 37"/>
                <a:gd name="T5" fmla="*/ 267 h 267"/>
                <a:gd name="T6" fmla="*/ 37 w 37"/>
                <a:gd name="T7" fmla="*/ 248 h 267"/>
                <a:gd name="T8" fmla="*/ 37 w 37"/>
                <a:gd name="T9" fmla="*/ 18 h 267"/>
                <a:gd name="T10" fmla="*/ 18 w 37"/>
                <a:gd name="T11" fmla="*/ 0 h 267"/>
                <a:gd name="T12" fmla="*/ 0 w 37"/>
                <a:gd name="T13" fmla="*/ 18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267">
                  <a:moveTo>
                    <a:pt x="0" y="18"/>
                  </a:moveTo>
                  <a:cubicBezTo>
                    <a:pt x="0" y="248"/>
                    <a:pt x="0" y="248"/>
                    <a:pt x="0" y="248"/>
                  </a:cubicBezTo>
                  <a:cubicBezTo>
                    <a:pt x="0" y="258"/>
                    <a:pt x="8" y="267"/>
                    <a:pt x="18" y="267"/>
                  </a:cubicBezTo>
                  <a:cubicBezTo>
                    <a:pt x="29" y="267"/>
                    <a:pt x="37" y="258"/>
                    <a:pt x="37" y="248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7" y="8"/>
                    <a:pt x="29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</a:path>
              </a:pathLst>
            </a:cu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8" name="iśľíḓe">
              <a:extLst>
                <a:ext uri="{FF2B5EF4-FFF2-40B4-BE49-F238E27FC236}">
                  <a16:creationId xmlns:a16="http://schemas.microsoft.com/office/drawing/2014/main" id="{ED06B141-2C7F-4D3D-B7D8-1F947ECAEE30}"/>
                </a:ext>
              </a:extLst>
            </p:cNvPr>
            <p:cNvSpPr/>
            <p:nvPr/>
          </p:nvSpPr>
          <p:spPr bwMode="auto">
            <a:xfrm>
              <a:off x="4560798" y="2877499"/>
              <a:ext cx="13934" cy="30695"/>
            </a:xfrm>
            <a:prstGeom prst="rect">
              <a:avLst/>
            </a:pr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9" name="ïSḻíḓê">
              <a:extLst>
                <a:ext uri="{FF2B5EF4-FFF2-40B4-BE49-F238E27FC236}">
                  <a16:creationId xmlns:a16="http://schemas.microsoft.com/office/drawing/2014/main" id="{0EEC45C5-3204-4E94-BC14-67FA85465FDF}"/>
                </a:ext>
              </a:extLst>
            </p:cNvPr>
            <p:cNvSpPr/>
            <p:nvPr/>
          </p:nvSpPr>
          <p:spPr bwMode="auto">
            <a:xfrm>
              <a:off x="4560798" y="2877499"/>
              <a:ext cx="13934" cy="30695"/>
            </a:xfrm>
            <a:custGeom>
              <a:avLst/>
              <a:gdLst>
                <a:gd name="T0" fmla="*/ 0 w 23"/>
                <a:gd name="T1" fmla="*/ 0 h 48"/>
                <a:gd name="T2" fmla="*/ 0 w 23"/>
                <a:gd name="T3" fmla="*/ 48 h 48"/>
                <a:gd name="T4" fmla="*/ 23 w 23"/>
                <a:gd name="T5" fmla="*/ 48 h 48"/>
                <a:gd name="T6" fmla="*/ 23 w 23"/>
                <a:gd name="T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8">
                  <a:moveTo>
                    <a:pt x="0" y="0"/>
                  </a:moveTo>
                  <a:lnTo>
                    <a:pt x="0" y="48"/>
                  </a:lnTo>
                  <a:lnTo>
                    <a:pt x="23" y="48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0" name="išļiďè">
              <a:extLst>
                <a:ext uri="{FF2B5EF4-FFF2-40B4-BE49-F238E27FC236}">
                  <a16:creationId xmlns:a16="http://schemas.microsoft.com/office/drawing/2014/main" id="{F6430D0A-917E-47B8-B5C2-21E7F038CF5E}"/>
                </a:ext>
              </a:extLst>
            </p:cNvPr>
            <p:cNvSpPr/>
            <p:nvPr/>
          </p:nvSpPr>
          <p:spPr bwMode="auto">
            <a:xfrm>
              <a:off x="4600783" y="2877499"/>
              <a:ext cx="14540" cy="30695"/>
            </a:xfrm>
            <a:prstGeom prst="rect">
              <a:avLst/>
            </a:pr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1" name="išlíḑê">
              <a:extLst>
                <a:ext uri="{FF2B5EF4-FFF2-40B4-BE49-F238E27FC236}">
                  <a16:creationId xmlns:a16="http://schemas.microsoft.com/office/drawing/2014/main" id="{033AD698-73E1-438B-AE42-86131F29A2CF}"/>
                </a:ext>
              </a:extLst>
            </p:cNvPr>
            <p:cNvSpPr/>
            <p:nvPr/>
          </p:nvSpPr>
          <p:spPr bwMode="auto">
            <a:xfrm>
              <a:off x="4600783" y="2877499"/>
              <a:ext cx="14540" cy="30695"/>
            </a:xfrm>
            <a:custGeom>
              <a:avLst/>
              <a:gdLst>
                <a:gd name="T0" fmla="*/ 0 w 24"/>
                <a:gd name="T1" fmla="*/ 0 h 48"/>
                <a:gd name="T2" fmla="*/ 0 w 24"/>
                <a:gd name="T3" fmla="*/ 48 h 48"/>
                <a:gd name="T4" fmla="*/ 24 w 24"/>
                <a:gd name="T5" fmla="*/ 48 h 48"/>
                <a:gd name="T6" fmla="*/ 24 w 24"/>
                <a:gd name="T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">
                  <a:moveTo>
                    <a:pt x="0" y="0"/>
                  </a:moveTo>
                  <a:lnTo>
                    <a:pt x="0" y="48"/>
                  </a:lnTo>
                  <a:lnTo>
                    <a:pt x="24" y="48"/>
                  </a:lnTo>
                  <a:lnTo>
                    <a:pt x="2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2" name="iślíḑê">
              <a:extLst>
                <a:ext uri="{FF2B5EF4-FFF2-40B4-BE49-F238E27FC236}">
                  <a16:creationId xmlns:a16="http://schemas.microsoft.com/office/drawing/2014/main" id="{A9ABFA12-3235-45FC-8D50-D28884D3FF15}"/>
                </a:ext>
              </a:extLst>
            </p:cNvPr>
            <p:cNvSpPr/>
            <p:nvPr/>
          </p:nvSpPr>
          <p:spPr bwMode="auto">
            <a:xfrm>
              <a:off x="4369962" y="2933135"/>
              <a:ext cx="3378114" cy="81215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3" name="ïSļïḋè">
              <a:extLst>
                <a:ext uri="{FF2B5EF4-FFF2-40B4-BE49-F238E27FC236}">
                  <a16:creationId xmlns:a16="http://schemas.microsoft.com/office/drawing/2014/main" id="{969CA1AE-D700-46A1-AA59-8405CABD965D}"/>
                </a:ext>
              </a:extLst>
            </p:cNvPr>
            <p:cNvSpPr/>
            <p:nvPr/>
          </p:nvSpPr>
          <p:spPr bwMode="auto">
            <a:xfrm>
              <a:off x="4359057" y="2921623"/>
              <a:ext cx="3399923" cy="104238"/>
            </a:xfrm>
            <a:custGeom>
              <a:avLst/>
              <a:gdLst>
                <a:gd name="T0" fmla="*/ 5594 w 5612"/>
                <a:gd name="T1" fmla="*/ 145 h 163"/>
                <a:gd name="T2" fmla="*/ 5594 w 5612"/>
                <a:gd name="T3" fmla="*/ 127 h 163"/>
                <a:gd name="T4" fmla="*/ 36 w 5612"/>
                <a:gd name="T5" fmla="*/ 127 h 163"/>
                <a:gd name="T6" fmla="*/ 36 w 5612"/>
                <a:gd name="T7" fmla="*/ 35 h 163"/>
                <a:gd name="T8" fmla="*/ 5576 w 5612"/>
                <a:gd name="T9" fmla="*/ 35 h 163"/>
                <a:gd name="T10" fmla="*/ 5576 w 5612"/>
                <a:gd name="T11" fmla="*/ 145 h 163"/>
                <a:gd name="T12" fmla="*/ 5594 w 5612"/>
                <a:gd name="T13" fmla="*/ 145 h 163"/>
                <a:gd name="T14" fmla="*/ 5594 w 5612"/>
                <a:gd name="T15" fmla="*/ 127 h 163"/>
                <a:gd name="T16" fmla="*/ 5594 w 5612"/>
                <a:gd name="T17" fmla="*/ 145 h 163"/>
                <a:gd name="T18" fmla="*/ 5612 w 5612"/>
                <a:gd name="T19" fmla="*/ 145 h 163"/>
                <a:gd name="T20" fmla="*/ 5612 w 5612"/>
                <a:gd name="T21" fmla="*/ 0 h 163"/>
                <a:gd name="T22" fmla="*/ 0 w 5612"/>
                <a:gd name="T23" fmla="*/ 0 h 163"/>
                <a:gd name="T24" fmla="*/ 0 w 5612"/>
                <a:gd name="T25" fmla="*/ 163 h 163"/>
                <a:gd name="T26" fmla="*/ 5612 w 5612"/>
                <a:gd name="T27" fmla="*/ 163 h 163"/>
                <a:gd name="T28" fmla="*/ 5612 w 5612"/>
                <a:gd name="T29" fmla="*/ 145 h 163"/>
                <a:gd name="T30" fmla="*/ 5594 w 5612"/>
                <a:gd name="T31" fmla="*/ 14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612" h="163">
                  <a:moveTo>
                    <a:pt x="5594" y="145"/>
                  </a:moveTo>
                  <a:lnTo>
                    <a:pt x="5594" y="127"/>
                  </a:lnTo>
                  <a:lnTo>
                    <a:pt x="36" y="127"/>
                  </a:lnTo>
                  <a:lnTo>
                    <a:pt x="36" y="35"/>
                  </a:lnTo>
                  <a:lnTo>
                    <a:pt x="5576" y="35"/>
                  </a:lnTo>
                  <a:lnTo>
                    <a:pt x="5576" y="145"/>
                  </a:lnTo>
                  <a:lnTo>
                    <a:pt x="5594" y="145"/>
                  </a:lnTo>
                  <a:lnTo>
                    <a:pt x="5594" y="127"/>
                  </a:lnTo>
                  <a:lnTo>
                    <a:pt x="5594" y="145"/>
                  </a:lnTo>
                  <a:lnTo>
                    <a:pt x="5612" y="145"/>
                  </a:lnTo>
                  <a:lnTo>
                    <a:pt x="5612" y="0"/>
                  </a:lnTo>
                  <a:lnTo>
                    <a:pt x="0" y="0"/>
                  </a:lnTo>
                  <a:lnTo>
                    <a:pt x="0" y="163"/>
                  </a:lnTo>
                  <a:lnTo>
                    <a:pt x="5612" y="163"/>
                  </a:lnTo>
                  <a:lnTo>
                    <a:pt x="5612" y="145"/>
                  </a:lnTo>
                  <a:lnTo>
                    <a:pt x="5594" y="145"/>
                  </a:lnTo>
                  <a:close/>
                </a:path>
              </a:pathLst>
            </a:cu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4" name="ïṡ1íďé">
              <a:extLst>
                <a:ext uri="{FF2B5EF4-FFF2-40B4-BE49-F238E27FC236}">
                  <a16:creationId xmlns:a16="http://schemas.microsoft.com/office/drawing/2014/main" id="{4C781CD7-B88A-4D51-BCA7-7D1B52CD04D2}"/>
                </a:ext>
              </a:extLst>
            </p:cNvPr>
            <p:cNvSpPr/>
            <p:nvPr/>
          </p:nvSpPr>
          <p:spPr bwMode="auto">
            <a:xfrm>
              <a:off x="4499004" y="3059754"/>
              <a:ext cx="982052" cy="180337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5" name="iŝ1ïdê">
              <a:extLst>
                <a:ext uri="{FF2B5EF4-FFF2-40B4-BE49-F238E27FC236}">
                  <a16:creationId xmlns:a16="http://schemas.microsoft.com/office/drawing/2014/main" id="{9F244C5A-2C8C-450B-8FB1-00F405EB6818}"/>
                </a:ext>
              </a:extLst>
            </p:cNvPr>
            <p:cNvSpPr/>
            <p:nvPr/>
          </p:nvSpPr>
          <p:spPr bwMode="auto">
            <a:xfrm>
              <a:off x="4488099" y="3048243"/>
              <a:ext cx="1004468" cy="203358"/>
            </a:xfrm>
            <a:custGeom>
              <a:avLst/>
              <a:gdLst>
                <a:gd name="T0" fmla="*/ 29 w 2629"/>
                <a:gd name="T1" fmla="*/ 29 h 504"/>
                <a:gd name="T2" fmla="*/ 29 w 2629"/>
                <a:gd name="T3" fmla="*/ 57 h 504"/>
                <a:gd name="T4" fmla="*/ 2572 w 2629"/>
                <a:gd name="T5" fmla="*/ 57 h 504"/>
                <a:gd name="T6" fmla="*/ 2572 w 2629"/>
                <a:gd name="T7" fmla="*/ 447 h 504"/>
                <a:gd name="T8" fmla="*/ 57 w 2629"/>
                <a:gd name="T9" fmla="*/ 447 h 504"/>
                <a:gd name="T10" fmla="*/ 57 w 2629"/>
                <a:gd name="T11" fmla="*/ 29 h 504"/>
                <a:gd name="T12" fmla="*/ 29 w 2629"/>
                <a:gd name="T13" fmla="*/ 29 h 504"/>
                <a:gd name="T14" fmla="*/ 29 w 2629"/>
                <a:gd name="T15" fmla="*/ 57 h 504"/>
                <a:gd name="T16" fmla="*/ 29 w 2629"/>
                <a:gd name="T17" fmla="*/ 29 h 504"/>
                <a:gd name="T18" fmla="*/ 0 w 2629"/>
                <a:gd name="T19" fmla="*/ 29 h 504"/>
                <a:gd name="T20" fmla="*/ 0 w 2629"/>
                <a:gd name="T21" fmla="*/ 476 h 504"/>
                <a:gd name="T22" fmla="*/ 9 w 2629"/>
                <a:gd name="T23" fmla="*/ 496 h 504"/>
                <a:gd name="T24" fmla="*/ 29 w 2629"/>
                <a:gd name="T25" fmla="*/ 504 h 504"/>
                <a:gd name="T26" fmla="*/ 2600 w 2629"/>
                <a:gd name="T27" fmla="*/ 504 h 504"/>
                <a:gd name="T28" fmla="*/ 2620 w 2629"/>
                <a:gd name="T29" fmla="*/ 496 h 504"/>
                <a:gd name="T30" fmla="*/ 2629 w 2629"/>
                <a:gd name="T31" fmla="*/ 476 h 504"/>
                <a:gd name="T32" fmla="*/ 2629 w 2629"/>
                <a:gd name="T33" fmla="*/ 29 h 504"/>
                <a:gd name="T34" fmla="*/ 2620 w 2629"/>
                <a:gd name="T35" fmla="*/ 9 h 504"/>
                <a:gd name="T36" fmla="*/ 2600 w 2629"/>
                <a:gd name="T37" fmla="*/ 0 h 504"/>
                <a:gd name="T38" fmla="*/ 29 w 2629"/>
                <a:gd name="T39" fmla="*/ 0 h 504"/>
                <a:gd name="T40" fmla="*/ 9 w 2629"/>
                <a:gd name="T41" fmla="*/ 9 h 504"/>
                <a:gd name="T42" fmla="*/ 0 w 2629"/>
                <a:gd name="T43" fmla="*/ 29 h 504"/>
                <a:gd name="T44" fmla="*/ 29 w 2629"/>
                <a:gd name="T45" fmla="*/ 29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29" h="504">
                  <a:moveTo>
                    <a:pt x="29" y="29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572" y="57"/>
                    <a:pt x="2572" y="57"/>
                    <a:pt x="2572" y="57"/>
                  </a:cubicBezTo>
                  <a:cubicBezTo>
                    <a:pt x="2572" y="447"/>
                    <a:pt x="2572" y="447"/>
                    <a:pt x="2572" y="447"/>
                  </a:cubicBezTo>
                  <a:cubicBezTo>
                    <a:pt x="57" y="447"/>
                    <a:pt x="57" y="447"/>
                    <a:pt x="57" y="447"/>
                  </a:cubicBezTo>
                  <a:cubicBezTo>
                    <a:pt x="57" y="29"/>
                    <a:pt x="57" y="29"/>
                    <a:pt x="57" y="29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476"/>
                    <a:pt x="0" y="476"/>
                    <a:pt x="0" y="476"/>
                  </a:cubicBezTo>
                  <a:cubicBezTo>
                    <a:pt x="0" y="483"/>
                    <a:pt x="3" y="490"/>
                    <a:pt x="9" y="496"/>
                  </a:cubicBezTo>
                  <a:cubicBezTo>
                    <a:pt x="14" y="501"/>
                    <a:pt x="21" y="504"/>
                    <a:pt x="29" y="504"/>
                  </a:cubicBezTo>
                  <a:cubicBezTo>
                    <a:pt x="2600" y="504"/>
                    <a:pt x="2600" y="504"/>
                    <a:pt x="2600" y="504"/>
                  </a:cubicBezTo>
                  <a:cubicBezTo>
                    <a:pt x="2608" y="504"/>
                    <a:pt x="2615" y="501"/>
                    <a:pt x="2620" y="496"/>
                  </a:cubicBezTo>
                  <a:cubicBezTo>
                    <a:pt x="2626" y="490"/>
                    <a:pt x="2629" y="483"/>
                    <a:pt x="2629" y="476"/>
                  </a:cubicBezTo>
                  <a:cubicBezTo>
                    <a:pt x="2629" y="29"/>
                    <a:pt x="2629" y="29"/>
                    <a:pt x="2629" y="29"/>
                  </a:cubicBezTo>
                  <a:cubicBezTo>
                    <a:pt x="2629" y="21"/>
                    <a:pt x="2626" y="14"/>
                    <a:pt x="2620" y="9"/>
                  </a:cubicBezTo>
                  <a:cubicBezTo>
                    <a:pt x="2615" y="3"/>
                    <a:pt x="2608" y="0"/>
                    <a:pt x="260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1" y="0"/>
                    <a:pt x="14" y="3"/>
                    <a:pt x="9" y="9"/>
                  </a:cubicBezTo>
                  <a:cubicBezTo>
                    <a:pt x="3" y="14"/>
                    <a:pt x="0" y="21"/>
                    <a:pt x="0" y="29"/>
                  </a:cubicBezTo>
                  <a:lnTo>
                    <a:pt x="29" y="29"/>
                  </a:lnTo>
                  <a:close/>
                </a:path>
              </a:pathLst>
            </a:cu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6" name="íşľídè">
              <a:extLst>
                <a:ext uri="{FF2B5EF4-FFF2-40B4-BE49-F238E27FC236}">
                  <a16:creationId xmlns:a16="http://schemas.microsoft.com/office/drawing/2014/main" id="{099CAD5E-62DA-415D-844B-15C6753DC262}"/>
                </a:ext>
              </a:extLst>
            </p:cNvPr>
            <p:cNvSpPr/>
            <p:nvPr/>
          </p:nvSpPr>
          <p:spPr bwMode="auto">
            <a:xfrm>
              <a:off x="5567689" y="3059754"/>
              <a:ext cx="982659" cy="180337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7" name="íṣḷídé">
              <a:extLst>
                <a:ext uri="{FF2B5EF4-FFF2-40B4-BE49-F238E27FC236}">
                  <a16:creationId xmlns:a16="http://schemas.microsoft.com/office/drawing/2014/main" id="{937B103F-2CFE-41D7-8A73-4A31CCC077ED}"/>
                </a:ext>
              </a:extLst>
            </p:cNvPr>
            <p:cNvSpPr/>
            <p:nvPr/>
          </p:nvSpPr>
          <p:spPr bwMode="auto">
            <a:xfrm>
              <a:off x="5556785" y="3048243"/>
              <a:ext cx="1004468" cy="203358"/>
            </a:xfrm>
            <a:custGeom>
              <a:avLst/>
              <a:gdLst>
                <a:gd name="T0" fmla="*/ 28 w 2628"/>
                <a:gd name="T1" fmla="*/ 29 h 504"/>
                <a:gd name="T2" fmla="*/ 28 w 2628"/>
                <a:gd name="T3" fmla="*/ 57 h 504"/>
                <a:gd name="T4" fmla="*/ 2572 w 2628"/>
                <a:gd name="T5" fmla="*/ 57 h 504"/>
                <a:gd name="T6" fmla="*/ 2572 w 2628"/>
                <a:gd name="T7" fmla="*/ 447 h 504"/>
                <a:gd name="T8" fmla="*/ 57 w 2628"/>
                <a:gd name="T9" fmla="*/ 447 h 504"/>
                <a:gd name="T10" fmla="*/ 57 w 2628"/>
                <a:gd name="T11" fmla="*/ 29 h 504"/>
                <a:gd name="T12" fmla="*/ 28 w 2628"/>
                <a:gd name="T13" fmla="*/ 29 h 504"/>
                <a:gd name="T14" fmla="*/ 28 w 2628"/>
                <a:gd name="T15" fmla="*/ 57 h 504"/>
                <a:gd name="T16" fmla="*/ 28 w 2628"/>
                <a:gd name="T17" fmla="*/ 29 h 504"/>
                <a:gd name="T18" fmla="*/ 0 w 2628"/>
                <a:gd name="T19" fmla="*/ 29 h 504"/>
                <a:gd name="T20" fmla="*/ 0 w 2628"/>
                <a:gd name="T21" fmla="*/ 476 h 504"/>
                <a:gd name="T22" fmla="*/ 8 w 2628"/>
                <a:gd name="T23" fmla="*/ 496 h 504"/>
                <a:gd name="T24" fmla="*/ 28 w 2628"/>
                <a:gd name="T25" fmla="*/ 504 h 504"/>
                <a:gd name="T26" fmla="*/ 2600 w 2628"/>
                <a:gd name="T27" fmla="*/ 504 h 504"/>
                <a:gd name="T28" fmla="*/ 2620 w 2628"/>
                <a:gd name="T29" fmla="*/ 496 h 504"/>
                <a:gd name="T30" fmla="*/ 2628 w 2628"/>
                <a:gd name="T31" fmla="*/ 476 h 504"/>
                <a:gd name="T32" fmla="*/ 2628 w 2628"/>
                <a:gd name="T33" fmla="*/ 29 h 504"/>
                <a:gd name="T34" fmla="*/ 2620 w 2628"/>
                <a:gd name="T35" fmla="*/ 9 h 504"/>
                <a:gd name="T36" fmla="*/ 2600 w 2628"/>
                <a:gd name="T37" fmla="*/ 0 h 504"/>
                <a:gd name="T38" fmla="*/ 28 w 2628"/>
                <a:gd name="T39" fmla="*/ 0 h 504"/>
                <a:gd name="T40" fmla="*/ 8 w 2628"/>
                <a:gd name="T41" fmla="*/ 9 h 504"/>
                <a:gd name="T42" fmla="*/ 0 w 2628"/>
                <a:gd name="T43" fmla="*/ 29 h 504"/>
                <a:gd name="T44" fmla="*/ 28 w 2628"/>
                <a:gd name="T45" fmla="*/ 29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28" h="504">
                  <a:moveTo>
                    <a:pt x="28" y="29"/>
                  </a:moveTo>
                  <a:cubicBezTo>
                    <a:pt x="28" y="57"/>
                    <a:pt x="28" y="57"/>
                    <a:pt x="28" y="57"/>
                  </a:cubicBezTo>
                  <a:cubicBezTo>
                    <a:pt x="2572" y="57"/>
                    <a:pt x="2572" y="57"/>
                    <a:pt x="2572" y="57"/>
                  </a:cubicBezTo>
                  <a:cubicBezTo>
                    <a:pt x="2572" y="447"/>
                    <a:pt x="2572" y="447"/>
                    <a:pt x="2572" y="447"/>
                  </a:cubicBezTo>
                  <a:cubicBezTo>
                    <a:pt x="57" y="447"/>
                    <a:pt x="57" y="447"/>
                    <a:pt x="57" y="447"/>
                  </a:cubicBezTo>
                  <a:cubicBezTo>
                    <a:pt x="57" y="29"/>
                    <a:pt x="57" y="29"/>
                    <a:pt x="57" y="29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476"/>
                    <a:pt x="0" y="476"/>
                    <a:pt x="0" y="476"/>
                  </a:cubicBezTo>
                  <a:cubicBezTo>
                    <a:pt x="0" y="483"/>
                    <a:pt x="3" y="490"/>
                    <a:pt x="8" y="496"/>
                  </a:cubicBezTo>
                  <a:cubicBezTo>
                    <a:pt x="14" y="501"/>
                    <a:pt x="21" y="504"/>
                    <a:pt x="28" y="504"/>
                  </a:cubicBezTo>
                  <a:cubicBezTo>
                    <a:pt x="2600" y="504"/>
                    <a:pt x="2600" y="504"/>
                    <a:pt x="2600" y="504"/>
                  </a:cubicBezTo>
                  <a:cubicBezTo>
                    <a:pt x="2608" y="504"/>
                    <a:pt x="2615" y="501"/>
                    <a:pt x="2620" y="496"/>
                  </a:cubicBezTo>
                  <a:cubicBezTo>
                    <a:pt x="2625" y="490"/>
                    <a:pt x="2628" y="483"/>
                    <a:pt x="2628" y="476"/>
                  </a:cubicBezTo>
                  <a:cubicBezTo>
                    <a:pt x="2628" y="29"/>
                    <a:pt x="2628" y="29"/>
                    <a:pt x="2628" y="29"/>
                  </a:cubicBezTo>
                  <a:cubicBezTo>
                    <a:pt x="2628" y="21"/>
                    <a:pt x="2625" y="14"/>
                    <a:pt x="2620" y="9"/>
                  </a:cubicBezTo>
                  <a:cubicBezTo>
                    <a:pt x="2615" y="3"/>
                    <a:pt x="2608" y="0"/>
                    <a:pt x="260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1" y="0"/>
                    <a:pt x="14" y="3"/>
                    <a:pt x="8" y="9"/>
                  </a:cubicBezTo>
                  <a:cubicBezTo>
                    <a:pt x="3" y="14"/>
                    <a:pt x="0" y="21"/>
                    <a:pt x="0" y="29"/>
                  </a:cubicBezTo>
                  <a:lnTo>
                    <a:pt x="28" y="29"/>
                  </a:lnTo>
                  <a:close/>
                </a:path>
              </a:pathLst>
            </a:cu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8" name="ïṩľïḋê">
              <a:extLst>
                <a:ext uri="{FF2B5EF4-FFF2-40B4-BE49-F238E27FC236}">
                  <a16:creationId xmlns:a16="http://schemas.microsoft.com/office/drawing/2014/main" id="{B76D2D6D-2230-4269-9CDA-65F38C41F7C3}"/>
                </a:ext>
              </a:extLst>
            </p:cNvPr>
            <p:cNvSpPr/>
            <p:nvPr/>
          </p:nvSpPr>
          <p:spPr bwMode="auto">
            <a:xfrm>
              <a:off x="6636981" y="3059754"/>
              <a:ext cx="982659" cy="180337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9" name="íśļiḍé">
              <a:extLst>
                <a:ext uri="{FF2B5EF4-FFF2-40B4-BE49-F238E27FC236}">
                  <a16:creationId xmlns:a16="http://schemas.microsoft.com/office/drawing/2014/main" id="{E96DB0EA-D8CD-4713-A594-F0E5C324F489}"/>
                </a:ext>
              </a:extLst>
            </p:cNvPr>
            <p:cNvSpPr/>
            <p:nvPr/>
          </p:nvSpPr>
          <p:spPr bwMode="auto">
            <a:xfrm>
              <a:off x="6626077" y="3048243"/>
              <a:ext cx="1003863" cy="203358"/>
            </a:xfrm>
            <a:custGeom>
              <a:avLst/>
              <a:gdLst>
                <a:gd name="T0" fmla="*/ 28 w 2628"/>
                <a:gd name="T1" fmla="*/ 29 h 504"/>
                <a:gd name="T2" fmla="*/ 28 w 2628"/>
                <a:gd name="T3" fmla="*/ 57 h 504"/>
                <a:gd name="T4" fmla="*/ 2571 w 2628"/>
                <a:gd name="T5" fmla="*/ 57 h 504"/>
                <a:gd name="T6" fmla="*/ 2571 w 2628"/>
                <a:gd name="T7" fmla="*/ 447 h 504"/>
                <a:gd name="T8" fmla="*/ 56 w 2628"/>
                <a:gd name="T9" fmla="*/ 447 h 504"/>
                <a:gd name="T10" fmla="*/ 56 w 2628"/>
                <a:gd name="T11" fmla="*/ 29 h 504"/>
                <a:gd name="T12" fmla="*/ 28 w 2628"/>
                <a:gd name="T13" fmla="*/ 29 h 504"/>
                <a:gd name="T14" fmla="*/ 28 w 2628"/>
                <a:gd name="T15" fmla="*/ 57 h 504"/>
                <a:gd name="T16" fmla="*/ 28 w 2628"/>
                <a:gd name="T17" fmla="*/ 29 h 504"/>
                <a:gd name="T18" fmla="*/ 0 w 2628"/>
                <a:gd name="T19" fmla="*/ 29 h 504"/>
                <a:gd name="T20" fmla="*/ 0 w 2628"/>
                <a:gd name="T21" fmla="*/ 476 h 504"/>
                <a:gd name="T22" fmla="*/ 8 w 2628"/>
                <a:gd name="T23" fmla="*/ 496 h 504"/>
                <a:gd name="T24" fmla="*/ 28 w 2628"/>
                <a:gd name="T25" fmla="*/ 504 h 504"/>
                <a:gd name="T26" fmla="*/ 2600 w 2628"/>
                <a:gd name="T27" fmla="*/ 504 h 504"/>
                <a:gd name="T28" fmla="*/ 2620 w 2628"/>
                <a:gd name="T29" fmla="*/ 496 h 504"/>
                <a:gd name="T30" fmla="*/ 2628 w 2628"/>
                <a:gd name="T31" fmla="*/ 476 h 504"/>
                <a:gd name="T32" fmla="*/ 2628 w 2628"/>
                <a:gd name="T33" fmla="*/ 29 h 504"/>
                <a:gd name="T34" fmla="*/ 2620 w 2628"/>
                <a:gd name="T35" fmla="*/ 9 h 504"/>
                <a:gd name="T36" fmla="*/ 2600 w 2628"/>
                <a:gd name="T37" fmla="*/ 0 h 504"/>
                <a:gd name="T38" fmla="*/ 28 w 2628"/>
                <a:gd name="T39" fmla="*/ 0 h 504"/>
                <a:gd name="T40" fmla="*/ 8 w 2628"/>
                <a:gd name="T41" fmla="*/ 9 h 504"/>
                <a:gd name="T42" fmla="*/ 0 w 2628"/>
                <a:gd name="T43" fmla="*/ 29 h 504"/>
                <a:gd name="T44" fmla="*/ 28 w 2628"/>
                <a:gd name="T45" fmla="*/ 29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28" h="504">
                  <a:moveTo>
                    <a:pt x="28" y="29"/>
                  </a:moveTo>
                  <a:cubicBezTo>
                    <a:pt x="28" y="57"/>
                    <a:pt x="28" y="57"/>
                    <a:pt x="28" y="57"/>
                  </a:cubicBezTo>
                  <a:cubicBezTo>
                    <a:pt x="2571" y="57"/>
                    <a:pt x="2571" y="57"/>
                    <a:pt x="2571" y="57"/>
                  </a:cubicBezTo>
                  <a:cubicBezTo>
                    <a:pt x="2571" y="447"/>
                    <a:pt x="2571" y="447"/>
                    <a:pt x="2571" y="447"/>
                  </a:cubicBezTo>
                  <a:cubicBezTo>
                    <a:pt x="56" y="447"/>
                    <a:pt x="56" y="447"/>
                    <a:pt x="56" y="447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476"/>
                    <a:pt x="0" y="476"/>
                    <a:pt x="0" y="476"/>
                  </a:cubicBezTo>
                  <a:cubicBezTo>
                    <a:pt x="0" y="483"/>
                    <a:pt x="3" y="490"/>
                    <a:pt x="8" y="496"/>
                  </a:cubicBezTo>
                  <a:cubicBezTo>
                    <a:pt x="13" y="501"/>
                    <a:pt x="21" y="504"/>
                    <a:pt x="28" y="504"/>
                  </a:cubicBezTo>
                  <a:cubicBezTo>
                    <a:pt x="2600" y="504"/>
                    <a:pt x="2600" y="504"/>
                    <a:pt x="2600" y="504"/>
                  </a:cubicBezTo>
                  <a:cubicBezTo>
                    <a:pt x="2607" y="504"/>
                    <a:pt x="2614" y="501"/>
                    <a:pt x="2620" y="496"/>
                  </a:cubicBezTo>
                  <a:cubicBezTo>
                    <a:pt x="2625" y="490"/>
                    <a:pt x="2628" y="483"/>
                    <a:pt x="2628" y="476"/>
                  </a:cubicBezTo>
                  <a:cubicBezTo>
                    <a:pt x="2628" y="29"/>
                    <a:pt x="2628" y="29"/>
                    <a:pt x="2628" y="29"/>
                  </a:cubicBezTo>
                  <a:cubicBezTo>
                    <a:pt x="2628" y="21"/>
                    <a:pt x="2625" y="14"/>
                    <a:pt x="2620" y="9"/>
                  </a:cubicBezTo>
                  <a:cubicBezTo>
                    <a:pt x="2614" y="3"/>
                    <a:pt x="2607" y="0"/>
                    <a:pt x="260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1" y="0"/>
                    <a:pt x="13" y="3"/>
                    <a:pt x="8" y="9"/>
                  </a:cubicBezTo>
                  <a:cubicBezTo>
                    <a:pt x="3" y="14"/>
                    <a:pt x="0" y="21"/>
                    <a:pt x="0" y="29"/>
                  </a:cubicBezTo>
                  <a:lnTo>
                    <a:pt x="28" y="29"/>
                  </a:lnTo>
                  <a:close/>
                </a:path>
              </a:pathLst>
            </a:cu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0" name="íŝ1îḋê">
              <a:extLst>
                <a:ext uri="{FF2B5EF4-FFF2-40B4-BE49-F238E27FC236}">
                  <a16:creationId xmlns:a16="http://schemas.microsoft.com/office/drawing/2014/main" id="{6EF41C2F-2D33-44C6-8997-C800D11E0F29}"/>
                </a:ext>
              </a:extLst>
            </p:cNvPr>
            <p:cNvSpPr/>
            <p:nvPr/>
          </p:nvSpPr>
          <p:spPr bwMode="auto">
            <a:xfrm>
              <a:off x="4944290" y="3096845"/>
              <a:ext cx="92086" cy="97842"/>
            </a:xfrm>
            <a:custGeom>
              <a:avLst/>
              <a:gdLst>
                <a:gd name="T0" fmla="*/ 222 w 242"/>
                <a:gd name="T1" fmla="*/ 121 h 242"/>
                <a:gd name="T2" fmla="*/ 202 w 242"/>
                <a:gd name="T3" fmla="*/ 121 h 242"/>
                <a:gd name="T4" fmla="*/ 178 w 242"/>
                <a:gd name="T5" fmla="*/ 178 h 242"/>
                <a:gd name="T6" fmla="*/ 121 w 242"/>
                <a:gd name="T7" fmla="*/ 202 h 242"/>
                <a:gd name="T8" fmla="*/ 63 w 242"/>
                <a:gd name="T9" fmla="*/ 178 h 242"/>
                <a:gd name="T10" fmla="*/ 39 w 242"/>
                <a:gd name="T11" fmla="*/ 121 h 242"/>
                <a:gd name="T12" fmla="*/ 63 w 242"/>
                <a:gd name="T13" fmla="*/ 63 h 242"/>
                <a:gd name="T14" fmla="*/ 121 w 242"/>
                <a:gd name="T15" fmla="*/ 40 h 242"/>
                <a:gd name="T16" fmla="*/ 178 w 242"/>
                <a:gd name="T17" fmla="*/ 63 h 242"/>
                <a:gd name="T18" fmla="*/ 202 w 242"/>
                <a:gd name="T19" fmla="*/ 121 h 242"/>
                <a:gd name="T20" fmla="*/ 222 w 242"/>
                <a:gd name="T21" fmla="*/ 121 h 242"/>
                <a:gd name="T22" fmla="*/ 241 w 242"/>
                <a:gd name="T23" fmla="*/ 121 h 242"/>
                <a:gd name="T24" fmla="*/ 206 w 242"/>
                <a:gd name="T25" fmla="*/ 35 h 242"/>
                <a:gd name="T26" fmla="*/ 121 w 242"/>
                <a:gd name="T27" fmla="*/ 0 h 242"/>
                <a:gd name="T28" fmla="*/ 35 w 242"/>
                <a:gd name="T29" fmla="*/ 35 h 242"/>
                <a:gd name="T30" fmla="*/ 0 w 242"/>
                <a:gd name="T31" fmla="*/ 121 h 242"/>
                <a:gd name="T32" fmla="*/ 35 w 242"/>
                <a:gd name="T33" fmla="*/ 206 h 242"/>
                <a:gd name="T34" fmla="*/ 121 w 242"/>
                <a:gd name="T35" fmla="*/ 242 h 242"/>
                <a:gd name="T36" fmla="*/ 206 w 242"/>
                <a:gd name="T37" fmla="*/ 206 h 242"/>
                <a:gd name="T38" fmla="*/ 241 w 242"/>
                <a:gd name="T39" fmla="*/ 121 h 242"/>
                <a:gd name="T40" fmla="*/ 222 w 242"/>
                <a:gd name="T41" fmla="*/ 121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2" h="242">
                  <a:moveTo>
                    <a:pt x="222" y="121"/>
                  </a:moveTo>
                  <a:cubicBezTo>
                    <a:pt x="202" y="121"/>
                    <a:pt x="202" y="121"/>
                    <a:pt x="202" y="121"/>
                  </a:cubicBezTo>
                  <a:cubicBezTo>
                    <a:pt x="202" y="143"/>
                    <a:pt x="193" y="164"/>
                    <a:pt x="178" y="178"/>
                  </a:cubicBezTo>
                  <a:cubicBezTo>
                    <a:pt x="163" y="193"/>
                    <a:pt x="143" y="202"/>
                    <a:pt x="121" y="202"/>
                  </a:cubicBezTo>
                  <a:cubicBezTo>
                    <a:pt x="98" y="202"/>
                    <a:pt x="78" y="193"/>
                    <a:pt x="63" y="178"/>
                  </a:cubicBezTo>
                  <a:cubicBezTo>
                    <a:pt x="48" y="164"/>
                    <a:pt x="39" y="143"/>
                    <a:pt x="39" y="121"/>
                  </a:cubicBezTo>
                  <a:cubicBezTo>
                    <a:pt x="39" y="98"/>
                    <a:pt x="48" y="78"/>
                    <a:pt x="63" y="63"/>
                  </a:cubicBezTo>
                  <a:cubicBezTo>
                    <a:pt x="78" y="49"/>
                    <a:pt x="98" y="40"/>
                    <a:pt x="121" y="40"/>
                  </a:cubicBezTo>
                  <a:cubicBezTo>
                    <a:pt x="143" y="40"/>
                    <a:pt x="163" y="49"/>
                    <a:pt x="178" y="63"/>
                  </a:cubicBezTo>
                  <a:cubicBezTo>
                    <a:pt x="193" y="78"/>
                    <a:pt x="202" y="98"/>
                    <a:pt x="202" y="121"/>
                  </a:cubicBezTo>
                  <a:cubicBezTo>
                    <a:pt x="222" y="121"/>
                    <a:pt x="222" y="121"/>
                    <a:pt x="222" y="121"/>
                  </a:cubicBezTo>
                  <a:cubicBezTo>
                    <a:pt x="241" y="121"/>
                    <a:pt x="241" y="121"/>
                    <a:pt x="241" y="121"/>
                  </a:cubicBezTo>
                  <a:cubicBezTo>
                    <a:pt x="242" y="88"/>
                    <a:pt x="228" y="57"/>
                    <a:pt x="206" y="35"/>
                  </a:cubicBezTo>
                  <a:cubicBezTo>
                    <a:pt x="184" y="14"/>
                    <a:pt x="154" y="0"/>
                    <a:pt x="121" y="0"/>
                  </a:cubicBezTo>
                  <a:cubicBezTo>
                    <a:pt x="87" y="0"/>
                    <a:pt x="57" y="14"/>
                    <a:pt x="35" y="35"/>
                  </a:cubicBezTo>
                  <a:cubicBezTo>
                    <a:pt x="13" y="57"/>
                    <a:pt x="0" y="88"/>
                    <a:pt x="0" y="121"/>
                  </a:cubicBezTo>
                  <a:cubicBezTo>
                    <a:pt x="0" y="154"/>
                    <a:pt x="13" y="185"/>
                    <a:pt x="35" y="206"/>
                  </a:cubicBezTo>
                  <a:cubicBezTo>
                    <a:pt x="57" y="228"/>
                    <a:pt x="87" y="242"/>
                    <a:pt x="121" y="242"/>
                  </a:cubicBezTo>
                  <a:cubicBezTo>
                    <a:pt x="154" y="242"/>
                    <a:pt x="184" y="228"/>
                    <a:pt x="206" y="206"/>
                  </a:cubicBezTo>
                  <a:cubicBezTo>
                    <a:pt x="228" y="185"/>
                    <a:pt x="242" y="154"/>
                    <a:pt x="241" y="121"/>
                  </a:cubicBezTo>
                  <a:lnTo>
                    <a:pt x="222" y="121"/>
                  </a:lnTo>
                  <a:close/>
                </a:path>
              </a:pathLst>
            </a:cu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1" name="ïṩ1íďé">
              <a:extLst>
                <a:ext uri="{FF2B5EF4-FFF2-40B4-BE49-F238E27FC236}">
                  <a16:creationId xmlns:a16="http://schemas.microsoft.com/office/drawing/2014/main" id="{E94065F5-9EBE-4C0B-A9A8-5D1E53009AD7}"/>
                </a:ext>
              </a:extLst>
            </p:cNvPr>
            <p:cNvSpPr/>
            <p:nvPr/>
          </p:nvSpPr>
          <p:spPr bwMode="auto">
            <a:xfrm>
              <a:off x="6029333" y="3096845"/>
              <a:ext cx="92693" cy="97842"/>
            </a:xfrm>
            <a:custGeom>
              <a:avLst/>
              <a:gdLst>
                <a:gd name="T0" fmla="*/ 222 w 242"/>
                <a:gd name="T1" fmla="*/ 121 h 242"/>
                <a:gd name="T2" fmla="*/ 202 w 242"/>
                <a:gd name="T3" fmla="*/ 121 h 242"/>
                <a:gd name="T4" fmla="*/ 178 w 242"/>
                <a:gd name="T5" fmla="*/ 178 h 242"/>
                <a:gd name="T6" fmla="*/ 121 w 242"/>
                <a:gd name="T7" fmla="*/ 202 h 242"/>
                <a:gd name="T8" fmla="*/ 63 w 242"/>
                <a:gd name="T9" fmla="*/ 178 h 242"/>
                <a:gd name="T10" fmla="*/ 40 w 242"/>
                <a:gd name="T11" fmla="*/ 121 h 242"/>
                <a:gd name="T12" fmla="*/ 63 w 242"/>
                <a:gd name="T13" fmla="*/ 63 h 242"/>
                <a:gd name="T14" fmla="*/ 121 w 242"/>
                <a:gd name="T15" fmla="*/ 40 h 242"/>
                <a:gd name="T16" fmla="*/ 178 w 242"/>
                <a:gd name="T17" fmla="*/ 63 h 242"/>
                <a:gd name="T18" fmla="*/ 202 w 242"/>
                <a:gd name="T19" fmla="*/ 121 h 242"/>
                <a:gd name="T20" fmla="*/ 222 w 242"/>
                <a:gd name="T21" fmla="*/ 121 h 242"/>
                <a:gd name="T22" fmla="*/ 242 w 242"/>
                <a:gd name="T23" fmla="*/ 121 h 242"/>
                <a:gd name="T24" fmla="*/ 206 w 242"/>
                <a:gd name="T25" fmla="*/ 35 h 242"/>
                <a:gd name="T26" fmla="*/ 121 w 242"/>
                <a:gd name="T27" fmla="*/ 0 h 242"/>
                <a:gd name="T28" fmla="*/ 35 w 242"/>
                <a:gd name="T29" fmla="*/ 35 h 242"/>
                <a:gd name="T30" fmla="*/ 0 w 242"/>
                <a:gd name="T31" fmla="*/ 121 h 242"/>
                <a:gd name="T32" fmla="*/ 35 w 242"/>
                <a:gd name="T33" fmla="*/ 206 h 242"/>
                <a:gd name="T34" fmla="*/ 121 w 242"/>
                <a:gd name="T35" fmla="*/ 242 h 242"/>
                <a:gd name="T36" fmla="*/ 206 w 242"/>
                <a:gd name="T37" fmla="*/ 206 h 242"/>
                <a:gd name="T38" fmla="*/ 242 w 242"/>
                <a:gd name="T39" fmla="*/ 121 h 242"/>
                <a:gd name="T40" fmla="*/ 222 w 242"/>
                <a:gd name="T41" fmla="*/ 121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2" h="242">
                  <a:moveTo>
                    <a:pt x="222" y="121"/>
                  </a:moveTo>
                  <a:cubicBezTo>
                    <a:pt x="202" y="121"/>
                    <a:pt x="202" y="121"/>
                    <a:pt x="202" y="121"/>
                  </a:cubicBezTo>
                  <a:cubicBezTo>
                    <a:pt x="202" y="143"/>
                    <a:pt x="193" y="164"/>
                    <a:pt x="178" y="178"/>
                  </a:cubicBezTo>
                  <a:cubicBezTo>
                    <a:pt x="164" y="193"/>
                    <a:pt x="143" y="202"/>
                    <a:pt x="121" y="202"/>
                  </a:cubicBezTo>
                  <a:cubicBezTo>
                    <a:pt x="98" y="202"/>
                    <a:pt x="78" y="193"/>
                    <a:pt x="63" y="178"/>
                  </a:cubicBezTo>
                  <a:cubicBezTo>
                    <a:pt x="49" y="164"/>
                    <a:pt x="40" y="143"/>
                    <a:pt x="40" y="121"/>
                  </a:cubicBezTo>
                  <a:cubicBezTo>
                    <a:pt x="40" y="98"/>
                    <a:pt x="49" y="78"/>
                    <a:pt x="63" y="63"/>
                  </a:cubicBezTo>
                  <a:cubicBezTo>
                    <a:pt x="78" y="49"/>
                    <a:pt x="98" y="40"/>
                    <a:pt x="121" y="40"/>
                  </a:cubicBezTo>
                  <a:cubicBezTo>
                    <a:pt x="143" y="40"/>
                    <a:pt x="164" y="49"/>
                    <a:pt x="178" y="63"/>
                  </a:cubicBezTo>
                  <a:cubicBezTo>
                    <a:pt x="193" y="78"/>
                    <a:pt x="202" y="98"/>
                    <a:pt x="202" y="121"/>
                  </a:cubicBezTo>
                  <a:cubicBezTo>
                    <a:pt x="222" y="121"/>
                    <a:pt x="222" y="121"/>
                    <a:pt x="222" y="121"/>
                  </a:cubicBezTo>
                  <a:cubicBezTo>
                    <a:pt x="242" y="121"/>
                    <a:pt x="242" y="121"/>
                    <a:pt x="242" y="121"/>
                  </a:cubicBezTo>
                  <a:cubicBezTo>
                    <a:pt x="242" y="88"/>
                    <a:pt x="228" y="57"/>
                    <a:pt x="206" y="35"/>
                  </a:cubicBezTo>
                  <a:cubicBezTo>
                    <a:pt x="185" y="14"/>
                    <a:pt x="154" y="0"/>
                    <a:pt x="121" y="0"/>
                  </a:cubicBezTo>
                  <a:cubicBezTo>
                    <a:pt x="88" y="0"/>
                    <a:pt x="57" y="14"/>
                    <a:pt x="35" y="35"/>
                  </a:cubicBezTo>
                  <a:cubicBezTo>
                    <a:pt x="14" y="57"/>
                    <a:pt x="0" y="88"/>
                    <a:pt x="0" y="121"/>
                  </a:cubicBezTo>
                  <a:cubicBezTo>
                    <a:pt x="0" y="154"/>
                    <a:pt x="14" y="185"/>
                    <a:pt x="35" y="206"/>
                  </a:cubicBezTo>
                  <a:cubicBezTo>
                    <a:pt x="57" y="228"/>
                    <a:pt x="88" y="242"/>
                    <a:pt x="121" y="242"/>
                  </a:cubicBezTo>
                  <a:cubicBezTo>
                    <a:pt x="154" y="242"/>
                    <a:pt x="185" y="228"/>
                    <a:pt x="206" y="206"/>
                  </a:cubicBezTo>
                  <a:cubicBezTo>
                    <a:pt x="228" y="185"/>
                    <a:pt x="242" y="154"/>
                    <a:pt x="242" y="121"/>
                  </a:cubicBezTo>
                  <a:lnTo>
                    <a:pt x="222" y="121"/>
                  </a:lnTo>
                  <a:close/>
                </a:path>
              </a:pathLst>
            </a:cu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2" name="íṣḻiḍé">
              <a:extLst>
                <a:ext uri="{FF2B5EF4-FFF2-40B4-BE49-F238E27FC236}">
                  <a16:creationId xmlns:a16="http://schemas.microsoft.com/office/drawing/2014/main" id="{060396CA-AD80-4B57-8B69-182BC13A4027}"/>
                </a:ext>
              </a:extLst>
            </p:cNvPr>
            <p:cNvSpPr/>
            <p:nvPr/>
          </p:nvSpPr>
          <p:spPr bwMode="auto">
            <a:xfrm>
              <a:off x="7091961" y="3096845"/>
              <a:ext cx="92693" cy="97842"/>
            </a:xfrm>
            <a:custGeom>
              <a:avLst/>
              <a:gdLst>
                <a:gd name="T0" fmla="*/ 222 w 242"/>
                <a:gd name="T1" fmla="*/ 121 h 242"/>
                <a:gd name="T2" fmla="*/ 202 w 242"/>
                <a:gd name="T3" fmla="*/ 121 h 242"/>
                <a:gd name="T4" fmla="*/ 178 w 242"/>
                <a:gd name="T5" fmla="*/ 178 h 242"/>
                <a:gd name="T6" fmla="*/ 121 w 242"/>
                <a:gd name="T7" fmla="*/ 202 h 242"/>
                <a:gd name="T8" fmla="*/ 63 w 242"/>
                <a:gd name="T9" fmla="*/ 178 h 242"/>
                <a:gd name="T10" fmla="*/ 39 w 242"/>
                <a:gd name="T11" fmla="*/ 121 h 242"/>
                <a:gd name="T12" fmla="*/ 63 w 242"/>
                <a:gd name="T13" fmla="*/ 63 h 242"/>
                <a:gd name="T14" fmla="*/ 121 w 242"/>
                <a:gd name="T15" fmla="*/ 40 h 242"/>
                <a:gd name="T16" fmla="*/ 178 w 242"/>
                <a:gd name="T17" fmla="*/ 63 h 242"/>
                <a:gd name="T18" fmla="*/ 202 w 242"/>
                <a:gd name="T19" fmla="*/ 121 h 242"/>
                <a:gd name="T20" fmla="*/ 222 w 242"/>
                <a:gd name="T21" fmla="*/ 121 h 242"/>
                <a:gd name="T22" fmla="*/ 242 w 242"/>
                <a:gd name="T23" fmla="*/ 121 h 242"/>
                <a:gd name="T24" fmla="*/ 206 w 242"/>
                <a:gd name="T25" fmla="*/ 35 h 242"/>
                <a:gd name="T26" fmla="*/ 121 w 242"/>
                <a:gd name="T27" fmla="*/ 0 h 242"/>
                <a:gd name="T28" fmla="*/ 35 w 242"/>
                <a:gd name="T29" fmla="*/ 35 h 242"/>
                <a:gd name="T30" fmla="*/ 0 w 242"/>
                <a:gd name="T31" fmla="*/ 121 h 242"/>
                <a:gd name="T32" fmla="*/ 35 w 242"/>
                <a:gd name="T33" fmla="*/ 206 h 242"/>
                <a:gd name="T34" fmla="*/ 121 w 242"/>
                <a:gd name="T35" fmla="*/ 242 h 242"/>
                <a:gd name="T36" fmla="*/ 206 w 242"/>
                <a:gd name="T37" fmla="*/ 206 h 242"/>
                <a:gd name="T38" fmla="*/ 242 w 242"/>
                <a:gd name="T39" fmla="*/ 121 h 242"/>
                <a:gd name="T40" fmla="*/ 222 w 242"/>
                <a:gd name="T41" fmla="*/ 121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2" h="242">
                  <a:moveTo>
                    <a:pt x="222" y="121"/>
                  </a:moveTo>
                  <a:cubicBezTo>
                    <a:pt x="202" y="121"/>
                    <a:pt x="202" y="121"/>
                    <a:pt x="202" y="121"/>
                  </a:cubicBezTo>
                  <a:cubicBezTo>
                    <a:pt x="202" y="143"/>
                    <a:pt x="193" y="164"/>
                    <a:pt x="178" y="178"/>
                  </a:cubicBezTo>
                  <a:cubicBezTo>
                    <a:pt x="164" y="193"/>
                    <a:pt x="143" y="202"/>
                    <a:pt x="121" y="202"/>
                  </a:cubicBezTo>
                  <a:cubicBezTo>
                    <a:pt x="98" y="202"/>
                    <a:pt x="78" y="193"/>
                    <a:pt x="63" y="178"/>
                  </a:cubicBezTo>
                  <a:cubicBezTo>
                    <a:pt x="49" y="164"/>
                    <a:pt x="39" y="143"/>
                    <a:pt x="39" y="121"/>
                  </a:cubicBezTo>
                  <a:cubicBezTo>
                    <a:pt x="39" y="98"/>
                    <a:pt x="49" y="78"/>
                    <a:pt x="63" y="63"/>
                  </a:cubicBezTo>
                  <a:cubicBezTo>
                    <a:pt x="78" y="49"/>
                    <a:pt x="98" y="40"/>
                    <a:pt x="121" y="40"/>
                  </a:cubicBezTo>
                  <a:cubicBezTo>
                    <a:pt x="143" y="40"/>
                    <a:pt x="164" y="49"/>
                    <a:pt x="178" y="63"/>
                  </a:cubicBezTo>
                  <a:cubicBezTo>
                    <a:pt x="193" y="78"/>
                    <a:pt x="202" y="98"/>
                    <a:pt x="202" y="121"/>
                  </a:cubicBezTo>
                  <a:cubicBezTo>
                    <a:pt x="222" y="121"/>
                    <a:pt x="222" y="121"/>
                    <a:pt x="222" y="121"/>
                  </a:cubicBezTo>
                  <a:cubicBezTo>
                    <a:pt x="242" y="121"/>
                    <a:pt x="242" y="121"/>
                    <a:pt x="242" y="121"/>
                  </a:cubicBezTo>
                  <a:cubicBezTo>
                    <a:pt x="242" y="88"/>
                    <a:pt x="228" y="57"/>
                    <a:pt x="206" y="35"/>
                  </a:cubicBezTo>
                  <a:cubicBezTo>
                    <a:pt x="184" y="14"/>
                    <a:pt x="154" y="0"/>
                    <a:pt x="121" y="0"/>
                  </a:cubicBezTo>
                  <a:cubicBezTo>
                    <a:pt x="87" y="0"/>
                    <a:pt x="57" y="14"/>
                    <a:pt x="35" y="35"/>
                  </a:cubicBezTo>
                  <a:cubicBezTo>
                    <a:pt x="13" y="57"/>
                    <a:pt x="0" y="88"/>
                    <a:pt x="0" y="121"/>
                  </a:cubicBezTo>
                  <a:cubicBezTo>
                    <a:pt x="0" y="154"/>
                    <a:pt x="13" y="185"/>
                    <a:pt x="35" y="206"/>
                  </a:cubicBezTo>
                  <a:cubicBezTo>
                    <a:pt x="57" y="228"/>
                    <a:pt x="87" y="242"/>
                    <a:pt x="121" y="242"/>
                  </a:cubicBezTo>
                  <a:cubicBezTo>
                    <a:pt x="154" y="242"/>
                    <a:pt x="184" y="228"/>
                    <a:pt x="206" y="206"/>
                  </a:cubicBezTo>
                  <a:cubicBezTo>
                    <a:pt x="228" y="185"/>
                    <a:pt x="242" y="154"/>
                    <a:pt x="242" y="121"/>
                  </a:cubicBezTo>
                  <a:lnTo>
                    <a:pt x="222" y="121"/>
                  </a:lnTo>
                  <a:close/>
                </a:path>
              </a:pathLst>
            </a:cu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3" name="ïślîḑè">
              <a:extLst>
                <a:ext uri="{FF2B5EF4-FFF2-40B4-BE49-F238E27FC236}">
                  <a16:creationId xmlns:a16="http://schemas.microsoft.com/office/drawing/2014/main" id="{095FE888-5DB6-4192-9A83-AE88EB1C5DA0}"/>
                </a:ext>
              </a:extLst>
            </p:cNvPr>
            <p:cNvSpPr/>
            <p:nvPr/>
          </p:nvSpPr>
          <p:spPr bwMode="auto">
            <a:xfrm>
              <a:off x="4635316" y="2792446"/>
              <a:ext cx="7269" cy="28138"/>
            </a:xfrm>
            <a:prstGeom prst="rect">
              <a:avLst/>
            </a:pr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4" name="iśľíḋê">
              <a:extLst>
                <a:ext uri="{FF2B5EF4-FFF2-40B4-BE49-F238E27FC236}">
                  <a16:creationId xmlns:a16="http://schemas.microsoft.com/office/drawing/2014/main" id="{97A765FD-5390-455B-BAE6-084456E23765}"/>
                </a:ext>
              </a:extLst>
            </p:cNvPr>
            <p:cNvSpPr/>
            <p:nvPr/>
          </p:nvSpPr>
          <p:spPr bwMode="auto">
            <a:xfrm>
              <a:off x="4635316" y="2792446"/>
              <a:ext cx="7269" cy="28138"/>
            </a:xfrm>
            <a:custGeom>
              <a:avLst/>
              <a:gdLst>
                <a:gd name="T0" fmla="*/ 0 w 12"/>
                <a:gd name="T1" fmla="*/ 0 h 44"/>
                <a:gd name="T2" fmla="*/ 0 w 12"/>
                <a:gd name="T3" fmla="*/ 44 h 44"/>
                <a:gd name="T4" fmla="*/ 12 w 12"/>
                <a:gd name="T5" fmla="*/ 44 h 44"/>
                <a:gd name="T6" fmla="*/ 12 w 12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4">
                  <a:moveTo>
                    <a:pt x="0" y="0"/>
                  </a:moveTo>
                  <a:lnTo>
                    <a:pt x="0" y="44"/>
                  </a:lnTo>
                  <a:lnTo>
                    <a:pt x="12" y="44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5" name="íṩļïdè">
              <a:extLst>
                <a:ext uri="{FF2B5EF4-FFF2-40B4-BE49-F238E27FC236}">
                  <a16:creationId xmlns:a16="http://schemas.microsoft.com/office/drawing/2014/main" id="{81A13B59-6E0E-4540-B257-8652581143B3}"/>
                </a:ext>
              </a:extLst>
            </p:cNvPr>
            <p:cNvSpPr/>
            <p:nvPr/>
          </p:nvSpPr>
          <p:spPr bwMode="auto">
            <a:xfrm>
              <a:off x="4649250" y="2792446"/>
              <a:ext cx="7269" cy="28138"/>
            </a:xfrm>
            <a:prstGeom prst="rect">
              <a:avLst/>
            </a:pr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6" name="íṣľïḑé">
              <a:extLst>
                <a:ext uri="{FF2B5EF4-FFF2-40B4-BE49-F238E27FC236}">
                  <a16:creationId xmlns:a16="http://schemas.microsoft.com/office/drawing/2014/main" id="{26DD0721-FEAD-4820-BCF8-AE103740EF66}"/>
                </a:ext>
              </a:extLst>
            </p:cNvPr>
            <p:cNvSpPr/>
            <p:nvPr/>
          </p:nvSpPr>
          <p:spPr bwMode="auto">
            <a:xfrm>
              <a:off x="4649250" y="2792446"/>
              <a:ext cx="7269" cy="28138"/>
            </a:xfrm>
            <a:custGeom>
              <a:avLst/>
              <a:gdLst>
                <a:gd name="T0" fmla="*/ 0 w 12"/>
                <a:gd name="T1" fmla="*/ 0 h 44"/>
                <a:gd name="T2" fmla="*/ 0 w 12"/>
                <a:gd name="T3" fmla="*/ 44 h 44"/>
                <a:gd name="T4" fmla="*/ 12 w 12"/>
                <a:gd name="T5" fmla="*/ 44 h 44"/>
                <a:gd name="T6" fmla="*/ 12 w 12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4">
                  <a:moveTo>
                    <a:pt x="0" y="0"/>
                  </a:moveTo>
                  <a:lnTo>
                    <a:pt x="0" y="44"/>
                  </a:lnTo>
                  <a:lnTo>
                    <a:pt x="12" y="44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7" name="íṥļîḍé">
              <a:extLst>
                <a:ext uri="{FF2B5EF4-FFF2-40B4-BE49-F238E27FC236}">
                  <a16:creationId xmlns:a16="http://schemas.microsoft.com/office/drawing/2014/main" id="{E5E2BBA8-DA95-4691-BFCD-178926BBB18E}"/>
                </a:ext>
              </a:extLst>
            </p:cNvPr>
            <p:cNvSpPr/>
            <p:nvPr/>
          </p:nvSpPr>
          <p:spPr bwMode="auto">
            <a:xfrm>
              <a:off x="6389197" y="2577577"/>
              <a:ext cx="201741" cy="212951"/>
            </a:xfrm>
            <a:prstGeom prst="rect">
              <a:avLst/>
            </a:pr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8" name="ïśḷiḋe">
              <a:extLst>
                <a:ext uri="{FF2B5EF4-FFF2-40B4-BE49-F238E27FC236}">
                  <a16:creationId xmlns:a16="http://schemas.microsoft.com/office/drawing/2014/main" id="{2E451024-FB6D-4820-8862-776056DA2F27}"/>
                </a:ext>
              </a:extLst>
            </p:cNvPr>
            <p:cNvSpPr/>
            <p:nvPr/>
          </p:nvSpPr>
          <p:spPr bwMode="auto">
            <a:xfrm>
              <a:off x="6382532" y="2569903"/>
              <a:ext cx="215676" cy="228299"/>
            </a:xfrm>
            <a:custGeom>
              <a:avLst/>
              <a:gdLst>
                <a:gd name="T0" fmla="*/ 344 w 356"/>
                <a:gd name="T1" fmla="*/ 345 h 357"/>
                <a:gd name="T2" fmla="*/ 344 w 356"/>
                <a:gd name="T3" fmla="*/ 333 h 357"/>
                <a:gd name="T4" fmla="*/ 23 w 356"/>
                <a:gd name="T5" fmla="*/ 333 h 357"/>
                <a:gd name="T6" fmla="*/ 23 w 356"/>
                <a:gd name="T7" fmla="*/ 24 h 357"/>
                <a:gd name="T8" fmla="*/ 333 w 356"/>
                <a:gd name="T9" fmla="*/ 24 h 357"/>
                <a:gd name="T10" fmla="*/ 333 w 356"/>
                <a:gd name="T11" fmla="*/ 345 h 357"/>
                <a:gd name="T12" fmla="*/ 344 w 356"/>
                <a:gd name="T13" fmla="*/ 345 h 357"/>
                <a:gd name="T14" fmla="*/ 344 w 356"/>
                <a:gd name="T15" fmla="*/ 333 h 357"/>
                <a:gd name="T16" fmla="*/ 344 w 356"/>
                <a:gd name="T17" fmla="*/ 345 h 357"/>
                <a:gd name="T18" fmla="*/ 356 w 356"/>
                <a:gd name="T19" fmla="*/ 345 h 357"/>
                <a:gd name="T20" fmla="*/ 356 w 356"/>
                <a:gd name="T21" fmla="*/ 0 h 357"/>
                <a:gd name="T22" fmla="*/ 0 w 356"/>
                <a:gd name="T23" fmla="*/ 0 h 357"/>
                <a:gd name="T24" fmla="*/ 0 w 356"/>
                <a:gd name="T25" fmla="*/ 357 h 357"/>
                <a:gd name="T26" fmla="*/ 356 w 356"/>
                <a:gd name="T27" fmla="*/ 357 h 357"/>
                <a:gd name="T28" fmla="*/ 356 w 356"/>
                <a:gd name="T29" fmla="*/ 345 h 357"/>
                <a:gd name="T30" fmla="*/ 344 w 356"/>
                <a:gd name="T31" fmla="*/ 345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6" h="357">
                  <a:moveTo>
                    <a:pt x="344" y="345"/>
                  </a:moveTo>
                  <a:lnTo>
                    <a:pt x="344" y="333"/>
                  </a:lnTo>
                  <a:lnTo>
                    <a:pt x="23" y="333"/>
                  </a:lnTo>
                  <a:lnTo>
                    <a:pt x="23" y="24"/>
                  </a:lnTo>
                  <a:lnTo>
                    <a:pt x="333" y="24"/>
                  </a:lnTo>
                  <a:lnTo>
                    <a:pt x="333" y="345"/>
                  </a:lnTo>
                  <a:lnTo>
                    <a:pt x="344" y="345"/>
                  </a:lnTo>
                  <a:lnTo>
                    <a:pt x="344" y="333"/>
                  </a:lnTo>
                  <a:lnTo>
                    <a:pt x="344" y="345"/>
                  </a:lnTo>
                  <a:lnTo>
                    <a:pt x="356" y="345"/>
                  </a:lnTo>
                  <a:lnTo>
                    <a:pt x="356" y="0"/>
                  </a:lnTo>
                  <a:lnTo>
                    <a:pt x="0" y="0"/>
                  </a:lnTo>
                  <a:lnTo>
                    <a:pt x="0" y="357"/>
                  </a:lnTo>
                  <a:lnTo>
                    <a:pt x="356" y="357"/>
                  </a:lnTo>
                  <a:lnTo>
                    <a:pt x="356" y="345"/>
                  </a:lnTo>
                  <a:lnTo>
                    <a:pt x="344" y="345"/>
                  </a:lnTo>
                  <a:close/>
                </a:path>
              </a:pathLst>
            </a:cu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9" name="iṣ1îḍê">
              <a:extLst>
                <a:ext uri="{FF2B5EF4-FFF2-40B4-BE49-F238E27FC236}">
                  <a16:creationId xmlns:a16="http://schemas.microsoft.com/office/drawing/2014/main" id="{3950F4C9-9B8D-4032-86B3-D62D583C5AB9}"/>
                </a:ext>
              </a:extLst>
            </p:cNvPr>
            <p:cNvSpPr/>
            <p:nvPr/>
          </p:nvSpPr>
          <p:spPr bwMode="auto">
            <a:xfrm>
              <a:off x="6620017" y="2577577"/>
              <a:ext cx="201741" cy="161152"/>
            </a:xfrm>
            <a:prstGeom prst="rect">
              <a:avLst/>
            </a:pr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0" name="íṥlídè">
              <a:extLst>
                <a:ext uri="{FF2B5EF4-FFF2-40B4-BE49-F238E27FC236}">
                  <a16:creationId xmlns:a16="http://schemas.microsoft.com/office/drawing/2014/main" id="{AD048008-CBB2-401B-AA4B-A1BC9ACB600B}"/>
                </a:ext>
              </a:extLst>
            </p:cNvPr>
            <p:cNvSpPr/>
            <p:nvPr/>
          </p:nvSpPr>
          <p:spPr bwMode="auto">
            <a:xfrm>
              <a:off x="6613959" y="2571182"/>
              <a:ext cx="214464" cy="173941"/>
            </a:xfrm>
            <a:custGeom>
              <a:avLst/>
              <a:gdLst>
                <a:gd name="T0" fmla="*/ 343 w 354"/>
                <a:gd name="T1" fmla="*/ 262 h 272"/>
                <a:gd name="T2" fmla="*/ 343 w 354"/>
                <a:gd name="T3" fmla="*/ 252 h 272"/>
                <a:gd name="T4" fmla="*/ 21 w 354"/>
                <a:gd name="T5" fmla="*/ 252 h 272"/>
                <a:gd name="T6" fmla="*/ 21 w 354"/>
                <a:gd name="T7" fmla="*/ 20 h 272"/>
                <a:gd name="T8" fmla="*/ 333 w 354"/>
                <a:gd name="T9" fmla="*/ 20 h 272"/>
                <a:gd name="T10" fmla="*/ 333 w 354"/>
                <a:gd name="T11" fmla="*/ 262 h 272"/>
                <a:gd name="T12" fmla="*/ 343 w 354"/>
                <a:gd name="T13" fmla="*/ 262 h 272"/>
                <a:gd name="T14" fmla="*/ 343 w 354"/>
                <a:gd name="T15" fmla="*/ 252 h 272"/>
                <a:gd name="T16" fmla="*/ 343 w 354"/>
                <a:gd name="T17" fmla="*/ 262 h 272"/>
                <a:gd name="T18" fmla="*/ 354 w 354"/>
                <a:gd name="T19" fmla="*/ 262 h 272"/>
                <a:gd name="T20" fmla="*/ 354 w 354"/>
                <a:gd name="T21" fmla="*/ 0 h 272"/>
                <a:gd name="T22" fmla="*/ 0 w 354"/>
                <a:gd name="T23" fmla="*/ 0 h 272"/>
                <a:gd name="T24" fmla="*/ 0 w 354"/>
                <a:gd name="T25" fmla="*/ 272 h 272"/>
                <a:gd name="T26" fmla="*/ 354 w 354"/>
                <a:gd name="T27" fmla="*/ 272 h 272"/>
                <a:gd name="T28" fmla="*/ 354 w 354"/>
                <a:gd name="T29" fmla="*/ 262 h 272"/>
                <a:gd name="T30" fmla="*/ 343 w 354"/>
                <a:gd name="T31" fmla="*/ 262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4" h="272">
                  <a:moveTo>
                    <a:pt x="343" y="262"/>
                  </a:moveTo>
                  <a:lnTo>
                    <a:pt x="343" y="252"/>
                  </a:lnTo>
                  <a:lnTo>
                    <a:pt x="21" y="252"/>
                  </a:lnTo>
                  <a:lnTo>
                    <a:pt x="21" y="20"/>
                  </a:lnTo>
                  <a:lnTo>
                    <a:pt x="333" y="20"/>
                  </a:lnTo>
                  <a:lnTo>
                    <a:pt x="333" y="262"/>
                  </a:lnTo>
                  <a:lnTo>
                    <a:pt x="343" y="262"/>
                  </a:lnTo>
                  <a:lnTo>
                    <a:pt x="343" y="252"/>
                  </a:lnTo>
                  <a:lnTo>
                    <a:pt x="343" y="262"/>
                  </a:lnTo>
                  <a:lnTo>
                    <a:pt x="354" y="262"/>
                  </a:lnTo>
                  <a:lnTo>
                    <a:pt x="354" y="0"/>
                  </a:lnTo>
                  <a:lnTo>
                    <a:pt x="0" y="0"/>
                  </a:lnTo>
                  <a:lnTo>
                    <a:pt x="0" y="272"/>
                  </a:lnTo>
                  <a:lnTo>
                    <a:pt x="354" y="272"/>
                  </a:lnTo>
                  <a:lnTo>
                    <a:pt x="354" y="262"/>
                  </a:lnTo>
                  <a:lnTo>
                    <a:pt x="343" y="262"/>
                  </a:lnTo>
                  <a:close/>
                </a:path>
              </a:pathLst>
            </a:cu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1" name="iṥľîďê">
              <a:extLst>
                <a:ext uri="{FF2B5EF4-FFF2-40B4-BE49-F238E27FC236}">
                  <a16:creationId xmlns:a16="http://schemas.microsoft.com/office/drawing/2014/main" id="{AEAF18E4-B635-4732-8DCB-82DE5C24DABB}"/>
                </a:ext>
              </a:extLst>
            </p:cNvPr>
            <p:cNvSpPr/>
            <p:nvPr/>
          </p:nvSpPr>
          <p:spPr bwMode="auto">
            <a:xfrm>
              <a:off x="6435846" y="2627457"/>
              <a:ext cx="114502" cy="0"/>
            </a:xfrm>
            <a:custGeom>
              <a:avLst/>
              <a:gdLst>
                <a:gd name="T0" fmla="*/ 0 w 189"/>
                <a:gd name="T1" fmla="*/ 189 w 189"/>
                <a:gd name="T2" fmla="*/ 0 w 18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89">
                  <a:moveTo>
                    <a:pt x="0" y="0"/>
                  </a:moveTo>
                  <a:lnTo>
                    <a:pt x="1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2" name="išḷîḋe">
              <a:extLst>
                <a:ext uri="{FF2B5EF4-FFF2-40B4-BE49-F238E27FC236}">
                  <a16:creationId xmlns:a16="http://schemas.microsoft.com/office/drawing/2014/main" id="{C9439F52-C556-4098-AFC0-0A038049E56B}"/>
                </a:ext>
              </a:extLst>
            </p:cNvPr>
            <p:cNvSpPr/>
            <p:nvPr/>
          </p:nvSpPr>
          <p:spPr bwMode="auto">
            <a:xfrm>
              <a:off x="6435846" y="2627457"/>
              <a:ext cx="11450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3" name="ïṥḷïḍe">
              <a:extLst>
                <a:ext uri="{FF2B5EF4-FFF2-40B4-BE49-F238E27FC236}">
                  <a16:creationId xmlns:a16="http://schemas.microsoft.com/office/drawing/2014/main" id="{24DE9A12-8AD4-4412-8580-51191CC33E2D}"/>
                </a:ext>
              </a:extLst>
            </p:cNvPr>
            <p:cNvSpPr/>
            <p:nvPr/>
          </p:nvSpPr>
          <p:spPr bwMode="auto">
            <a:xfrm>
              <a:off x="6435846" y="2623621"/>
              <a:ext cx="114502" cy="7673"/>
            </a:xfrm>
            <a:prstGeom prst="rect">
              <a:avLst/>
            </a:pr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4" name="iś1íḓé">
              <a:extLst>
                <a:ext uri="{FF2B5EF4-FFF2-40B4-BE49-F238E27FC236}">
                  <a16:creationId xmlns:a16="http://schemas.microsoft.com/office/drawing/2014/main" id="{01E8A184-E16C-41E7-8410-0D057753F349}"/>
                </a:ext>
              </a:extLst>
            </p:cNvPr>
            <p:cNvSpPr/>
            <p:nvPr/>
          </p:nvSpPr>
          <p:spPr bwMode="auto">
            <a:xfrm>
              <a:off x="6435846" y="2623621"/>
              <a:ext cx="114502" cy="7673"/>
            </a:xfrm>
            <a:custGeom>
              <a:avLst/>
              <a:gdLst>
                <a:gd name="T0" fmla="*/ 0 w 189"/>
                <a:gd name="T1" fmla="*/ 12 h 12"/>
                <a:gd name="T2" fmla="*/ 189 w 189"/>
                <a:gd name="T3" fmla="*/ 12 h 12"/>
                <a:gd name="T4" fmla="*/ 189 w 189"/>
                <a:gd name="T5" fmla="*/ 0 h 12"/>
                <a:gd name="T6" fmla="*/ 0 w 189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9" h="12">
                  <a:moveTo>
                    <a:pt x="0" y="12"/>
                  </a:moveTo>
                  <a:lnTo>
                    <a:pt x="189" y="12"/>
                  </a:lnTo>
                  <a:lnTo>
                    <a:pt x="18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5" name="íŝlíḍe">
              <a:extLst>
                <a:ext uri="{FF2B5EF4-FFF2-40B4-BE49-F238E27FC236}">
                  <a16:creationId xmlns:a16="http://schemas.microsoft.com/office/drawing/2014/main" id="{6948D0D3-D0C8-4614-9882-E5F92EA64EB1}"/>
                </a:ext>
              </a:extLst>
            </p:cNvPr>
            <p:cNvSpPr/>
            <p:nvPr/>
          </p:nvSpPr>
          <p:spPr bwMode="auto">
            <a:xfrm>
              <a:off x="6435846" y="2657514"/>
              <a:ext cx="104809" cy="0"/>
            </a:xfrm>
            <a:custGeom>
              <a:avLst/>
              <a:gdLst>
                <a:gd name="T0" fmla="*/ 0 w 173"/>
                <a:gd name="T1" fmla="*/ 173 w 173"/>
                <a:gd name="T2" fmla="*/ 0 w 17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73">
                  <a:moveTo>
                    <a:pt x="0" y="0"/>
                  </a:moveTo>
                  <a:lnTo>
                    <a:pt x="17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6" name="ísļiḑê">
              <a:extLst>
                <a:ext uri="{FF2B5EF4-FFF2-40B4-BE49-F238E27FC236}">
                  <a16:creationId xmlns:a16="http://schemas.microsoft.com/office/drawing/2014/main" id="{0F60C4D5-0CEB-4C0E-9610-3FD1CE224F12}"/>
                </a:ext>
              </a:extLst>
            </p:cNvPr>
            <p:cNvSpPr/>
            <p:nvPr/>
          </p:nvSpPr>
          <p:spPr bwMode="auto">
            <a:xfrm>
              <a:off x="6435846" y="2657514"/>
              <a:ext cx="104809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7" name="iṡlïḓè">
              <a:extLst>
                <a:ext uri="{FF2B5EF4-FFF2-40B4-BE49-F238E27FC236}">
                  <a16:creationId xmlns:a16="http://schemas.microsoft.com/office/drawing/2014/main" id="{9A619066-49ED-439B-A7A7-E9FC10578F38}"/>
                </a:ext>
              </a:extLst>
            </p:cNvPr>
            <p:cNvSpPr/>
            <p:nvPr/>
          </p:nvSpPr>
          <p:spPr bwMode="auto">
            <a:xfrm>
              <a:off x="6435846" y="2653676"/>
              <a:ext cx="104809" cy="7673"/>
            </a:xfrm>
            <a:prstGeom prst="rect">
              <a:avLst/>
            </a:pr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8" name="íṥľiḑê">
              <a:extLst>
                <a:ext uri="{FF2B5EF4-FFF2-40B4-BE49-F238E27FC236}">
                  <a16:creationId xmlns:a16="http://schemas.microsoft.com/office/drawing/2014/main" id="{BFF25E7F-6984-483D-AECA-294BAF12B885}"/>
                </a:ext>
              </a:extLst>
            </p:cNvPr>
            <p:cNvSpPr/>
            <p:nvPr/>
          </p:nvSpPr>
          <p:spPr bwMode="auto">
            <a:xfrm>
              <a:off x="6435846" y="2653676"/>
              <a:ext cx="104809" cy="7673"/>
            </a:xfrm>
            <a:custGeom>
              <a:avLst/>
              <a:gdLst>
                <a:gd name="T0" fmla="*/ 0 w 173"/>
                <a:gd name="T1" fmla="*/ 12 h 12"/>
                <a:gd name="T2" fmla="*/ 173 w 173"/>
                <a:gd name="T3" fmla="*/ 12 h 12"/>
                <a:gd name="T4" fmla="*/ 173 w 173"/>
                <a:gd name="T5" fmla="*/ 0 h 12"/>
                <a:gd name="T6" fmla="*/ 0 w 173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3" h="12">
                  <a:moveTo>
                    <a:pt x="0" y="12"/>
                  </a:moveTo>
                  <a:lnTo>
                    <a:pt x="173" y="12"/>
                  </a:lnTo>
                  <a:lnTo>
                    <a:pt x="17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9" name="iṣ1iḋê">
              <a:extLst>
                <a:ext uri="{FF2B5EF4-FFF2-40B4-BE49-F238E27FC236}">
                  <a16:creationId xmlns:a16="http://schemas.microsoft.com/office/drawing/2014/main" id="{E9DF9C4C-71BF-442F-8023-A7D410B9664A}"/>
                </a:ext>
              </a:extLst>
            </p:cNvPr>
            <p:cNvSpPr/>
            <p:nvPr/>
          </p:nvSpPr>
          <p:spPr bwMode="auto">
            <a:xfrm>
              <a:off x="6435846" y="2688209"/>
              <a:ext cx="95116" cy="0"/>
            </a:xfrm>
            <a:custGeom>
              <a:avLst/>
              <a:gdLst>
                <a:gd name="T0" fmla="*/ 0 w 157"/>
                <a:gd name="T1" fmla="*/ 157 w 157"/>
                <a:gd name="T2" fmla="*/ 0 w 15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57">
                  <a:moveTo>
                    <a:pt x="0" y="0"/>
                  </a:moveTo>
                  <a:lnTo>
                    <a:pt x="15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0" name="íŝḻïḋe">
              <a:extLst>
                <a:ext uri="{FF2B5EF4-FFF2-40B4-BE49-F238E27FC236}">
                  <a16:creationId xmlns:a16="http://schemas.microsoft.com/office/drawing/2014/main" id="{873A567C-0F27-48F4-9BC6-32923ECB5665}"/>
                </a:ext>
              </a:extLst>
            </p:cNvPr>
            <p:cNvSpPr/>
            <p:nvPr/>
          </p:nvSpPr>
          <p:spPr bwMode="auto">
            <a:xfrm>
              <a:off x="6435846" y="2688209"/>
              <a:ext cx="95116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1" name="îŝľîḋe">
              <a:extLst>
                <a:ext uri="{FF2B5EF4-FFF2-40B4-BE49-F238E27FC236}">
                  <a16:creationId xmlns:a16="http://schemas.microsoft.com/office/drawing/2014/main" id="{94519765-17F4-4E7D-A402-C79E0EFCE505}"/>
                </a:ext>
              </a:extLst>
            </p:cNvPr>
            <p:cNvSpPr/>
            <p:nvPr/>
          </p:nvSpPr>
          <p:spPr bwMode="auto">
            <a:xfrm>
              <a:off x="6435846" y="2684373"/>
              <a:ext cx="95116" cy="7673"/>
            </a:xfrm>
            <a:prstGeom prst="rect">
              <a:avLst/>
            </a:pr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2" name="íš1ïḑe">
              <a:extLst>
                <a:ext uri="{FF2B5EF4-FFF2-40B4-BE49-F238E27FC236}">
                  <a16:creationId xmlns:a16="http://schemas.microsoft.com/office/drawing/2014/main" id="{14D5F51A-8E2E-4E59-BB19-DC8D5DA6EEF3}"/>
                </a:ext>
              </a:extLst>
            </p:cNvPr>
            <p:cNvSpPr/>
            <p:nvPr/>
          </p:nvSpPr>
          <p:spPr bwMode="auto">
            <a:xfrm>
              <a:off x="6435846" y="2684373"/>
              <a:ext cx="95116" cy="7673"/>
            </a:xfrm>
            <a:custGeom>
              <a:avLst/>
              <a:gdLst>
                <a:gd name="T0" fmla="*/ 0 w 157"/>
                <a:gd name="T1" fmla="*/ 12 h 12"/>
                <a:gd name="T2" fmla="*/ 157 w 157"/>
                <a:gd name="T3" fmla="*/ 12 h 12"/>
                <a:gd name="T4" fmla="*/ 157 w 157"/>
                <a:gd name="T5" fmla="*/ 0 h 12"/>
                <a:gd name="T6" fmla="*/ 0 w 157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7" h="12">
                  <a:moveTo>
                    <a:pt x="0" y="12"/>
                  </a:moveTo>
                  <a:lnTo>
                    <a:pt x="157" y="12"/>
                  </a:lnTo>
                  <a:lnTo>
                    <a:pt x="157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3" name="îSľïde">
              <a:extLst>
                <a:ext uri="{FF2B5EF4-FFF2-40B4-BE49-F238E27FC236}">
                  <a16:creationId xmlns:a16="http://schemas.microsoft.com/office/drawing/2014/main" id="{F3B2DBD5-A5CF-4922-BF4C-5DAC9E5AE1B1}"/>
                </a:ext>
              </a:extLst>
            </p:cNvPr>
            <p:cNvSpPr/>
            <p:nvPr/>
          </p:nvSpPr>
          <p:spPr bwMode="auto">
            <a:xfrm>
              <a:off x="6435846" y="2718265"/>
              <a:ext cx="86028" cy="0"/>
            </a:xfrm>
            <a:custGeom>
              <a:avLst/>
              <a:gdLst>
                <a:gd name="T0" fmla="*/ 0 w 142"/>
                <a:gd name="T1" fmla="*/ 142 w 142"/>
                <a:gd name="T2" fmla="*/ 0 w 14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2">
                  <a:moveTo>
                    <a:pt x="0" y="0"/>
                  </a:moveTo>
                  <a:lnTo>
                    <a:pt x="14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4" name="i$1íḍê">
              <a:extLst>
                <a:ext uri="{FF2B5EF4-FFF2-40B4-BE49-F238E27FC236}">
                  <a16:creationId xmlns:a16="http://schemas.microsoft.com/office/drawing/2014/main" id="{868B79EF-59DE-401B-ABC1-6BF7005BC276}"/>
                </a:ext>
              </a:extLst>
            </p:cNvPr>
            <p:cNvSpPr/>
            <p:nvPr/>
          </p:nvSpPr>
          <p:spPr bwMode="auto">
            <a:xfrm>
              <a:off x="6435846" y="2718265"/>
              <a:ext cx="86028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5" name="ïśḷïḓê">
              <a:extLst>
                <a:ext uri="{FF2B5EF4-FFF2-40B4-BE49-F238E27FC236}">
                  <a16:creationId xmlns:a16="http://schemas.microsoft.com/office/drawing/2014/main" id="{94141100-F08A-433F-BF41-8BFFE610A9CC}"/>
                </a:ext>
              </a:extLst>
            </p:cNvPr>
            <p:cNvSpPr/>
            <p:nvPr/>
          </p:nvSpPr>
          <p:spPr bwMode="auto">
            <a:xfrm>
              <a:off x="6435846" y="2714428"/>
              <a:ext cx="86028" cy="7673"/>
            </a:xfrm>
            <a:prstGeom prst="rect">
              <a:avLst/>
            </a:pr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6" name="iśliḍe">
              <a:extLst>
                <a:ext uri="{FF2B5EF4-FFF2-40B4-BE49-F238E27FC236}">
                  <a16:creationId xmlns:a16="http://schemas.microsoft.com/office/drawing/2014/main" id="{EED7B355-B931-452C-8648-EE4CF7A94211}"/>
                </a:ext>
              </a:extLst>
            </p:cNvPr>
            <p:cNvSpPr/>
            <p:nvPr/>
          </p:nvSpPr>
          <p:spPr bwMode="auto">
            <a:xfrm>
              <a:off x="6435846" y="2714428"/>
              <a:ext cx="86028" cy="7673"/>
            </a:xfrm>
            <a:custGeom>
              <a:avLst/>
              <a:gdLst>
                <a:gd name="T0" fmla="*/ 0 w 142"/>
                <a:gd name="T1" fmla="*/ 12 h 12"/>
                <a:gd name="T2" fmla="*/ 142 w 142"/>
                <a:gd name="T3" fmla="*/ 12 h 12"/>
                <a:gd name="T4" fmla="*/ 142 w 142"/>
                <a:gd name="T5" fmla="*/ 0 h 12"/>
                <a:gd name="T6" fmla="*/ 0 w 142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" h="12">
                  <a:moveTo>
                    <a:pt x="0" y="12"/>
                  </a:moveTo>
                  <a:lnTo>
                    <a:pt x="142" y="12"/>
                  </a:lnTo>
                  <a:lnTo>
                    <a:pt x="14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7" name="ïṧlíḑé">
              <a:extLst>
                <a:ext uri="{FF2B5EF4-FFF2-40B4-BE49-F238E27FC236}">
                  <a16:creationId xmlns:a16="http://schemas.microsoft.com/office/drawing/2014/main" id="{C73905E2-8E2B-438F-AD9B-0A43A29DEA25}"/>
                </a:ext>
              </a:extLst>
            </p:cNvPr>
            <p:cNvSpPr/>
            <p:nvPr/>
          </p:nvSpPr>
          <p:spPr bwMode="auto">
            <a:xfrm>
              <a:off x="6663639" y="2627457"/>
              <a:ext cx="114502" cy="0"/>
            </a:xfrm>
            <a:custGeom>
              <a:avLst/>
              <a:gdLst>
                <a:gd name="T0" fmla="*/ 0 w 189"/>
                <a:gd name="T1" fmla="*/ 189 w 189"/>
                <a:gd name="T2" fmla="*/ 0 w 18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89">
                  <a:moveTo>
                    <a:pt x="0" y="0"/>
                  </a:moveTo>
                  <a:lnTo>
                    <a:pt x="1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8" name="ïś1iḍè">
              <a:extLst>
                <a:ext uri="{FF2B5EF4-FFF2-40B4-BE49-F238E27FC236}">
                  <a16:creationId xmlns:a16="http://schemas.microsoft.com/office/drawing/2014/main" id="{0F4D1D43-9F45-4113-98E1-5750E4EE189B}"/>
                </a:ext>
              </a:extLst>
            </p:cNvPr>
            <p:cNvSpPr/>
            <p:nvPr/>
          </p:nvSpPr>
          <p:spPr bwMode="auto">
            <a:xfrm>
              <a:off x="6663639" y="2627457"/>
              <a:ext cx="11450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9" name="íṥļîďê">
              <a:extLst>
                <a:ext uri="{FF2B5EF4-FFF2-40B4-BE49-F238E27FC236}">
                  <a16:creationId xmlns:a16="http://schemas.microsoft.com/office/drawing/2014/main" id="{F68F4EFD-EE1B-4A9A-866B-B3D674C9C4CA}"/>
                </a:ext>
              </a:extLst>
            </p:cNvPr>
            <p:cNvSpPr/>
            <p:nvPr/>
          </p:nvSpPr>
          <p:spPr bwMode="auto">
            <a:xfrm>
              <a:off x="6663639" y="2623621"/>
              <a:ext cx="114502" cy="7673"/>
            </a:xfrm>
            <a:prstGeom prst="rect">
              <a:avLst/>
            </a:pr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0" name="iṡľîḓe">
              <a:extLst>
                <a:ext uri="{FF2B5EF4-FFF2-40B4-BE49-F238E27FC236}">
                  <a16:creationId xmlns:a16="http://schemas.microsoft.com/office/drawing/2014/main" id="{E596475B-EA6C-43D1-AD84-E8AD2E10D94F}"/>
                </a:ext>
              </a:extLst>
            </p:cNvPr>
            <p:cNvSpPr/>
            <p:nvPr/>
          </p:nvSpPr>
          <p:spPr bwMode="auto">
            <a:xfrm>
              <a:off x="6663639" y="2623621"/>
              <a:ext cx="114502" cy="7673"/>
            </a:xfrm>
            <a:custGeom>
              <a:avLst/>
              <a:gdLst>
                <a:gd name="T0" fmla="*/ 0 w 189"/>
                <a:gd name="T1" fmla="*/ 12 h 12"/>
                <a:gd name="T2" fmla="*/ 189 w 189"/>
                <a:gd name="T3" fmla="*/ 12 h 12"/>
                <a:gd name="T4" fmla="*/ 189 w 189"/>
                <a:gd name="T5" fmla="*/ 0 h 12"/>
                <a:gd name="T6" fmla="*/ 0 w 189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9" h="12">
                  <a:moveTo>
                    <a:pt x="0" y="12"/>
                  </a:moveTo>
                  <a:lnTo>
                    <a:pt x="189" y="12"/>
                  </a:lnTo>
                  <a:lnTo>
                    <a:pt x="18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1" name="íŝliḓè">
              <a:extLst>
                <a:ext uri="{FF2B5EF4-FFF2-40B4-BE49-F238E27FC236}">
                  <a16:creationId xmlns:a16="http://schemas.microsoft.com/office/drawing/2014/main" id="{7C29F94E-DC8E-4052-A19C-193648C0B99B}"/>
                </a:ext>
              </a:extLst>
            </p:cNvPr>
            <p:cNvSpPr/>
            <p:nvPr/>
          </p:nvSpPr>
          <p:spPr bwMode="auto">
            <a:xfrm>
              <a:off x="6663639" y="2657514"/>
              <a:ext cx="76334" cy="0"/>
            </a:xfrm>
            <a:custGeom>
              <a:avLst/>
              <a:gdLst>
                <a:gd name="T0" fmla="*/ 0 w 126"/>
                <a:gd name="T1" fmla="*/ 126 w 126"/>
                <a:gd name="T2" fmla="*/ 0 w 1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26">
                  <a:moveTo>
                    <a:pt x="0" y="0"/>
                  </a:moveTo>
                  <a:lnTo>
                    <a:pt x="12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2" name="ïṣļíďe">
              <a:extLst>
                <a:ext uri="{FF2B5EF4-FFF2-40B4-BE49-F238E27FC236}">
                  <a16:creationId xmlns:a16="http://schemas.microsoft.com/office/drawing/2014/main" id="{2F17C222-AC47-422F-AA53-AE4FBB7AA95D}"/>
                </a:ext>
              </a:extLst>
            </p:cNvPr>
            <p:cNvSpPr/>
            <p:nvPr/>
          </p:nvSpPr>
          <p:spPr bwMode="auto">
            <a:xfrm>
              <a:off x="6663639" y="2657514"/>
              <a:ext cx="76334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3" name="ïṧļíḍe">
              <a:extLst>
                <a:ext uri="{FF2B5EF4-FFF2-40B4-BE49-F238E27FC236}">
                  <a16:creationId xmlns:a16="http://schemas.microsoft.com/office/drawing/2014/main" id="{62902177-81CF-42A9-B0D1-D272618603BC}"/>
                </a:ext>
              </a:extLst>
            </p:cNvPr>
            <p:cNvSpPr/>
            <p:nvPr/>
          </p:nvSpPr>
          <p:spPr bwMode="auto">
            <a:xfrm>
              <a:off x="6663639" y="2653676"/>
              <a:ext cx="76334" cy="7673"/>
            </a:xfrm>
            <a:prstGeom prst="rect">
              <a:avLst/>
            </a:pr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4" name="ïṧḷîḍe">
              <a:extLst>
                <a:ext uri="{FF2B5EF4-FFF2-40B4-BE49-F238E27FC236}">
                  <a16:creationId xmlns:a16="http://schemas.microsoft.com/office/drawing/2014/main" id="{8263EEA2-1FD9-46CA-9997-03D37ED0C67A}"/>
                </a:ext>
              </a:extLst>
            </p:cNvPr>
            <p:cNvSpPr/>
            <p:nvPr/>
          </p:nvSpPr>
          <p:spPr bwMode="auto">
            <a:xfrm>
              <a:off x="6663639" y="2653676"/>
              <a:ext cx="76334" cy="7673"/>
            </a:xfrm>
            <a:custGeom>
              <a:avLst/>
              <a:gdLst>
                <a:gd name="T0" fmla="*/ 0 w 126"/>
                <a:gd name="T1" fmla="*/ 12 h 12"/>
                <a:gd name="T2" fmla="*/ 126 w 126"/>
                <a:gd name="T3" fmla="*/ 12 h 12"/>
                <a:gd name="T4" fmla="*/ 126 w 126"/>
                <a:gd name="T5" fmla="*/ 0 h 12"/>
                <a:gd name="T6" fmla="*/ 0 w 126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" h="12">
                  <a:moveTo>
                    <a:pt x="0" y="12"/>
                  </a:moveTo>
                  <a:lnTo>
                    <a:pt x="126" y="12"/>
                  </a:lnTo>
                  <a:lnTo>
                    <a:pt x="126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5" name="iṩľiďe">
              <a:extLst>
                <a:ext uri="{FF2B5EF4-FFF2-40B4-BE49-F238E27FC236}">
                  <a16:creationId xmlns:a16="http://schemas.microsoft.com/office/drawing/2014/main" id="{93AE4E78-B7D6-4E10-A193-A9281DB87EF9}"/>
                </a:ext>
              </a:extLst>
            </p:cNvPr>
            <p:cNvSpPr/>
            <p:nvPr/>
          </p:nvSpPr>
          <p:spPr bwMode="auto">
            <a:xfrm>
              <a:off x="6663639" y="2688209"/>
              <a:ext cx="38168" cy="0"/>
            </a:xfrm>
            <a:custGeom>
              <a:avLst/>
              <a:gdLst>
                <a:gd name="T0" fmla="*/ 0 w 63"/>
                <a:gd name="T1" fmla="*/ 63 w 63"/>
                <a:gd name="T2" fmla="*/ 0 w 6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3">
                  <a:moveTo>
                    <a:pt x="0" y="0"/>
                  </a:moveTo>
                  <a:lnTo>
                    <a:pt x="6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6" name="îṡ1iďê">
              <a:extLst>
                <a:ext uri="{FF2B5EF4-FFF2-40B4-BE49-F238E27FC236}">
                  <a16:creationId xmlns:a16="http://schemas.microsoft.com/office/drawing/2014/main" id="{3968C23B-B7A9-41D3-A1C0-C6A08E03EE0C}"/>
                </a:ext>
              </a:extLst>
            </p:cNvPr>
            <p:cNvSpPr/>
            <p:nvPr/>
          </p:nvSpPr>
          <p:spPr bwMode="auto">
            <a:xfrm>
              <a:off x="6663639" y="2688209"/>
              <a:ext cx="38168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7" name="íŝļïḋê">
              <a:extLst>
                <a:ext uri="{FF2B5EF4-FFF2-40B4-BE49-F238E27FC236}">
                  <a16:creationId xmlns:a16="http://schemas.microsoft.com/office/drawing/2014/main" id="{5F9BF581-650C-4ED0-9379-990D392E31DA}"/>
                </a:ext>
              </a:extLst>
            </p:cNvPr>
            <p:cNvSpPr/>
            <p:nvPr/>
          </p:nvSpPr>
          <p:spPr bwMode="auto">
            <a:xfrm>
              <a:off x="6663639" y="2684373"/>
              <a:ext cx="38168" cy="7673"/>
            </a:xfrm>
            <a:prstGeom prst="rect">
              <a:avLst/>
            </a:pr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8" name="îşḷíḑe">
              <a:extLst>
                <a:ext uri="{FF2B5EF4-FFF2-40B4-BE49-F238E27FC236}">
                  <a16:creationId xmlns:a16="http://schemas.microsoft.com/office/drawing/2014/main" id="{0963F11C-E9CD-4A3E-B4A9-1043437BD39B}"/>
                </a:ext>
              </a:extLst>
            </p:cNvPr>
            <p:cNvSpPr/>
            <p:nvPr/>
          </p:nvSpPr>
          <p:spPr bwMode="auto">
            <a:xfrm>
              <a:off x="6663639" y="2684373"/>
              <a:ext cx="38168" cy="7673"/>
            </a:xfrm>
            <a:custGeom>
              <a:avLst/>
              <a:gdLst>
                <a:gd name="T0" fmla="*/ 0 w 63"/>
                <a:gd name="T1" fmla="*/ 12 h 12"/>
                <a:gd name="T2" fmla="*/ 63 w 63"/>
                <a:gd name="T3" fmla="*/ 12 h 12"/>
                <a:gd name="T4" fmla="*/ 63 w 63"/>
                <a:gd name="T5" fmla="*/ 0 h 12"/>
                <a:gd name="T6" fmla="*/ 0 w 63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12">
                  <a:moveTo>
                    <a:pt x="0" y="12"/>
                  </a:moveTo>
                  <a:lnTo>
                    <a:pt x="63" y="12"/>
                  </a:lnTo>
                  <a:lnTo>
                    <a:pt x="6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9" name="íṧḻiḓê">
              <a:extLst>
                <a:ext uri="{FF2B5EF4-FFF2-40B4-BE49-F238E27FC236}">
                  <a16:creationId xmlns:a16="http://schemas.microsoft.com/office/drawing/2014/main" id="{37E9E2EF-4930-4B17-B717-93315719E837}"/>
                </a:ext>
              </a:extLst>
            </p:cNvPr>
            <p:cNvSpPr/>
            <p:nvPr/>
          </p:nvSpPr>
          <p:spPr bwMode="auto">
            <a:xfrm>
              <a:off x="6550348" y="2752798"/>
              <a:ext cx="40591" cy="3773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0" name="iṧlidè">
              <a:extLst>
                <a:ext uri="{FF2B5EF4-FFF2-40B4-BE49-F238E27FC236}">
                  <a16:creationId xmlns:a16="http://schemas.microsoft.com/office/drawing/2014/main" id="{005F890C-5E80-4735-8B4A-FD9089340597}"/>
                </a:ext>
              </a:extLst>
            </p:cNvPr>
            <p:cNvSpPr/>
            <p:nvPr/>
          </p:nvSpPr>
          <p:spPr bwMode="auto">
            <a:xfrm>
              <a:off x="6543077" y="2745125"/>
              <a:ext cx="55131" cy="53078"/>
            </a:xfrm>
            <a:custGeom>
              <a:avLst/>
              <a:gdLst>
                <a:gd name="T0" fmla="*/ 12 w 91"/>
                <a:gd name="T1" fmla="*/ 12 h 83"/>
                <a:gd name="T2" fmla="*/ 12 w 91"/>
                <a:gd name="T3" fmla="*/ 24 h 83"/>
                <a:gd name="T4" fmla="*/ 68 w 91"/>
                <a:gd name="T5" fmla="*/ 24 h 83"/>
                <a:gd name="T6" fmla="*/ 68 w 91"/>
                <a:gd name="T7" fmla="*/ 59 h 83"/>
                <a:gd name="T8" fmla="*/ 24 w 91"/>
                <a:gd name="T9" fmla="*/ 59 h 83"/>
                <a:gd name="T10" fmla="*/ 24 w 91"/>
                <a:gd name="T11" fmla="*/ 12 h 83"/>
                <a:gd name="T12" fmla="*/ 12 w 91"/>
                <a:gd name="T13" fmla="*/ 12 h 83"/>
                <a:gd name="T14" fmla="*/ 12 w 91"/>
                <a:gd name="T15" fmla="*/ 24 h 83"/>
                <a:gd name="T16" fmla="*/ 12 w 91"/>
                <a:gd name="T17" fmla="*/ 12 h 83"/>
                <a:gd name="T18" fmla="*/ 0 w 91"/>
                <a:gd name="T19" fmla="*/ 12 h 83"/>
                <a:gd name="T20" fmla="*/ 0 w 91"/>
                <a:gd name="T21" fmla="*/ 83 h 83"/>
                <a:gd name="T22" fmla="*/ 91 w 91"/>
                <a:gd name="T23" fmla="*/ 83 h 83"/>
                <a:gd name="T24" fmla="*/ 91 w 91"/>
                <a:gd name="T25" fmla="*/ 0 h 83"/>
                <a:gd name="T26" fmla="*/ 0 w 91"/>
                <a:gd name="T27" fmla="*/ 0 h 83"/>
                <a:gd name="T28" fmla="*/ 0 w 91"/>
                <a:gd name="T29" fmla="*/ 12 h 83"/>
                <a:gd name="T30" fmla="*/ 12 w 91"/>
                <a:gd name="T31" fmla="*/ 1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1" h="83">
                  <a:moveTo>
                    <a:pt x="12" y="12"/>
                  </a:moveTo>
                  <a:lnTo>
                    <a:pt x="12" y="24"/>
                  </a:lnTo>
                  <a:lnTo>
                    <a:pt x="68" y="24"/>
                  </a:lnTo>
                  <a:lnTo>
                    <a:pt x="68" y="59"/>
                  </a:lnTo>
                  <a:lnTo>
                    <a:pt x="24" y="59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12" y="24"/>
                  </a:lnTo>
                  <a:lnTo>
                    <a:pt x="12" y="12"/>
                  </a:lnTo>
                  <a:lnTo>
                    <a:pt x="0" y="12"/>
                  </a:lnTo>
                  <a:lnTo>
                    <a:pt x="0" y="83"/>
                  </a:lnTo>
                  <a:lnTo>
                    <a:pt x="91" y="83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1" name="ïṣļîḑè">
              <a:extLst>
                <a:ext uri="{FF2B5EF4-FFF2-40B4-BE49-F238E27FC236}">
                  <a16:creationId xmlns:a16="http://schemas.microsoft.com/office/drawing/2014/main" id="{96C8ACB3-AF92-4455-BBF6-3C35BC6AFEC5}"/>
                </a:ext>
              </a:extLst>
            </p:cNvPr>
            <p:cNvSpPr/>
            <p:nvPr/>
          </p:nvSpPr>
          <p:spPr bwMode="auto">
            <a:xfrm>
              <a:off x="6778140" y="2706755"/>
              <a:ext cx="43620" cy="31974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2" name="iṧḻîďê">
              <a:extLst>
                <a:ext uri="{FF2B5EF4-FFF2-40B4-BE49-F238E27FC236}">
                  <a16:creationId xmlns:a16="http://schemas.microsoft.com/office/drawing/2014/main" id="{E21E905A-8742-412E-AC54-6C69105BAFA4}"/>
                </a:ext>
              </a:extLst>
            </p:cNvPr>
            <p:cNvSpPr/>
            <p:nvPr/>
          </p:nvSpPr>
          <p:spPr bwMode="auto">
            <a:xfrm>
              <a:off x="6772082" y="2700359"/>
              <a:ext cx="56342" cy="44764"/>
            </a:xfrm>
            <a:custGeom>
              <a:avLst/>
              <a:gdLst>
                <a:gd name="T0" fmla="*/ 10 w 93"/>
                <a:gd name="T1" fmla="*/ 10 h 70"/>
                <a:gd name="T2" fmla="*/ 10 w 93"/>
                <a:gd name="T3" fmla="*/ 20 h 70"/>
                <a:gd name="T4" fmla="*/ 72 w 93"/>
                <a:gd name="T5" fmla="*/ 20 h 70"/>
                <a:gd name="T6" fmla="*/ 72 w 93"/>
                <a:gd name="T7" fmla="*/ 50 h 70"/>
                <a:gd name="T8" fmla="*/ 20 w 93"/>
                <a:gd name="T9" fmla="*/ 50 h 70"/>
                <a:gd name="T10" fmla="*/ 20 w 93"/>
                <a:gd name="T11" fmla="*/ 10 h 70"/>
                <a:gd name="T12" fmla="*/ 10 w 93"/>
                <a:gd name="T13" fmla="*/ 10 h 70"/>
                <a:gd name="T14" fmla="*/ 10 w 93"/>
                <a:gd name="T15" fmla="*/ 20 h 70"/>
                <a:gd name="T16" fmla="*/ 10 w 93"/>
                <a:gd name="T17" fmla="*/ 10 h 70"/>
                <a:gd name="T18" fmla="*/ 0 w 93"/>
                <a:gd name="T19" fmla="*/ 10 h 70"/>
                <a:gd name="T20" fmla="*/ 0 w 93"/>
                <a:gd name="T21" fmla="*/ 70 h 70"/>
                <a:gd name="T22" fmla="*/ 93 w 93"/>
                <a:gd name="T23" fmla="*/ 70 h 70"/>
                <a:gd name="T24" fmla="*/ 93 w 93"/>
                <a:gd name="T25" fmla="*/ 0 h 70"/>
                <a:gd name="T26" fmla="*/ 0 w 93"/>
                <a:gd name="T27" fmla="*/ 0 h 70"/>
                <a:gd name="T28" fmla="*/ 0 w 93"/>
                <a:gd name="T29" fmla="*/ 10 h 70"/>
                <a:gd name="T30" fmla="*/ 10 w 93"/>
                <a:gd name="T31" fmla="*/ 1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70">
                  <a:moveTo>
                    <a:pt x="10" y="10"/>
                  </a:moveTo>
                  <a:lnTo>
                    <a:pt x="10" y="20"/>
                  </a:lnTo>
                  <a:lnTo>
                    <a:pt x="72" y="20"/>
                  </a:lnTo>
                  <a:lnTo>
                    <a:pt x="72" y="50"/>
                  </a:lnTo>
                  <a:lnTo>
                    <a:pt x="20" y="50"/>
                  </a:lnTo>
                  <a:lnTo>
                    <a:pt x="20" y="10"/>
                  </a:lnTo>
                  <a:lnTo>
                    <a:pt x="10" y="10"/>
                  </a:lnTo>
                  <a:lnTo>
                    <a:pt x="10" y="20"/>
                  </a:lnTo>
                  <a:lnTo>
                    <a:pt x="10" y="10"/>
                  </a:lnTo>
                  <a:lnTo>
                    <a:pt x="0" y="10"/>
                  </a:lnTo>
                  <a:lnTo>
                    <a:pt x="0" y="70"/>
                  </a:lnTo>
                  <a:lnTo>
                    <a:pt x="93" y="70"/>
                  </a:lnTo>
                  <a:lnTo>
                    <a:pt x="93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0" y="10"/>
                  </a:lnTo>
                  <a:close/>
                </a:path>
              </a:pathLst>
            </a:custGeom>
            <a:solidFill>
              <a:srgbClr val="5E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7" name="iṩļide">
              <a:extLst>
                <a:ext uri="{FF2B5EF4-FFF2-40B4-BE49-F238E27FC236}">
                  <a16:creationId xmlns:a16="http://schemas.microsoft.com/office/drawing/2014/main" id="{AFE02477-07F1-49DA-B80E-5DCFF51E9AB9}"/>
                </a:ext>
              </a:extLst>
            </p:cNvPr>
            <p:cNvSpPr txBox="1"/>
            <p:nvPr/>
          </p:nvSpPr>
          <p:spPr>
            <a:xfrm>
              <a:off x="5442157" y="1772558"/>
              <a:ext cx="1252336" cy="327215"/>
            </a:xfrm>
            <a:prstGeom prst="rect">
              <a:avLst/>
            </a:prstGeom>
            <a:noFill/>
          </p:spPr>
          <p:txBody>
            <a:bodyPr wrap="none" rtlCol="0">
              <a:prstTxWarp prst="textPlain">
                <a:avLst/>
              </a:prstTxWarp>
              <a:spAutoFit/>
            </a:bodyPr>
            <a:lstStyle/>
            <a:p>
              <a:r>
                <a:rPr lang="en-US" altLang="zh-CN" dirty="0" err="1">
                  <a:solidFill>
                    <a:srgbClr val="EC1C24"/>
                  </a:solidFill>
                  <a:latin typeface="Impact" panose="020B0806030902050204" pitchFamily="34" charset="0"/>
                </a:rPr>
                <a:t>Accesskey</a:t>
              </a:r>
              <a:endParaRPr lang="zh-CN" altLang="en-US" dirty="0">
                <a:solidFill>
                  <a:srgbClr val="EC1C24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222" name="文字方塊 221">
            <a:extLst>
              <a:ext uri="{FF2B5EF4-FFF2-40B4-BE49-F238E27FC236}">
                <a16:creationId xmlns:a16="http://schemas.microsoft.com/office/drawing/2014/main" id="{C3142DE3-2C71-4C20-99AE-3B9F4AB0F628}"/>
              </a:ext>
            </a:extLst>
          </p:cNvPr>
          <p:cNvSpPr txBox="1"/>
          <p:nvPr/>
        </p:nvSpPr>
        <p:spPr>
          <a:xfrm>
            <a:off x="847783" y="671885"/>
            <a:ext cx="33343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/>
              <a:t>本網站的設計致力於</a:t>
            </a:r>
            <a:endParaRPr lang="en-US" altLang="zh-TW" sz="2400" b="1" dirty="0"/>
          </a:p>
          <a:p>
            <a:r>
              <a:rPr lang="zh-TW" altLang="en-US" sz="2400" b="1" dirty="0"/>
              <a:t>符合</a:t>
            </a:r>
            <a:r>
              <a:rPr lang="zh-TW" altLang="en-US" sz="2400" b="1" dirty="0">
                <a:solidFill>
                  <a:srgbClr val="FF0000"/>
                </a:solidFill>
              </a:rPr>
              <a:t>無障礙</a:t>
            </a:r>
            <a:r>
              <a:rPr lang="zh-TW" altLang="en-US" sz="2400" b="1" dirty="0"/>
              <a:t>的標準。</a:t>
            </a:r>
          </a:p>
          <a:p>
            <a:endParaRPr lang="zh-TW" altLang="en-US" sz="2400" dirty="0"/>
          </a:p>
        </p:txBody>
      </p:sp>
      <p:sp>
        <p:nvSpPr>
          <p:cNvPr id="223" name="文字方塊 222">
            <a:extLst>
              <a:ext uri="{FF2B5EF4-FFF2-40B4-BE49-F238E27FC236}">
                <a16:creationId xmlns:a16="http://schemas.microsoft.com/office/drawing/2014/main" id="{A955A6A6-45B5-455A-AAEB-140F4F7E79F6}"/>
              </a:ext>
            </a:extLst>
          </p:cNvPr>
          <p:cNvSpPr txBox="1"/>
          <p:nvPr/>
        </p:nvSpPr>
        <p:spPr>
          <a:xfrm>
            <a:off x="8101844" y="370897"/>
            <a:ext cx="3516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+mj-ea"/>
                <a:ea typeface="+mj-ea"/>
              </a:rPr>
              <a:t>其中並提供快速鍵 </a:t>
            </a:r>
            <a:r>
              <a:rPr lang="en-US" altLang="zh-TW" sz="2400" b="1" dirty="0">
                <a:latin typeface="+mj-ea"/>
                <a:ea typeface="+mj-ea"/>
              </a:rPr>
              <a:t>(</a:t>
            </a:r>
            <a:r>
              <a:rPr lang="en-US" altLang="zh-TW" sz="2400" b="1" dirty="0" err="1">
                <a:latin typeface="+mj-ea"/>
                <a:ea typeface="+mj-ea"/>
              </a:rPr>
              <a:t>Accesskey</a:t>
            </a:r>
            <a:r>
              <a:rPr lang="en-US" altLang="zh-TW" sz="2400" b="1" dirty="0">
                <a:latin typeface="+mj-ea"/>
                <a:ea typeface="+mj-ea"/>
              </a:rPr>
              <a:t>) </a:t>
            </a:r>
            <a:r>
              <a:rPr lang="zh-TW" altLang="en-US" sz="2400" b="1" dirty="0">
                <a:latin typeface="+mj-ea"/>
                <a:ea typeface="+mj-ea"/>
              </a:rPr>
              <a:t>的設定，以幫助障礙人士使用</a:t>
            </a:r>
          </a:p>
        </p:txBody>
      </p:sp>
      <p:sp>
        <p:nvSpPr>
          <p:cNvPr id="224" name="Google Shape;70;p15">
            <a:extLst>
              <a:ext uri="{FF2B5EF4-FFF2-40B4-BE49-F238E27FC236}">
                <a16:creationId xmlns:a16="http://schemas.microsoft.com/office/drawing/2014/main" id="{778F908C-994C-4B23-940C-F338B4ABE632}"/>
              </a:ext>
            </a:extLst>
          </p:cNvPr>
          <p:cNvSpPr txBox="1"/>
          <p:nvPr/>
        </p:nvSpPr>
        <p:spPr>
          <a:xfrm>
            <a:off x="627249" y="2397500"/>
            <a:ext cx="10893237" cy="4046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557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zh-TW" sz="2200" b="1" dirty="0">
                <a:solidFill>
                  <a:schemeClr val="dk1"/>
                </a:solidFill>
              </a:rPr>
              <a:t>快速鍵 U</a:t>
            </a:r>
            <a:r>
              <a:rPr lang="zh-TW" sz="2200" dirty="0">
                <a:solidFill>
                  <a:schemeClr val="dk1"/>
                </a:solidFill>
              </a:rPr>
              <a:t>：頂部區塊，位於最頂端。有本網站的主要連結、網站導覽、常見問答、申請表單、相關連結、行動版、Facebook、Blog、回首頁、英文版等連結。</a:t>
            </a:r>
            <a:endParaRPr lang="en-US" altLang="zh-TW" sz="2200" dirty="0">
              <a:solidFill>
                <a:schemeClr val="dk1"/>
              </a:solidFill>
            </a:endParaRPr>
          </a:p>
          <a:p>
            <a:pPr marL="81280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sz="2200" dirty="0">
              <a:solidFill>
                <a:schemeClr val="dk1"/>
              </a:solidFill>
            </a:endParaRPr>
          </a:p>
          <a:p>
            <a:pPr marL="11557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zh-TW" sz="2200" b="1" dirty="0">
                <a:solidFill>
                  <a:schemeClr val="dk1"/>
                </a:solidFill>
              </a:rPr>
              <a:t>快速鍵 C</a:t>
            </a:r>
            <a:r>
              <a:rPr lang="zh-TW" sz="2200" dirty="0">
                <a:solidFill>
                  <a:schemeClr val="dk1"/>
                </a:solidFill>
              </a:rPr>
              <a:t>：主要內容區塊，位於中間。呈現瀏覽網頁的主要內容。</a:t>
            </a:r>
            <a:endParaRPr lang="en-US" altLang="zh-TW" sz="2200" dirty="0">
              <a:solidFill>
                <a:schemeClr val="dk1"/>
              </a:solidFill>
            </a:endParaRPr>
          </a:p>
          <a:p>
            <a:pPr marL="81280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sz="2200" dirty="0">
              <a:solidFill>
                <a:schemeClr val="dk1"/>
              </a:solidFill>
            </a:endParaRPr>
          </a:p>
          <a:p>
            <a:pPr marL="11557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zh-TW" sz="2200" b="1" dirty="0">
                <a:solidFill>
                  <a:schemeClr val="dk1"/>
                </a:solidFill>
              </a:rPr>
              <a:t>快速鍵 L</a:t>
            </a:r>
            <a:r>
              <a:rPr lang="zh-TW" sz="2200" dirty="0">
                <a:solidFill>
                  <a:schemeClr val="dk1"/>
                </a:solidFill>
              </a:rPr>
              <a:t>：左方選單區塊，位於主要內容區左方。列有瀏覽網頁並可直接點選連回指定之層級。</a:t>
            </a:r>
            <a:endParaRPr lang="en-US" altLang="zh-TW" sz="2200" dirty="0">
              <a:solidFill>
                <a:schemeClr val="dk1"/>
              </a:solidFill>
            </a:endParaRPr>
          </a:p>
          <a:p>
            <a:pPr marL="81280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sz="2200" dirty="0">
              <a:solidFill>
                <a:schemeClr val="dk1"/>
              </a:solidFill>
            </a:endParaRPr>
          </a:p>
          <a:p>
            <a:pPr marL="11557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zh-TW" sz="2200" b="1" dirty="0">
                <a:solidFill>
                  <a:schemeClr val="dk1"/>
                </a:solidFill>
              </a:rPr>
              <a:t>快速鍵 B</a:t>
            </a:r>
            <a:r>
              <a:rPr lang="zh-TW" sz="2200" dirty="0">
                <a:solidFill>
                  <a:schemeClr val="dk1"/>
                </a:solidFill>
              </a:rPr>
              <a:t>：底端區塊，位於最底端。有通訊地址、網站更新日期。</a:t>
            </a:r>
            <a:endParaRPr sz="2200" dirty="0">
              <a:solidFill>
                <a:schemeClr val="dk1"/>
              </a:solidFill>
            </a:endParaRPr>
          </a:p>
          <a:p>
            <a:pPr marL="1155700" lvl="1" indent="-2889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Char char="○"/>
            </a:pPr>
            <a:endParaRPr sz="95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75500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FFCBCB-07DC-4797-82F6-3E2F323BD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33</a:t>
            </a:fld>
            <a:endParaRPr lang="zh-CN" altLang="en-US"/>
          </a:p>
        </p:txBody>
      </p:sp>
      <p:pic>
        <p:nvPicPr>
          <p:cNvPr id="9" name="Google Shape;77;p16">
            <a:extLst>
              <a:ext uri="{FF2B5EF4-FFF2-40B4-BE49-F238E27FC236}">
                <a16:creationId xmlns:a16="http://schemas.microsoft.com/office/drawing/2014/main" id="{F8594AF0-0960-43E6-B5F5-1D7028CD543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8179" y="0"/>
            <a:ext cx="11211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79;p16">
            <a:extLst>
              <a:ext uri="{FF2B5EF4-FFF2-40B4-BE49-F238E27FC236}">
                <a16:creationId xmlns:a16="http://schemas.microsoft.com/office/drawing/2014/main" id="{1057C2E3-8C43-4F78-AF7B-ABF610F869DF}"/>
              </a:ext>
            </a:extLst>
          </p:cNvPr>
          <p:cNvSpPr txBox="1"/>
          <p:nvPr/>
        </p:nvSpPr>
        <p:spPr>
          <a:xfrm>
            <a:off x="1729579" y="3001775"/>
            <a:ext cx="676321" cy="2736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/>
              <a:t>生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/>
              <a:t>命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/>
              <a:t>組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/>
              <a:t>著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/>
              <a:t>作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/>
              <a:t>目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/>
              <a:t>錄</a:t>
            </a:r>
            <a:endParaRPr sz="1800" b="1"/>
          </a:p>
        </p:txBody>
      </p:sp>
    </p:spTree>
    <p:extLst>
      <p:ext uri="{BB962C8B-B14F-4D97-AF65-F5344CB8AC3E}">
        <p14:creationId xmlns:p14="http://schemas.microsoft.com/office/powerpoint/2010/main" val="41219813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endParaRPr/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12061899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endParaRPr/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600" y="0"/>
            <a:ext cx="1197039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endParaRPr/>
          </a:p>
        </p:txBody>
      </p:sp>
      <p:pic>
        <p:nvPicPr>
          <p:cNvPr id="100" name="Google Shape;1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endParaRPr/>
          </a:p>
        </p:txBody>
      </p:sp>
      <p:pic>
        <p:nvPicPr>
          <p:cNvPr id="107" name="Google Shape;10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endParaRPr/>
          </a:p>
        </p:txBody>
      </p:sp>
      <p:pic>
        <p:nvPicPr>
          <p:cNvPr id="114" name="Google Shape;11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067500"/>
            <a:ext cx="11582404" cy="5790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1"/>
          <p:cNvSpPr txBox="1"/>
          <p:nvPr/>
        </p:nvSpPr>
        <p:spPr>
          <a:xfrm>
            <a:off x="278767" y="194000"/>
            <a:ext cx="1542800" cy="798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altLang="zh-TW" sz="4000"/>
              <a:t>Blog</a:t>
            </a:r>
            <a:endParaRPr sz="40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endParaRPr/>
          </a:p>
        </p:txBody>
      </p:sp>
      <p:sp>
        <p:nvSpPr>
          <p:cNvPr id="121" name="Google Shape;121;p2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endParaRPr/>
          </a:p>
        </p:txBody>
      </p:sp>
      <p:pic>
        <p:nvPicPr>
          <p:cNvPr id="122" name="Google Shape;12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600" y="0"/>
            <a:ext cx="1136080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6" y="2532716"/>
            <a:ext cx="5523826" cy="65679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TW" altLang="en-US" sz="3600" dirty="0"/>
              <a:t>空間與動線特色</a:t>
            </a:r>
            <a:endParaRPr lang="en-US" altLang="zh-CN" sz="3600" dirty="0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635F0F55-738D-409D-B3AF-DEBA130AB746}"/>
              </a:ext>
            </a:extLst>
          </p:cNvPr>
          <p:cNvCxnSpPr>
            <a:cxnSpLocks/>
          </p:cNvCxnSpPr>
          <p:nvPr/>
        </p:nvCxnSpPr>
        <p:spPr>
          <a:xfrm>
            <a:off x="770889" y="3209666"/>
            <a:ext cx="54228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C9763DD0-5A42-41BB-8ECC-7A2A0FEAB626}"/>
              </a:ext>
            </a:extLst>
          </p:cNvPr>
          <p:cNvSpPr txBox="1"/>
          <p:nvPr/>
        </p:nvSpPr>
        <p:spPr>
          <a:xfrm>
            <a:off x="770890" y="1842366"/>
            <a:ext cx="755400" cy="656793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/01</a:t>
            </a:r>
            <a:endParaRPr lang="zh-CN" altLang="en-US" spc="100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5973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3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endParaRPr/>
          </a:p>
        </p:txBody>
      </p:sp>
      <p:pic>
        <p:nvPicPr>
          <p:cNvPr id="129" name="Google Shape;12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101" y="0"/>
            <a:ext cx="1193180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36" name="Google Shape;136;p24"/>
          <p:cNvSpPr/>
          <p:nvPr/>
        </p:nvSpPr>
        <p:spPr>
          <a:xfrm>
            <a:off x="10240534" y="1691267"/>
            <a:ext cx="892100" cy="1505400"/>
          </a:xfrm>
          <a:custGeom>
            <a:avLst/>
            <a:gdLst/>
            <a:ahLst/>
            <a:cxnLst/>
            <a:rect l="l" t="t" r="r" b="b"/>
            <a:pathLst>
              <a:path w="26763" h="45162" extrusionOk="0">
                <a:moveTo>
                  <a:pt x="26763" y="0"/>
                </a:moveTo>
                <a:cubicBezTo>
                  <a:pt x="23814" y="4423"/>
                  <a:pt x="20687" y="8741"/>
                  <a:pt x="17284" y="12824"/>
                </a:cubicBezTo>
                <a:cubicBezTo>
                  <a:pt x="14409" y="16274"/>
                  <a:pt x="14885" y="21914"/>
                  <a:pt x="11709" y="25090"/>
                </a:cubicBezTo>
                <a:cubicBezTo>
                  <a:pt x="8170" y="28629"/>
                  <a:pt x="6141" y="33438"/>
                  <a:pt x="3903" y="37914"/>
                </a:cubicBezTo>
                <a:cubicBezTo>
                  <a:pt x="2676" y="40368"/>
                  <a:pt x="0" y="42418"/>
                  <a:pt x="0" y="45162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37" name="Google Shape;13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2933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5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endParaRPr/>
          </a:p>
        </p:txBody>
      </p:sp>
      <p:sp>
        <p:nvSpPr>
          <p:cNvPr id="143" name="Google Shape;143;p25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endParaRPr/>
          </a:p>
        </p:txBody>
      </p:sp>
      <p:pic>
        <p:nvPicPr>
          <p:cNvPr id="144" name="Google Shape;14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6" y="2532716"/>
            <a:ext cx="5523826" cy="656792"/>
          </a:xfrm>
        </p:spPr>
        <p:txBody>
          <a:bodyPr>
            <a:normAutofit/>
          </a:bodyPr>
          <a:lstStyle/>
          <a:p>
            <a:r>
              <a:rPr lang="zh-TW" altLang="en-US" sz="3600" dirty="0"/>
              <a:t>訪談內容</a:t>
            </a:r>
            <a:endParaRPr lang="zh-CN" altLang="en-US" sz="3600" dirty="0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635F0F55-738D-409D-B3AF-DEBA130AB746}"/>
              </a:ext>
            </a:extLst>
          </p:cNvPr>
          <p:cNvCxnSpPr>
            <a:cxnSpLocks/>
          </p:cNvCxnSpPr>
          <p:nvPr/>
        </p:nvCxnSpPr>
        <p:spPr>
          <a:xfrm>
            <a:off x="770889" y="3209666"/>
            <a:ext cx="54228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C9763DD0-5A42-41BB-8ECC-7A2A0FEAB626}"/>
              </a:ext>
            </a:extLst>
          </p:cNvPr>
          <p:cNvSpPr txBox="1"/>
          <p:nvPr/>
        </p:nvSpPr>
        <p:spPr>
          <a:xfrm>
            <a:off x="770890" y="1842366"/>
            <a:ext cx="755400" cy="656793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/05</a:t>
            </a:r>
            <a:endParaRPr lang="zh-CN" altLang="en-US" spc="100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5705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參訪問題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44</a:t>
            </a:fld>
            <a:endParaRPr lang="zh-CN" altLang="en-US"/>
          </a:p>
        </p:txBody>
      </p:sp>
      <p:grpSp>
        <p:nvGrpSpPr>
          <p:cNvPr id="5" name="2a409207-447b-4de4-80f5-22ef7a60ef1c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B8073EBC-66FA-4A47-9AEC-B3D4A139CA71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729464" y="1501989"/>
            <a:ext cx="11071149" cy="4195943"/>
            <a:chOff x="1482221" y="2529000"/>
            <a:chExt cx="9227558" cy="3497226"/>
          </a:xfrm>
        </p:grpSpPr>
        <p:sp>
          <p:nvSpPr>
            <p:cNvPr id="6" name="îṥļiďê">
              <a:extLst>
                <a:ext uri="{FF2B5EF4-FFF2-40B4-BE49-F238E27FC236}">
                  <a16:creationId xmlns:a16="http://schemas.microsoft.com/office/drawing/2014/main" id="{DA2C6C32-9019-43A4-A190-42DB0CE5E301}"/>
                </a:ext>
              </a:extLst>
            </p:cNvPr>
            <p:cNvSpPr/>
            <p:nvPr/>
          </p:nvSpPr>
          <p:spPr>
            <a:xfrm>
              <a:off x="7360868" y="3930907"/>
              <a:ext cx="1701451" cy="1718463"/>
            </a:xfrm>
            <a:prstGeom prst="ellipse">
              <a:avLst/>
            </a:prstGeom>
            <a:solidFill>
              <a:schemeClr val="accent4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i$1ïdé">
              <a:extLst>
                <a:ext uri="{FF2B5EF4-FFF2-40B4-BE49-F238E27FC236}">
                  <a16:creationId xmlns:a16="http://schemas.microsoft.com/office/drawing/2014/main" id="{632F3DEF-ED81-45A8-A1C5-FD44F39598F0}"/>
                </a:ext>
              </a:extLst>
            </p:cNvPr>
            <p:cNvSpPr/>
            <p:nvPr/>
          </p:nvSpPr>
          <p:spPr>
            <a:xfrm>
              <a:off x="5524385" y="2529000"/>
              <a:ext cx="2127782" cy="2149057"/>
            </a:xfrm>
            <a:prstGeom prst="ellipse">
              <a:avLst/>
            </a:prstGeom>
            <a:solidFill>
              <a:schemeClr val="accent3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işľîďê">
              <a:extLst>
                <a:ext uri="{FF2B5EF4-FFF2-40B4-BE49-F238E27FC236}">
                  <a16:creationId xmlns:a16="http://schemas.microsoft.com/office/drawing/2014/main" id="{D830359A-A629-4DEA-96EF-E3B94622410D}"/>
                </a:ext>
              </a:extLst>
            </p:cNvPr>
            <p:cNvSpPr/>
            <p:nvPr/>
          </p:nvSpPr>
          <p:spPr>
            <a:xfrm>
              <a:off x="2755967" y="2529726"/>
              <a:ext cx="1982992" cy="2002819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iśḷíḑè">
              <a:extLst>
                <a:ext uri="{FF2B5EF4-FFF2-40B4-BE49-F238E27FC236}">
                  <a16:creationId xmlns:a16="http://schemas.microsoft.com/office/drawing/2014/main" id="{B2872832-0D23-4E41-B323-1B9500F18462}"/>
                </a:ext>
              </a:extLst>
            </p:cNvPr>
            <p:cNvSpPr/>
            <p:nvPr/>
          </p:nvSpPr>
          <p:spPr>
            <a:xfrm>
              <a:off x="8070417" y="2711801"/>
              <a:ext cx="2639362" cy="266575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ïŝľïḑe">
              <a:extLst>
                <a:ext uri="{FF2B5EF4-FFF2-40B4-BE49-F238E27FC236}">
                  <a16:creationId xmlns:a16="http://schemas.microsoft.com/office/drawing/2014/main" id="{CF9B5160-DA00-4BC3-8EE3-D22EC5AD4DC5}"/>
                </a:ext>
              </a:extLst>
            </p:cNvPr>
            <p:cNvSpPr/>
            <p:nvPr/>
          </p:nvSpPr>
          <p:spPr>
            <a:xfrm>
              <a:off x="6692079" y="2711801"/>
              <a:ext cx="1802720" cy="182074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îSḷïďê">
              <a:extLst>
                <a:ext uri="{FF2B5EF4-FFF2-40B4-BE49-F238E27FC236}">
                  <a16:creationId xmlns:a16="http://schemas.microsoft.com/office/drawing/2014/main" id="{4A583229-B358-4B11-BC66-B31B94CD2358}"/>
                </a:ext>
              </a:extLst>
            </p:cNvPr>
            <p:cNvSpPr/>
            <p:nvPr/>
          </p:nvSpPr>
          <p:spPr>
            <a:xfrm>
              <a:off x="1482221" y="2529999"/>
              <a:ext cx="1802720" cy="182074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" name="íṣļîḋê">
              <a:extLst>
                <a:ext uri="{FF2B5EF4-FFF2-40B4-BE49-F238E27FC236}">
                  <a16:creationId xmlns:a16="http://schemas.microsoft.com/office/drawing/2014/main" id="{200CBAD5-BC68-44A2-AA74-ED5E44D854C7}"/>
                </a:ext>
              </a:extLst>
            </p:cNvPr>
            <p:cNvSpPr txBox="1"/>
            <p:nvPr/>
          </p:nvSpPr>
          <p:spPr>
            <a:xfrm flipH="1">
              <a:off x="1555581" y="2691618"/>
              <a:ext cx="1656000" cy="396212"/>
            </a:xfrm>
            <a:prstGeom prst="rect">
              <a:avLst/>
            </a:prstGeom>
            <a:noFill/>
          </p:spPr>
          <p:txBody>
            <a:bodyPr wrap="none" lIns="90000" tIns="46800" rIns="90000" bIns="46800" anchor="b" anchorCtr="0">
              <a:norm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</a:rPr>
                <a:t>問題一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íṡḷîde">
              <a:extLst>
                <a:ext uri="{FF2B5EF4-FFF2-40B4-BE49-F238E27FC236}">
                  <a16:creationId xmlns:a16="http://schemas.microsoft.com/office/drawing/2014/main" id="{B563AFF4-1E3E-438D-AEFE-2B81EFFD3680}"/>
                </a:ext>
              </a:extLst>
            </p:cNvPr>
            <p:cNvSpPr/>
            <p:nvPr/>
          </p:nvSpPr>
          <p:spPr>
            <a:xfrm flipH="1">
              <a:off x="1555580" y="3195931"/>
              <a:ext cx="1656000" cy="670408"/>
            </a:xfrm>
            <a:prstGeom prst="rect">
              <a:avLst/>
            </a:prstGeom>
          </p:spPr>
          <p:txBody>
            <a:bodyPr wrap="square" lIns="90000" tIns="46800" rIns="90000" bIns="4680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bg1"/>
                  </a:solidFill>
                </a:rPr>
                <a:t>圖書館近期經費消長</a:t>
              </a:r>
              <a:endParaRPr lang="en-US" altLang="zh-CN" sz="2400" dirty="0">
                <a:solidFill>
                  <a:schemeClr val="bg1"/>
                </a:solidFill>
              </a:endParaRPr>
            </a:p>
          </p:txBody>
        </p:sp>
        <p:sp>
          <p:nvSpPr>
            <p:cNvPr id="15" name="ísḻíḋè">
              <a:extLst>
                <a:ext uri="{FF2B5EF4-FFF2-40B4-BE49-F238E27FC236}">
                  <a16:creationId xmlns:a16="http://schemas.microsoft.com/office/drawing/2014/main" id="{DCA71C26-D8B0-4469-AD30-E257A7680DF9}"/>
                </a:ext>
              </a:extLst>
            </p:cNvPr>
            <p:cNvSpPr/>
            <p:nvPr/>
          </p:nvSpPr>
          <p:spPr>
            <a:xfrm>
              <a:off x="3485603" y="3043268"/>
              <a:ext cx="1982992" cy="200281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íṡļïḋe">
              <a:extLst>
                <a:ext uri="{FF2B5EF4-FFF2-40B4-BE49-F238E27FC236}">
                  <a16:creationId xmlns:a16="http://schemas.microsoft.com/office/drawing/2014/main" id="{E7D1F342-B932-43E2-8DA4-69DD4FDCEFF9}"/>
                </a:ext>
              </a:extLst>
            </p:cNvPr>
            <p:cNvSpPr/>
            <p:nvPr/>
          </p:nvSpPr>
          <p:spPr>
            <a:xfrm>
              <a:off x="5012447" y="3602815"/>
              <a:ext cx="2399420" cy="242341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ïśḻiďe">
              <a:extLst>
                <a:ext uri="{FF2B5EF4-FFF2-40B4-BE49-F238E27FC236}">
                  <a16:creationId xmlns:a16="http://schemas.microsoft.com/office/drawing/2014/main" id="{07D5718F-5965-41CA-BB91-CD0B9BFC47AE}"/>
                </a:ext>
              </a:extLst>
            </p:cNvPr>
            <p:cNvSpPr txBox="1"/>
            <p:nvPr/>
          </p:nvSpPr>
          <p:spPr>
            <a:xfrm flipH="1">
              <a:off x="3649099" y="3295924"/>
              <a:ext cx="1656000" cy="396212"/>
            </a:xfrm>
            <a:prstGeom prst="rect">
              <a:avLst/>
            </a:prstGeom>
            <a:noFill/>
          </p:spPr>
          <p:txBody>
            <a:bodyPr wrap="none" lIns="90000" tIns="46800" rIns="90000" bIns="46800" anchor="b" anchorCtr="0">
              <a:norm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</a:rPr>
                <a:t>問題二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î$ļîḍe">
              <a:extLst>
                <a:ext uri="{FF2B5EF4-FFF2-40B4-BE49-F238E27FC236}">
                  <a16:creationId xmlns:a16="http://schemas.microsoft.com/office/drawing/2014/main" id="{818D70CB-68E8-4C80-BFFF-E11BCF81A4A0}"/>
                </a:ext>
              </a:extLst>
            </p:cNvPr>
            <p:cNvSpPr/>
            <p:nvPr/>
          </p:nvSpPr>
          <p:spPr>
            <a:xfrm flipH="1">
              <a:off x="3649099" y="3692138"/>
              <a:ext cx="1656000" cy="670408"/>
            </a:xfrm>
            <a:prstGeom prst="rect">
              <a:avLst/>
            </a:prstGeom>
          </p:spPr>
          <p:txBody>
            <a:bodyPr wrap="square" lIns="90000" tIns="46800" rIns="90000" bIns="4680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bg1"/>
                  </a:solidFill>
                </a:rPr>
                <a:t>館藏類型的消長</a:t>
              </a:r>
              <a:endParaRPr lang="en-US" altLang="zh-CN" sz="2400" dirty="0">
                <a:solidFill>
                  <a:schemeClr val="bg1"/>
                </a:solidFill>
              </a:endParaRPr>
            </a:p>
          </p:txBody>
        </p:sp>
        <p:sp>
          <p:nvSpPr>
            <p:cNvPr id="21" name="isḷîḋê">
              <a:extLst>
                <a:ext uri="{FF2B5EF4-FFF2-40B4-BE49-F238E27FC236}">
                  <a16:creationId xmlns:a16="http://schemas.microsoft.com/office/drawing/2014/main" id="{9FFA46A5-A822-48FF-8287-AC6CBD7752E4}"/>
                </a:ext>
              </a:extLst>
            </p:cNvPr>
            <p:cNvSpPr txBox="1"/>
            <p:nvPr/>
          </p:nvSpPr>
          <p:spPr>
            <a:xfrm flipH="1">
              <a:off x="5353539" y="4193141"/>
              <a:ext cx="1656000" cy="396212"/>
            </a:xfrm>
            <a:prstGeom prst="rect">
              <a:avLst/>
            </a:prstGeom>
            <a:noFill/>
          </p:spPr>
          <p:txBody>
            <a:bodyPr wrap="none" lIns="90000" tIns="46800" rIns="90000" bIns="46800" anchor="b" anchorCtr="0">
              <a:normAutofit/>
            </a:bodyPr>
            <a:lstStyle/>
            <a:p>
              <a:pPr algn="ctr"/>
              <a:r>
                <a:rPr lang="zh-TW" altLang="en-US" sz="2400" b="1" dirty="0">
                  <a:solidFill>
                    <a:schemeClr val="bg1"/>
                  </a:solidFill>
                </a:rPr>
                <a:t>訪問館員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ïṥľîḓé">
              <a:extLst>
                <a:ext uri="{FF2B5EF4-FFF2-40B4-BE49-F238E27FC236}">
                  <a16:creationId xmlns:a16="http://schemas.microsoft.com/office/drawing/2014/main" id="{31D95C1B-32B5-4097-910E-0F3010201ABD}"/>
                </a:ext>
              </a:extLst>
            </p:cNvPr>
            <p:cNvSpPr/>
            <p:nvPr/>
          </p:nvSpPr>
          <p:spPr>
            <a:xfrm flipH="1">
              <a:off x="5229270" y="4664936"/>
              <a:ext cx="1939971" cy="670408"/>
            </a:xfrm>
            <a:prstGeom prst="rect">
              <a:avLst/>
            </a:prstGeom>
          </p:spPr>
          <p:txBody>
            <a:bodyPr wrap="square" lIns="90000" tIns="46800" rIns="90000" bIns="4680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TW" altLang="en-US" sz="3200" b="1" dirty="0">
                  <a:solidFill>
                    <a:schemeClr val="bg1"/>
                  </a:solidFill>
                </a:rPr>
                <a:t>侯靜宜</a:t>
              </a:r>
              <a:r>
                <a:rPr lang="zh-TW" altLang="en-US" sz="3200" dirty="0">
                  <a:solidFill>
                    <a:schemeClr val="bg1"/>
                  </a:solidFill>
                </a:rPr>
                <a:t> </a:t>
              </a:r>
              <a:r>
                <a:rPr lang="zh-TW" altLang="en-US" sz="2400" dirty="0">
                  <a:solidFill>
                    <a:schemeClr val="bg1"/>
                  </a:solidFill>
                </a:rPr>
                <a:t>館員</a:t>
              </a:r>
              <a:endParaRPr lang="en-US" altLang="zh-CN" sz="2400" dirty="0">
                <a:solidFill>
                  <a:schemeClr val="bg1"/>
                </a:solidFill>
              </a:endParaRPr>
            </a:p>
          </p:txBody>
        </p:sp>
        <p:sp>
          <p:nvSpPr>
            <p:cNvPr id="24" name="i$1ïḓe">
              <a:extLst>
                <a:ext uri="{FF2B5EF4-FFF2-40B4-BE49-F238E27FC236}">
                  <a16:creationId xmlns:a16="http://schemas.microsoft.com/office/drawing/2014/main" id="{AE3AA788-4925-4702-9309-EFDECD6A0B24}"/>
                </a:ext>
              </a:extLst>
            </p:cNvPr>
            <p:cNvSpPr txBox="1"/>
            <p:nvPr/>
          </p:nvSpPr>
          <p:spPr>
            <a:xfrm flipH="1">
              <a:off x="6765439" y="2873420"/>
              <a:ext cx="1656000" cy="396212"/>
            </a:xfrm>
            <a:prstGeom prst="rect">
              <a:avLst/>
            </a:prstGeom>
            <a:noFill/>
          </p:spPr>
          <p:txBody>
            <a:bodyPr wrap="none" lIns="90000" tIns="46800" rIns="90000" bIns="46800" anchor="b" anchorCtr="0">
              <a:norm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</a:rPr>
                <a:t>問題三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ïšḻíḑe">
              <a:extLst>
                <a:ext uri="{FF2B5EF4-FFF2-40B4-BE49-F238E27FC236}">
                  <a16:creationId xmlns:a16="http://schemas.microsoft.com/office/drawing/2014/main" id="{84AB0574-1191-4BF3-9E50-3C2E4EADA586}"/>
                </a:ext>
              </a:extLst>
            </p:cNvPr>
            <p:cNvSpPr/>
            <p:nvPr/>
          </p:nvSpPr>
          <p:spPr>
            <a:xfrm flipH="1">
              <a:off x="6765439" y="3269634"/>
              <a:ext cx="1656000" cy="670408"/>
            </a:xfrm>
            <a:prstGeom prst="rect">
              <a:avLst/>
            </a:prstGeom>
          </p:spPr>
          <p:txBody>
            <a:bodyPr wrap="square" lIns="90000" tIns="46800" rIns="90000" bIns="4680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bg1"/>
                  </a:solidFill>
                </a:rPr>
                <a:t>人力的變遷及安排</a:t>
              </a:r>
              <a:endParaRPr lang="en-US" altLang="zh-CN" sz="2400" dirty="0">
                <a:solidFill>
                  <a:schemeClr val="bg1"/>
                </a:solidFill>
              </a:endParaRPr>
            </a:p>
          </p:txBody>
        </p:sp>
        <p:sp>
          <p:nvSpPr>
            <p:cNvPr id="27" name="íṡ1iḋè">
              <a:extLst>
                <a:ext uri="{FF2B5EF4-FFF2-40B4-BE49-F238E27FC236}">
                  <a16:creationId xmlns:a16="http://schemas.microsoft.com/office/drawing/2014/main" id="{02E4991F-E217-4DAF-B216-47AD34B63162}"/>
                </a:ext>
              </a:extLst>
            </p:cNvPr>
            <p:cNvSpPr txBox="1"/>
            <p:nvPr/>
          </p:nvSpPr>
          <p:spPr>
            <a:xfrm flipH="1">
              <a:off x="8562098" y="3295924"/>
              <a:ext cx="1656000" cy="396212"/>
            </a:xfrm>
            <a:prstGeom prst="rect">
              <a:avLst/>
            </a:prstGeom>
            <a:noFill/>
          </p:spPr>
          <p:txBody>
            <a:bodyPr wrap="none" lIns="90000" tIns="46800" rIns="90000" bIns="46800" anchor="b" anchorCtr="0">
              <a:norm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</a:rPr>
                <a:t>問題四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îSļïḓé">
              <a:extLst>
                <a:ext uri="{FF2B5EF4-FFF2-40B4-BE49-F238E27FC236}">
                  <a16:creationId xmlns:a16="http://schemas.microsoft.com/office/drawing/2014/main" id="{0ECC7C52-1460-48AC-9031-010E387C066B}"/>
                </a:ext>
              </a:extLst>
            </p:cNvPr>
            <p:cNvSpPr/>
            <p:nvPr/>
          </p:nvSpPr>
          <p:spPr>
            <a:xfrm flipH="1">
              <a:off x="8562098" y="3692138"/>
              <a:ext cx="1656000" cy="670408"/>
            </a:xfrm>
            <a:prstGeom prst="rect">
              <a:avLst/>
            </a:prstGeom>
          </p:spPr>
          <p:txBody>
            <a:bodyPr wrap="square" lIns="90000" tIns="46800" rIns="90000" bIns="4680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bg1"/>
                  </a:solidFill>
                </a:rPr>
                <a:t>館員繼續教育的機會</a:t>
              </a:r>
              <a:endParaRPr lang="en-US" altLang="zh-CN" sz="2400" dirty="0">
                <a:solidFill>
                  <a:schemeClr val="bg1"/>
                </a:solidFill>
              </a:endParaRPr>
            </a:p>
          </p:txBody>
        </p:sp>
        <p:sp>
          <p:nvSpPr>
            <p:cNvPr id="29" name="ïṥľiḓe">
              <a:extLst>
                <a:ext uri="{FF2B5EF4-FFF2-40B4-BE49-F238E27FC236}">
                  <a16:creationId xmlns:a16="http://schemas.microsoft.com/office/drawing/2014/main" id="{CD2F2402-3281-4177-856C-51429B9C1F8E}"/>
                </a:ext>
              </a:extLst>
            </p:cNvPr>
            <p:cNvSpPr/>
            <p:nvPr/>
          </p:nvSpPr>
          <p:spPr>
            <a:xfrm>
              <a:off x="5131514" y="3383630"/>
              <a:ext cx="1190227" cy="1202127"/>
            </a:xfrm>
            <a:prstGeom prst="ellipse">
              <a:avLst/>
            </a:prstGeom>
            <a:solidFill>
              <a:schemeClr val="accent5"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72781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B63A2D2-E6C5-4CE4-A15B-9264951B8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 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FFCBCB-07DC-4797-82F6-3E2F323BD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45</a:t>
            </a:fld>
            <a:endParaRPr lang="zh-CN" altLang="en-US"/>
          </a:p>
        </p:txBody>
      </p:sp>
      <p:grpSp>
        <p:nvGrpSpPr>
          <p:cNvPr id="5" name="c8ddaa27-8dc8-4376-99a7-501c1e8133c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D22FC98C-CAF7-4A5E-ABEB-F933D4BAF837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551172" y="257141"/>
            <a:ext cx="11522075" cy="5046164"/>
            <a:chOff x="669925" y="1811835"/>
            <a:chExt cx="11522078" cy="5046165"/>
          </a:xfrm>
        </p:grpSpPr>
        <p:grpSp>
          <p:nvGrpSpPr>
            <p:cNvPr id="6" name="íśļidè">
              <a:extLst>
                <a:ext uri="{FF2B5EF4-FFF2-40B4-BE49-F238E27FC236}">
                  <a16:creationId xmlns:a16="http://schemas.microsoft.com/office/drawing/2014/main" id="{6329EE47-E5CD-4B7D-89C1-13828358A797}"/>
                </a:ext>
              </a:extLst>
            </p:cNvPr>
            <p:cNvGrpSpPr/>
            <p:nvPr/>
          </p:nvGrpSpPr>
          <p:grpSpPr>
            <a:xfrm>
              <a:off x="669925" y="2041516"/>
              <a:ext cx="8486076" cy="601690"/>
              <a:chOff x="669925" y="2041516"/>
              <a:chExt cx="8486076" cy="601690"/>
            </a:xfrm>
          </p:grpSpPr>
          <p:sp>
            <p:nvSpPr>
              <p:cNvPr id="20" name="îŝḻíḑè">
                <a:extLst>
                  <a:ext uri="{FF2B5EF4-FFF2-40B4-BE49-F238E27FC236}">
                    <a16:creationId xmlns:a16="http://schemas.microsoft.com/office/drawing/2014/main" id="{374B53A7-D7DD-475E-B852-C56B1C4A6CBE}"/>
                  </a:ext>
                </a:extLst>
              </p:cNvPr>
              <p:cNvSpPr/>
              <p:nvPr/>
            </p:nvSpPr>
            <p:spPr>
              <a:xfrm>
                <a:off x="966001" y="2041516"/>
                <a:ext cx="8190000" cy="60169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>
                  <a:lnSpc>
                    <a:spcPct val="120000"/>
                  </a:lnSpc>
                </a:pPr>
                <a:endParaRPr lang="en-US" altLang="zh-CN" sz="1100" dirty="0"/>
              </a:p>
            </p:txBody>
          </p:sp>
          <p:sp>
            <p:nvSpPr>
              <p:cNvPr id="21" name="îṧļidê">
                <a:extLst>
                  <a:ext uri="{FF2B5EF4-FFF2-40B4-BE49-F238E27FC236}">
                    <a16:creationId xmlns:a16="http://schemas.microsoft.com/office/drawing/2014/main" id="{C0041AA9-565E-4C68-8B2C-99BEED1E2EC2}"/>
                  </a:ext>
                </a:extLst>
              </p:cNvPr>
              <p:cNvSpPr/>
              <p:nvPr/>
            </p:nvSpPr>
            <p:spPr>
              <a:xfrm>
                <a:off x="669925" y="2041516"/>
                <a:ext cx="601690" cy="601690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txBody>
              <a:bodyPr wrap="none" lIns="91425" tIns="45700" rIns="91425" bIns="45700" anchor="ctr" anchorCtr="0">
                <a:normAutofit/>
              </a:bodyPr>
              <a:lstStyle/>
              <a:p>
                <a:pPr marL="0" marR="0" lvl="0" indent="0" algn="ctr" rtl="0">
                  <a:buNone/>
                </a:pPr>
                <a:r>
                  <a:rPr lang="en-US" sz="2000" i="0" u="none" strike="noStrike" cap="none" baseline="0" dirty="0">
                    <a:solidFill>
                      <a:schemeClr val="lt1"/>
                    </a:solidFill>
                    <a:latin typeface="Impact" panose="020B0806030902050204" pitchFamily="34" charset="0"/>
                  </a:rPr>
                  <a:t>1</a:t>
                </a:r>
              </a:p>
            </p:txBody>
          </p:sp>
          <p:sp>
            <p:nvSpPr>
              <p:cNvPr id="22" name="ïṣľïḋe">
                <a:extLst>
                  <a:ext uri="{FF2B5EF4-FFF2-40B4-BE49-F238E27FC236}">
                    <a16:creationId xmlns:a16="http://schemas.microsoft.com/office/drawing/2014/main" id="{1FE8C8D1-C8F7-4DE2-A66A-FA905FD40305}"/>
                  </a:ext>
                </a:extLst>
              </p:cNvPr>
              <p:cNvSpPr txBox="1"/>
              <p:nvPr/>
            </p:nvSpPr>
            <p:spPr bwMode="auto">
              <a:xfrm>
                <a:off x="1271615" y="2109599"/>
                <a:ext cx="6219385" cy="4655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ctr">
                <a:norm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zh-TW" altLang="en-US" sz="2400" b="1" dirty="0"/>
                  <a:t>圖書館近期經費消長</a:t>
                </a:r>
              </a:p>
            </p:txBody>
          </p:sp>
        </p:grpSp>
        <p:grpSp>
          <p:nvGrpSpPr>
            <p:cNvPr id="9" name="işḻïḋé">
              <a:extLst>
                <a:ext uri="{FF2B5EF4-FFF2-40B4-BE49-F238E27FC236}">
                  <a16:creationId xmlns:a16="http://schemas.microsoft.com/office/drawing/2014/main" id="{8AE7FCCB-44FF-493D-B888-37ADDEE33F35}"/>
                </a:ext>
              </a:extLst>
            </p:cNvPr>
            <p:cNvGrpSpPr/>
            <p:nvPr/>
          </p:nvGrpSpPr>
          <p:grpSpPr>
            <a:xfrm>
              <a:off x="7381877" y="1811835"/>
              <a:ext cx="4810126" cy="5046165"/>
              <a:chOff x="7806768" y="2257578"/>
              <a:chExt cx="4385232" cy="4600422"/>
            </a:xfrm>
          </p:grpSpPr>
          <p:sp>
            <p:nvSpPr>
              <p:cNvPr id="10" name="iS1îḑê">
                <a:extLst>
                  <a:ext uri="{FF2B5EF4-FFF2-40B4-BE49-F238E27FC236}">
                    <a16:creationId xmlns:a16="http://schemas.microsoft.com/office/drawing/2014/main" id="{3C520807-2487-4779-B01D-F3B8AB04F482}"/>
                  </a:ext>
                </a:extLst>
              </p:cNvPr>
              <p:cNvSpPr/>
              <p:nvPr/>
            </p:nvSpPr>
            <p:spPr>
              <a:xfrm>
                <a:off x="7806768" y="2257578"/>
                <a:ext cx="3369878" cy="3369883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  <a:alpha val="7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" name="iṥḷïdê">
                <a:extLst>
                  <a:ext uri="{FF2B5EF4-FFF2-40B4-BE49-F238E27FC236}">
                    <a16:creationId xmlns:a16="http://schemas.microsoft.com/office/drawing/2014/main" id="{84566EC5-F222-47B1-BF04-C38419DCCC08}"/>
                  </a:ext>
                </a:extLst>
              </p:cNvPr>
              <p:cNvSpPr/>
              <p:nvPr/>
            </p:nvSpPr>
            <p:spPr>
              <a:xfrm>
                <a:off x="10447518" y="5136498"/>
                <a:ext cx="1744482" cy="172150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9892" y="0"/>
                    </a:moveTo>
                    <a:lnTo>
                      <a:pt x="0" y="16747"/>
                    </a:lnTo>
                    <a:lnTo>
                      <a:pt x="86032" y="120000"/>
                    </a:lnTo>
                    <a:lnTo>
                      <a:pt x="120000" y="120000"/>
                    </a:lnTo>
                    <a:lnTo>
                      <a:pt x="19892" y="0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" name="ïṡ1îḋê">
                <a:extLst>
                  <a:ext uri="{FF2B5EF4-FFF2-40B4-BE49-F238E27FC236}">
                    <a16:creationId xmlns:a16="http://schemas.microsoft.com/office/drawing/2014/main" id="{4C4BE171-A7AF-4DEC-B82D-92910333717D}"/>
                  </a:ext>
                </a:extLst>
              </p:cNvPr>
              <p:cNvSpPr/>
              <p:nvPr/>
            </p:nvSpPr>
            <p:spPr>
              <a:xfrm>
                <a:off x="10332613" y="5025770"/>
                <a:ext cx="553637" cy="5181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1245" y="0"/>
                    </a:moveTo>
                    <a:lnTo>
                      <a:pt x="0" y="81454"/>
                    </a:lnTo>
                    <a:lnTo>
                      <a:pt x="28301" y="120000"/>
                    </a:lnTo>
                    <a:lnTo>
                      <a:pt x="28301" y="120000"/>
                    </a:lnTo>
                    <a:lnTo>
                      <a:pt x="36452" y="117575"/>
                    </a:lnTo>
                    <a:lnTo>
                      <a:pt x="44603" y="114181"/>
                    </a:lnTo>
                    <a:lnTo>
                      <a:pt x="51849" y="111030"/>
                    </a:lnTo>
                    <a:lnTo>
                      <a:pt x="58867" y="107151"/>
                    </a:lnTo>
                    <a:lnTo>
                      <a:pt x="65660" y="103030"/>
                    </a:lnTo>
                    <a:lnTo>
                      <a:pt x="72452" y="98909"/>
                    </a:lnTo>
                    <a:lnTo>
                      <a:pt x="78566" y="94303"/>
                    </a:lnTo>
                    <a:lnTo>
                      <a:pt x="84226" y="89454"/>
                    </a:lnTo>
                    <a:lnTo>
                      <a:pt x="90113" y="84121"/>
                    </a:lnTo>
                    <a:lnTo>
                      <a:pt x="95094" y="78787"/>
                    </a:lnTo>
                    <a:lnTo>
                      <a:pt x="100301" y="72484"/>
                    </a:lnTo>
                    <a:lnTo>
                      <a:pt x="104830" y="66666"/>
                    </a:lnTo>
                    <a:lnTo>
                      <a:pt x="109132" y="60121"/>
                    </a:lnTo>
                    <a:lnTo>
                      <a:pt x="112981" y="53090"/>
                    </a:lnTo>
                    <a:lnTo>
                      <a:pt x="116377" y="46060"/>
                    </a:lnTo>
                    <a:lnTo>
                      <a:pt x="120000" y="38545"/>
                    </a:lnTo>
                    <a:lnTo>
                      <a:pt x="91245" y="0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4" name="橢圓 23"/>
          <p:cNvSpPr/>
          <p:nvPr/>
        </p:nvSpPr>
        <p:spPr>
          <a:xfrm>
            <a:off x="7470962" y="404028"/>
            <a:ext cx="3280712" cy="3286542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/>
          <p:cNvSpPr/>
          <p:nvPr/>
        </p:nvSpPr>
        <p:spPr>
          <a:xfrm rot="19179821">
            <a:off x="11295087" y="3469559"/>
            <a:ext cx="392834" cy="29287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文字方塊 26"/>
          <p:cNvSpPr txBox="1"/>
          <p:nvPr/>
        </p:nvSpPr>
        <p:spPr>
          <a:xfrm>
            <a:off x="551172" y="2105339"/>
            <a:ext cx="656705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n"/>
            </a:pPr>
            <a:r>
              <a:rPr lang="zh-TW" altLang="en-US" sz="2800" dirty="0"/>
              <a:t>因本館</a:t>
            </a:r>
            <a:r>
              <a:rPr lang="zh-TW" altLang="zh-TW" sz="2800" b="1" dirty="0"/>
              <a:t>直屬於總統府</a:t>
            </a:r>
            <a:r>
              <a:rPr lang="zh-TW" altLang="en-US" sz="2800" dirty="0"/>
              <a:t>，經費一直</a:t>
            </a:r>
            <a:r>
              <a:rPr lang="zh-TW" altLang="en-US" sz="2800" b="1" dirty="0"/>
              <a:t>沒有壓力</a:t>
            </a:r>
            <a:r>
              <a:rPr lang="zh-TW" altLang="en-US" sz="2800" dirty="0"/>
              <a:t>，也不存在經費減少一說</a:t>
            </a:r>
            <a:endParaRPr lang="en-US" altLang="zh-TW" sz="2800" dirty="0"/>
          </a:p>
          <a:p>
            <a:pPr marL="45720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n"/>
            </a:pPr>
            <a:r>
              <a:rPr lang="zh-TW" altLang="zh-TW" sz="2800" dirty="0"/>
              <a:t>經費固定，主要差別看</a:t>
            </a:r>
            <a:r>
              <a:rPr lang="zh-TW" altLang="zh-TW" sz="2800" b="1" dirty="0"/>
              <a:t>美金匯率</a:t>
            </a:r>
            <a:endParaRPr lang="en-US" altLang="zh-TW" sz="2800" b="1" dirty="0"/>
          </a:p>
          <a:p>
            <a:pPr marL="45720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n"/>
            </a:pPr>
            <a:r>
              <a:rPr lang="zh-TW" altLang="zh-TW" sz="2800" dirty="0"/>
              <a:t>唯一原則</a:t>
            </a:r>
            <a:r>
              <a:rPr lang="zh-TW" altLang="en-US" sz="2800" dirty="0"/>
              <a:t>：經費</a:t>
            </a:r>
            <a:r>
              <a:rPr lang="zh-TW" altLang="zh-TW" sz="2800" b="1" dirty="0"/>
              <a:t>不繳回庫</a:t>
            </a:r>
            <a:r>
              <a:rPr lang="zh-TW" altLang="zh-TW" sz="2800" dirty="0"/>
              <a:t>，</a:t>
            </a:r>
            <a:r>
              <a:rPr lang="zh-TW" altLang="en-US" sz="2800" dirty="0"/>
              <a:t>以</a:t>
            </a:r>
            <a:r>
              <a:rPr lang="zh-TW" altLang="zh-TW" sz="2800" dirty="0"/>
              <a:t>避免</a:t>
            </a:r>
            <a:r>
              <a:rPr lang="zh-TW" altLang="en-US" sz="2800" dirty="0"/>
              <a:t>未來</a:t>
            </a:r>
            <a:r>
              <a:rPr lang="zh-TW" altLang="zh-TW" sz="2800" dirty="0"/>
              <a:t>被砍經費</a:t>
            </a:r>
            <a:endParaRPr lang="zh-TW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091446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B63A2D2-E6C5-4CE4-A15B-9264951B8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 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FFCBCB-07DC-4797-82F6-3E2F323BD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46</a:t>
            </a:fld>
            <a:endParaRPr lang="zh-CN" altLang="en-US"/>
          </a:p>
        </p:txBody>
      </p:sp>
      <p:grpSp>
        <p:nvGrpSpPr>
          <p:cNvPr id="5" name="c8ddaa27-8dc8-4376-99a7-501c1e8133c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D22FC98C-CAF7-4A5E-ABEB-F933D4BAF837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551172" y="257141"/>
            <a:ext cx="11522075" cy="5046164"/>
            <a:chOff x="669925" y="1811835"/>
            <a:chExt cx="11522078" cy="5046165"/>
          </a:xfrm>
        </p:grpSpPr>
        <p:grpSp>
          <p:nvGrpSpPr>
            <p:cNvPr id="6" name="íśļidè">
              <a:extLst>
                <a:ext uri="{FF2B5EF4-FFF2-40B4-BE49-F238E27FC236}">
                  <a16:creationId xmlns:a16="http://schemas.microsoft.com/office/drawing/2014/main" id="{6329EE47-E5CD-4B7D-89C1-13828358A797}"/>
                </a:ext>
              </a:extLst>
            </p:cNvPr>
            <p:cNvGrpSpPr/>
            <p:nvPr/>
          </p:nvGrpSpPr>
          <p:grpSpPr>
            <a:xfrm>
              <a:off x="669925" y="2041516"/>
              <a:ext cx="8486076" cy="601690"/>
              <a:chOff x="669925" y="2041516"/>
              <a:chExt cx="8486076" cy="601690"/>
            </a:xfrm>
          </p:grpSpPr>
          <p:sp>
            <p:nvSpPr>
              <p:cNvPr id="20" name="îŝḻíḑè">
                <a:extLst>
                  <a:ext uri="{FF2B5EF4-FFF2-40B4-BE49-F238E27FC236}">
                    <a16:creationId xmlns:a16="http://schemas.microsoft.com/office/drawing/2014/main" id="{374B53A7-D7DD-475E-B852-C56B1C4A6CBE}"/>
                  </a:ext>
                </a:extLst>
              </p:cNvPr>
              <p:cNvSpPr/>
              <p:nvPr/>
            </p:nvSpPr>
            <p:spPr>
              <a:xfrm>
                <a:off x="966001" y="2041516"/>
                <a:ext cx="8190000" cy="60169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>
                  <a:lnSpc>
                    <a:spcPct val="120000"/>
                  </a:lnSpc>
                </a:pPr>
                <a:endParaRPr lang="en-US" altLang="zh-CN" sz="1100" dirty="0"/>
              </a:p>
            </p:txBody>
          </p:sp>
          <p:sp>
            <p:nvSpPr>
              <p:cNvPr id="21" name="îṧļidê">
                <a:extLst>
                  <a:ext uri="{FF2B5EF4-FFF2-40B4-BE49-F238E27FC236}">
                    <a16:creationId xmlns:a16="http://schemas.microsoft.com/office/drawing/2014/main" id="{C0041AA9-565E-4C68-8B2C-99BEED1E2EC2}"/>
                  </a:ext>
                </a:extLst>
              </p:cNvPr>
              <p:cNvSpPr/>
              <p:nvPr/>
            </p:nvSpPr>
            <p:spPr>
              <a:xfrm>
                <a:off x="669925" y="2041516"/>
                <a:ext cx="601690" cy="601690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txBody>
              <a:bodyPr wrap="none" lIns="91425" tIns="45700" rIns="91425" bIns="45700" anchor="ctr" anchorCtr="0">
                <a:normAutofit/>
              </a:bodyPr>
              <a:lstStyle/>
              <a:p>
                <a:pPr marL="0" marR="0" lvl="0" indent="0" algn="ctr" rtl="0">
                  <a:buNone/>
                </a:pPr>
                <a:r>
                  <a:rPr lang="en-US" sz="2000" i="0" u="none" strike="noStrike" cap="none" baseline="0" dirty="0">
                    <a:solidFill>
                      <a:schemeClr val="lt1"/>
                    </a:solidFill>
                    <a:latin typeface="Impact" panose="020B0806030902050204" pitchFamily="34" charset="0"/>
                  </a:rPr>
                  <a:t>2</a:t>
                </a:r>
              </a:p>
            </p:txBody>
          </p:sp>
          <p:sp>
            <p:nvSpPr>
              <p:cNvPr id="22" name="ïṣľïḋe">
                <a:extLst>
                  <a:ext uri="{FF2B5EF4-FFF2-40B4-BE49-F238E27FC236}">
                    <a16:creationId xmlns:a16="http://schemas.microsoft.com/office/drawing/2014/main" id="{1FE8C8D1-C8F7-4DE2-A66A-FA905FD40305}"/>
                  </a:ext>
                </a:extLst>
              </p:cNvPr>
              <p:cNvSpPr txBox="1"/>
              <p:nvPr/>
            </p:nvSpPr>
            <p:spPr bwMode="auto">
              <a:xfrm>
                <a:off x="1271615" y="2109599"/>
                <a:ext cx="6219385" cy="4655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ctr">
                <a:norm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zh-TW" altLang="en-US" sz="2400" b="1" dirty="0"/>
                  <a:t>館藏類型的消長</a:t>
                </a:r>
              </a:p>
            </p:txBody>
          </p:sp>
        </p:grpSp>
        <p:grpSp>
          <p:nvGrpSpPr>
            <p:cNvPr id="9" name="işḻïḋé">
              <a:extLst>
                <a:ext uri="{FF2B5EF4-FFF2-40B4-BE49-F238E27FC236}">
                  <a16:creationId xmlns:a16="http://schemas.microsoft.com/office/drawing/2014/main" id="{8AE7FCCB-44FF-493D-B888-37ADDEE33F35}"/>
                </a:ext>
              </a:extLst>
            </p:cNvPr>
            <p:cNvGrpSpPr/>
            <p:nvPr/>
          </p:nvGrpSpPr>
          <p:grpSpPr>
            <a:xfrm>
              <a:off x="7381877" y="1811835"/>
              <a:ext cx="4810126" cy="5046165"/>
              <a:chOff x="7806768" y="2257578"/>
              <a:chExt cx="4385232" cy="4600422"/>
            </a:xfrm>
          </p:grpSpPr>
          <p:sp>
            <p:nvSpPr>
              <p:cNvPr id="10" name="iS1îḑê">
                <a:extLst>
                  <a:ext uri="{FF2B5EF4-FFF2-40B4-BE49-F238E27FC236}">
                    <a16:creationId xmlns:a16="http://schemas.microsoft.com/office/drawing/2014/main" id="{3C520807-2487-4779-B01D-F3B8AB04F482}"/>
                  </a:ext>
                </a:extLst>
              </p:cNvPr>
              <p:cNvSpPr/>
              <p:nvPr/>
            </p:nvSpPr>
            <p:spPr>
              <a:xfrm>
                <a:off x="7806768" y="2257578"/>
                <a:ext cx="3369878" cy="3369883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  <a:alpha val="7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" name="iṥḷïdê">
                <a:extLst>
                  <a:ext uri="{FF2B5EF4-FFF2-40B4-BE49-F238E27FC236}">
                    <a16:creationId xmlns:a16="http://schemas.microsoft.com/office/drawing/2014/main" id="{84566EC5-F222-47B1-BF04-C38419DCCC08}"/>
                  </a:ext>
                </a:extLst>
              </p:cNvPr>
              <p:cNvSpPr/>
              <p:nvPr/>
            </p:nvSpPr>
            <p:spPr>
              <a:xfrm>
                <a:off x="10447518" y="5136498"/>
                <a:ext cx="1744482" cy="172150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9892" y="0"/>
                    </a:moveTo>
                    <a:lnTo>
                      <a:pt x="0" y="16747"/>
                    </a:lnTo>
                    <a:lnTo>
                      <a:pt x="86032" y="120000"/>
                    </a:lnTo>
                    <a:lnTo>
                      <a:pt x="120000" y="120000"/>
                    </a:lnTo>
                    <a:lnTo>
                      <a:pt x="19892" y="0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" name="ïṡ1îḋê">
                <a:extLst>
                  <a:ext uri="{FF2B5EF4-FFF2-40B4-BE49-F238E27FC236}">
                    <a16:creationId xmlns:a16="http://schemas.microsoft.com/office/drawing/2014/main" id="{4C4BE171-A7AF-4DEC-B82D-92910333717D}"/>
                  </a:ext>
                </a:extLst>
              </p:cNvPr>
              <p:cNvSpPr/>
              <p:nvPr/>
            </p:nvSpPr>
            <p:spPr>
              <a:xfrm>
                <a:off x="10332613" y="5025770"/>
                <a:ext cx="553637" cy="5181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1245" y="0"/>
                    </a:moveTo>
                    <a:lnTo>
                      <a:pt x="0" y="81454"/>
                    </a:lnTo>
                    <a:lnTo>
                      <a:pt x="28301" y="120000"/>
                    </a:lnTo>
                    <a:lnTo>
                      <a:pt x="28301" y="120000"/>
                    </a:lnTo>
                    <a:lnTo>
                      <a:pt x="36452" y="117575"/>
                    </a:lnTo>
                    <a:lnTo>
                      <a:pt x="44603" y="114181"/>
                    </a:lnTo>
                    <a:lnTo>
                      <a:pt x="51849" y="111030"/>
                    </a:lnTo>
                    <a:lnTo>
                      <a:pt x="58867" y="107151"/>
                    </a:lnTo>
                    <a:lnTo>
                      <a:pt x="65660" y="103030"/>
                    </a:lnTo>
                    <a:lnTo>
                      <a:pt x="72452" y="98909"/>
                    </a:lnTo>
                    <a:lnTo>
                      <a:pt x="78566" y="94303"/>
                    </a:lnTo>
                    <a:lnTo>
                      <a:pt x="84226" y="89454"/>
                    </a:lnTo>
                    <a:lnTo>
                      <a:pt x="90113" y="84121"/>
                    </a:lnTo>
                    <a:lnTo>
                      <a:pt x="95094" y="78787"/>
                    </a:lnTo>
                    <a:lnTo>
                      <a:pt x="100301" y="72484"/>
                    </a:lnTo>
                    <a:lnTo>
                      <a:pt x="104830" y="66666"/>
                    </a:lnTo>
                    <a:lnTo>
                      <a:pt x="109132" y="60121"/>
                    </a:lnTo>
                    <a:lnTo>
                      <a:pt x="112981" y="53090"/>
                    </a:lnTo>
                    <a:lnTo>
                      <a:pt x="116377" y="46060"/>
                    </a:lnTo>
                    <a:lnTo>
                      <a:pt x="120000" y="38545"/>
                    </a:lnTo>
                    <a:lnTo>
                      <a:pt x="91245" y="0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4" name="橢圓 23"/>
          <p:cNvSpPr/>
          <p:nvPr/>
        </p:nvSpPr>
        <p:spPr>
          <a:xfrm>
            <a:off x="7470962" y="404028"/>
            <a:ext cx="3280712" cy="3286542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/>
          <p:cNvSpPr/>
          <p:nvPr/>
        </p:nvSpPr>
        <p:spPr>
          <a:xfrm rot="19179821">
            <a:off x="11295087" y="3469559"/>
            <a:ext cx="392834" cy="29287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7FF3EFB5-FEED-498D-A984-458874BD7C66}"/>
              </a:ext>
            </a:extLst>
          </p:cNvPr>
          <p:cNvSpPr txBox="1"/>
          <p:nvPr/>
        </p:nvSpPr>
        <p:spPr>
          <a:xfrm>
            <a:off x="497703" y="1260521"/>
            <a:ext cx="4305908" cy="1033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TW" altLang="en-US" sz="3600" dirty="0">
                <a:latin typeface="+mj-ea"/>
                <a:ea typeface="+mj-ea"/>
              </a:rPr>
              <a:t>現以</a:t>
            </a:r>
            <a:r>
              <a:rPr lang="zh-TW" altLang="en-US" sz="3600" b="1" dirty="0">
                <a:latin typeface="+mj-ea"/>
                <a:ea typeface="+mj-ea"/>
              </a:rPr>
              <a:t>電子書</a:t>
            </a:r>
            <a:r>
              <a:rPr lang="zh-TW" altLang="en-US" sz="3600" dirty="0">
                <a:latin typeface="+mj-ea"/>
                <a:ea typeface="+mj-ea"/>
              </a:rPr>
              <a:t>為主</a:t>
            </a:r>
            <a:endParaRPr lang="en-US" altLang="zh-TW" sz="3600" dirty="0">
              <a:latin typeface="+mj-ea"/>
              <a:ea typeface="+mj-ea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A8435800-2270-4E5E-9001-9B23D507633F}"/>
              </a:ext>
            </a:extLst>
          </p:cNvPr>
          <p:cNvSpPr txBox="1"/>
          <p:nvPr/>
        </p:nvSpPr>
        <p:spPr>
          <a:xfrm>
            <a:off x="752980" y="2476758"/>
            <a:ext cx="4050631" cy="3058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TW" altLang="en-US" sz="2800" b="1" dirty="0">
                <a:latin typeface="+mj-ea"/>
                <a:ea typeface="+mj-ea"/>
              </a:rPr>
              <a:t>對讀者</a:t>
            </a:r>
            <a:endParaRPr lang="en-US" altLang="zh-TW" sz="2800" dirty="0">
              <a:latin typeface="+mj-ea"/>
              <a:ea typeface="+mj-ea"/>
            </a:endParaRP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TW" altLang="zh-TW" sz="2400" dirty="0">
                <a:latin typeface="+mj-ea"/>
                <a:ea typeface="+mj-ea"/>
              </a:rPr>
              <a:t>快速</a:t>
            </a:r>
            <a:r>
              <a:rPr lang="zh-TW" altLang="zh-TW" sz="2400" b="1" dirty="0">
                <a:latin typeface="+mj-ea"/>
                <a:ea typeface="+mj-ea"/>
              </a:rPr>
              <a:t>引用</a:t>
            </a:r>
            <a:r>
              <a:rPr lang="zh-TW" altLang="zh-TW" sz="2400" dirty="0">
                <a:latin typeface="+mj-ea"/>
                <a:ea typeface="+mj-ea"/>
              </a:rPr>
              <a:t>資料</a:t>
            </a:r>
            <a:endParaRPr lang="en-US" altLang="zh-TW" sz="2400" dirty="0">
              <a:latin typeface="+mj-ea"/>
              <a:ea typeface="+mj-ea"/>
            </a:endParaRP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TW" altLang="zh-TW" sz="2400" dirty="0">
                <a:latin typeface="+mj-ea"/>
                <a:ea typeface="+mj-ea"/>
              </a:rPr>
              <a:t>直接</a:t>
            </a:r>
            <a:r>
              <a:rPr lang="zh-TW" altLang="zh-TW" sz="2400" b="1" dirty="0">
                <a:latin typeface="+mj-ea"/>
                <a:ea typeface="+mj-ea"/>
              </a:rPr>
              <a:t>註記</a:t>
            </a:r>
            <a:endParaRPr lang="en-US" altLang="zh-TW" sz="2400" b="1" dirty="0">
              <a:latin typeface="+mj-ea"/>
              <a:ea typeface="+mj-ea"/>
            </a:endParaRP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TW" altLang="zh-TW" sz="2400" b="1" dirty="0">
                <a:latin typeface="+mj-ea"/>
                <a:ea typeface="+mj-ea"/>
              </a:rPr>
              <a:t>分享</a:t>
            </a:r>
            <a:r>
              <a:rPr lang="zh-TW" altLang="zh-TW" sz="2400" dirty="0">
                <a:latin typeface="+mj-ea"/>
                <a:ea typeface="+mj-ea"/>
              </a:rPr>
              <a:t>書籍</a:t>
            </a:r>
            <a:endParaRPr lang="en-US" altLang="zh-TW" sz="2400" dirty="0">
              <a:latin typeface="+mj-ea"/>
              <a:ea typeface="+mj-ea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7A1D2B41-7396-4331-B53F-23536E8071A3}"/>
              </a:ext>
            </a:extLst>
          </p:cNvPr>
          <p:cNvSpPr txBox="1"/>
          <p:nvPr/>
        </p:nvSpPr>
        <p:spPr>
          <a:xfrm>
            <a:off x="4082107" y="2476758"/>
            <a:ext cx="4175746" cy="2319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TW" altLang="en-US" sz="2800" b="1" dirty="0">
                <a:latin typeface="+mj-ea"/>
                <a:ea typeface="+mj-ea"/>
              </a:rPr>
              <a:t>對圖書館</a:t>
            </a:r>
            <a:endParaRPr lang="en-US" altLang="zh-TW" sz="2800" dirty="0">
              <a:latin typeface="+mj-ea"/>
              <a:ea typeface="+mj-ea"/>
            </a:endParaRP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TW" altLang="zh-TW" sz="2400" b="1" dirty="0">
                <a:latin typeface="+mj-ea"/>
                <a:ea typeface="+mj-ea"/>
              </a:rPr>
              <a:t>統計</a:t>
            </a:r>
            <a:r>
              <a:rPr lang="zh-TW" altLang="zh-TW" sz="2400" dirty="0">
                <a:latin typeface="+mj-ea"/>
                <a:ea typeface="+mj-ea"/>
              </a:rPr>
              <a:t>書籍使用狀況</a:t>
            </a:r>
            <a:endParaRPr lang="en-US" altLang="zh-TW" sz="2400" dirty="0">
              <a:latin typeface="+mj-ea"/>
              <a:ea typeface="+mj-ea"/>
            </a:endParaRP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TW" altLang="zh-TW" sz="2400" b="1" dirty="0">
                <a:latin typeface="+mj-ea"/>
                <a:ea typeface="+mj-ea"/>
              </a:rPr>
              <a:t>提升</a:t>
            </a:r>
            <a:r>
              <a:rPr lang="zh-TW" altLang="zh-TW" sz="2400" dirty="0">
                <a:latin typeface="+mj-ea"/>
                <a:ea typeface="+mj-ea"/>
              </a:rPr>
              <a:t>書籍流通</a:t>
            </a:r>
            <a:r>
              <a:rPr lang="zh-TW" altLang="zh-TW" sz="2400" b="1" dirty="0">
                <a:latin typeface="+mj-ea"/>
                <a:ea typeface="+mj-ea"/>
              </a:rPr>
              <a:t>速度</a:t>
            </a:r>
            <a:endParaRPr lang="en-US" altLang="zh-TW" sz="24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6775090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B63A2D2-E6C5-4CE4-A15B-9264951B8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 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FFCBCB-07DC-4797-82F6-3E2F323BD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47</a:t>
            </a:fld>
            <a:endParaRPr lang="zh-CN" altLang="en-US"/>
          </a:p>
        </p:txBody>
      </p:sp>
      <p:grpSp>
        <p:nvGrpSpPr>
          <p:cNvPr id="5" name="c8ddaa27-8dc8-4376-99a7-501c1e8133c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D22FC98C-CAF7-4A5E-ABEB-F933D4BAF837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551172" y="257141"/>
            <a:ext cx="11522075" cy="5046164"/>
            <a:chOff x="669925" y="1811835"/>
            <a:chExt cx="11522078" cy="5046165"/>
          </a:xfrm>
        </p:grpSpPr>
        <p:grpSp>
          <p:nvGrpSpPr>
            <p:cNvPr id="6" name="íśļidè">
              <a:extLst>
                <a:ext uri="{FF2B5EF4-FFF2-40B4-BE49-F238E27FC236}">
                  <a16:creationId xmlns:a16="http://schemas.microsoft.com/office/drawing/2014/main" id="{6329EE47-E5CD-4B7D-89C1-13828358A797}"/>
                </a:ext>
              </a:extLst>
            </p:cNvPr>
            <p:cNvGrpSpPr/>
            <p:nvPr/>
          </p:nvGrpSpPr>
          <p:grpSpPr>
            <a:xfrm>
              <a:off x="669925" y="2041516"/>
              <a:ext cx="8486076" cy="601690"/>
              <a:chOff x="669925" y="2041516"/>
              <a:chExt cx="8486076" cy="601690"/>
            </a:xfrm>
          </p:grpSpPr>
          <p:sp>
            <p:nvSpPr>
              <p:cNvPr id="20" name="îŝḻíḑè">
                <a:extLst>
                  <a:ext uri="{FF2B5EF4-FFF2-40B4-BE49-F238E27FC236}">
                    <a16:creationId xmlns:a16="http://schemas.microsoft.com/office/drawing/2014/main" id="{374B53A7-D7DD-475E-B852-C56B1C4A6CBE}"/>
                  </a:ext>
                </a:extLst>
              </p:cNvPr>
              <p:cNvSpPr/>
              <p:nvPr/>
            </p:nvSpPr>
            <p:spPr>
              <a:xfrm>
                <a:off x="966001" y="2041516"/>
                <a:ext cx="8190000" cy="60169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>
                  <a:lnSpc>
                    <a:spcPct val="120000"/>
                  </a:lnSpc>
                </a:pPr>
                <a:endParaRPr lang="en-US" altLang="zh-CN" sz="1100" dirty="0"/>
              </a:p>
            </p:txBody>
          </p:sp>
          <p:sp>
            <p:nvSpPr>
              <p:cNvPr id="21" name="îṧļidê">
                <a:extLst>
                  <a:ext uri="{FF2B5EF4-FFF2-40B4-BE49-F238E27FC236}">
                    <a16:creationId xmlns:a16="http://schemas.microsoft.com/office/drawing/2014/main" id="{C0041AA9-565E-4C68-8B2C-99BEED1E2EC2}"/>
                  </a:ext>
                </a:extLst>
              </p:cNvPr>
              <p:cNvSpPr/>
              <p:nvPr/>
            </p:nvSpPr>
            <p:spPr>
              <a:xfrm>
                <a:off x="669925" y="2041516"/>
                <a:ext cx="601690" cy="601690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txBody>
              <a:bodyPr wrap="none" lIns="91425" tIns="45700" rIns="91425" bIns="45700" anchor="ctr" anchorCtr="0">
                <a:normAutofit/>
              </a:bodyPr>
              <a:lstStyle/>
              <a:p>
                <a:pPr marL="0" marR="0" lvl="0" indent="0" algn="ctr" rtl="0">
                  <a:buNone/>
                </a:pPr>
                <a:r>
                  <a:rPr lang="en-US" sz="2000" dirty="0">
                    <a:solidFill>
                      <a:schemeClr val="lt1"/>
                    </a:solidFill>
                    <a:latin typeface="Impact" panose="020B0806030902050204" pitchFamily="34" charset="0"/>
                  </a:rPr>
                  <a:t>3</a:t>
                </a:r>
                <a:endParaRPr lang="en-US" sz="2000" i="0" u="none" strike="noStrike" cap="none" baseline="0" dirty="0">
                  <a:solidFill>
                    <a:schemeClr val="lt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22" name="ïṣľïḋe">
                <a:extLst>
                  <a:ext uri="{FF2B5EF4-FFF2-40B4-BE49-F238E27FC236}">
                    <a16:creationId xmlns:a16="http://schemas.microsoft.com/office/drawing/2014/main" id="{1FE8C8D1-C8F7-4DE2-A66A-FA905FD40305}"/>
                  </a:ext>
                </a:extLst>
              </p:cNvPr>
              <p:cNvSpPr txBox="1"/>
              <p:nvPr/>
            </p:nvSpPr>
            <p:spPr bwMode="auto">
              <a:xfrm>
                <a:off x="1271615" y="2109599"/>
                <a:ext cx="6219385" cy="4655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ctr">
                <a:norm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zh-TW" altLang="en-US" sz="2400" b="1" dirty="0"/>
                  <a:t>人力的變遷及安排</a:t>
                </a:r>
              </a:p>
            </p:txBody>
          </p:sp>
        </p:grpSp>
        <p:grpSp>
          <p:nvGrpSpPr>
            <p:cNvPr id="9" name="işḻïḋé">
              <a:extLst>
                <a:ext uri="{FF2B5EF4-FFF2-40B4-BE49-F238E27FC236}">
                  <a16:creationId xmlns:a16="http://schemas.microsoft.com/office/drawing/2014/main" id="{8AE7FCCB-44FF-493D-B888-37ADDEE33F35}"/>
                </a:ext>
              </a:extLst>
            </p:cNvPr>
            <p:cNvGrpSpPr/>
            <p:nvPr/>
          </p:nvGrpSpPr>
          <p:grpSpPr>
            <a:xfrm>
              <a:off x="7381877" y="1811835"/>
              <a:ext cx="4810126" cy="5046165"/>
              <a:chOff x="7806768" y="2257578"/>
              <a:chExt cx="4385232" cy="4600422"/>
            </a:xfrm>
          </p:grpSpPr>
          <p:sp>
            <p:nvSpPr>
              <p:cNvPr id="10" name="iS1îḑê">
                <a:extLst>
                  <a:ext uri="{FF2B5EF4-FFF2-40B4-BE49-F238E27FC236}">
                    <a16:creationId xmlns:a16="http://schemas.microsoft.com/office/drawing/2014/main" id="{3C520807-2487-4779-B01D-F3B8AB04F482}"/>
                  </a:ext>
                </a:extLst>
              </p:cNvPr>
              <p:cNvSpPr/>
              <p:nvPr/>
            </p:nvSpPr>
            <p:spPr>
              <a:xfrm>
                <a:off x="7806768" y="2257578"/>
                <a:ext cx="3369878" cy="3369883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  <a:alpha val="7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" name="iṥḷïdê">
                <a:extLst>
                  <a:ext uri="{FF2B5EF4-FFF2-40B4-BE49-F238E27FC236}">
                    <a16:creationId xmlns:a16="http://schemas.microsoft.com/office/drawing/2014/main" id="{84566EC5-F222-47B1-BF04-C38419DCCC08}"/>
                  </a:ext>
                </a:extLst>
              </p:cNvPr>
              <p:cNvSpPr/>
              <p:nvPr/>
            </p:nvSpPr>
            <p:spPr>
              <a:xfrm>
                <a:off x="10447518" y="5136498"/>
                <a:ext cx="1744482" cy="172150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9892" y="0"/>
                    </a:moveTo>
                    <a:lnTo>
                      <a:pt x="0" y="16747"/>
                    </a:lnTo>
                    <a:lnTo>
                      <a:pt x="86032" y="120000"/>
                    </a:lnTo>
                    <a:lnTo>
                      <a:pt x="120000" y="120000"/>
                    </a:lnTo>
                    <a:lnTo>
                      <a:pt x="19892" y="0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" name="ïṡ1îḋê">
                <a:extLst>
                  <a:ext uri="{FF2B5EF4-FFF2-40B4-BE49-F238E27FC236}">
                    <a16:creationId xmlns:a16="http://schemas.microsoft.com/office/drawing/2014/main" id="{4C4BE171-A7AF-4DEC-B82D-92910333717D}"/>
                  </a:ext>
                </a:extLst>
              </p:cNvPr>
              <p:cNvSpPr/>
              <p:nvPr/>
            </p:nvSpPr>
            <p:spPr>
              <a:xfrm>
                <a:off x="10332613" y="5025770"/>
                <a:ext cx="553637" cy="5181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1245" y="0"/>
                    </a:moveTo>
                    <a:lnTo>
                      <a:pt x="0" y="81454"/>
                    </a:lnTo>
                    <a:lnTo>
                      <a:pt x="28301" y="120000"/>
                    </a:lnTo>
                    <a:lnTo>
                      <a:pt x="28301" y="120000"/>
                    </a:lnTo>
                    <a:lnTo>
                      <a:pt x="36452" y="117575"/>
                    </a:lnTo>
                    <a:lnTo>
                      <a:pt x="44603" y="114181"/>
                    </a:lnTo>
                    <a:lnTo>
                      <a:pt x="51849" y="111030"/>
                    </a:lnTo>
                    <a:lnTo>
                      <a:pt x="58867" y="107151"/>
                    </a:lnTo>
                    <a:lnTo>
                      <a:pt x="65660" y="103030"/>
                    </a:lnTo>
                    <a:lnTo>
                      <a:pt x="72452" y="98909"/>
                    </a:lnTo>
                    <a:lnTo>
                      <a:pt x="78566" y="94303"/>
                    </a:lnTo>
                    <a:lnTo>
                      <a:pt x="84226" y="89454"/>
                    </a:lnTo>
                    <a:lnTo>
                      <a:pt x="90113" y="84121"/>
                    </a:lnTo>
                    <a:lnTo>
                      <a:pt x="95094" y="78787"/>
                    </a:lnTo>
                    <a:lnTo>
                      <a:pt x="100301" y="72484"/>
                    </a:lnTo>
                    <a:lnTo>
                      <a:pt x="104830" y="66666"/>
                    </a:lnTo>
                    <a:lnTo>
                      <a:pt x="109132" y="60121"/>
                    </a:lnTo>
                    <a:lnTo>
                      <a:pt x="112981" y="53090"/>
                    </a:lnTo>
                    <a:lnTo>
                      <a:pt x="116377" y="46060"/>
                    </a:lnTo>
                    <a:lnTo>
                      <a:pt x="120000" y="38545"/>
                    </a:lnTo>
                    <a:lnTo>
                      <a:pt x="91245" y="0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4" name="橢圓 23"/>
          <p:cNvSpPr/>
          <p:nvPr/>
        </p:nvSpPr>
        <p:spPr>
          <a:xfrm>
            <a:off x="7470962" y="404028"/>
            <a:ext cx="3280712" cy="3286542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/>
          <p:cNvSpPr/>
          <p:nvPr/>
        </p:nvSpPr>
        <p:spPr>
          <a:xfrm rot="19179821">
            <a:off x="11295087" y="3469559"/>
            <a:ext cx="392834" cy="29287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1152862" y="1754911"/>
            <a:ext cx="4120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+mj-ea"/>
                <a:ea typeface="+mj-ea"/>
              </a:rPr>
              <a:t>館員共有</a:t>
            </a:r>
            <a:r>
              <a:rPr lang="en-US" altLang="zh-TW" sz="3200" b="1" dirty="0">
                <a:latin typeface="+mj-ea"/>
                <a:ea typeface="+mj-ea"/>
              </a:rPr>
              <a:t>8</a:t>
            </a:r>
            <a:r>
              <a:rPr lang="zh-TW" altLang="en-US" sz="3200" dirty="0">
                <a:latin typeface="+mj-ea"/>
                <a:ea typeface="+mj-ea"/>
              </a:rPr>
              <a:t>位館員。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050278" y="2614709"/>
            <a:ext cx="63219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SzPct val="80000"/>
              <a:buFont typeface="Wingdings" panose="05000000000000000000" pitchFamily="2" charset="2"/>
              <a:buChar char="n"/>
            </a:pPr>
            <a:r>
              <a:rPr lang="zh-TW" altLang="en-US" sz="2800" dirty="0">
                <a:latin typeface="+mj-ea"/>
                <a:ea typeface="+mj-ea"/>
              </a:rPr>
              <a:t>採</a:t>
            </a:r>
            <a:r>
              <a:rPr lang="zh-TW" altLang="en-US" sz="2800" b="1" dirty="0">
                <a:latin typeface="+mj-ea"/>
                <a:ea typeface="+mj-ea"/>
              </a:rPr>
              <a:t>一日三班</a:t>
            </a:r>
            <a:r>
              <a:rPr lang="zh-TW" altLang="en-US" sz="2800" dirty="0">
                <a:latin typeface="+mj-ea"/>
                <a:ea typeface="+mj-ea"/>
              </a:rPr>
              <a:t>制</a:t>
            </a:r>
            <a:endParaRPr lang="en-US" altLang="zh-TW" sz="2800" dirty="0">
              <a:latin typeface="+mj-ea"/>
              <a:ea typeface="+mj-ea"/>
            </a:endParaRPr>
          </a:p>
          <a:p>
            <a:pPr marL="457200" indent="-457200">
              <a:lnSpc>
                <a:spcPct val="200000"/>
              </a:lnSpc>
              <a:buSzPct val="80000"/>
              <a:buFont typeface="Wingdings" panose="05000000000000000000" pitchFamily="2" charset="2"/>
              <a:buChar char="n"/>
            </a:pPr>
            <a:r>
              <a:rPr lang="zh-TW" altLang="en-US" sz="2800" dirty="0">
                <a:latin typeface="+mj-ea"/>
                <a:ea typeface="+mj-ea"/>
              </a:rPr>
              <a:t>為保證為讀者服務時的專業程度，</a:t>
            </a:r>
            <a:r>
              <a:rPr lang="en-US" altLang="zh-TW" sz="2800" dirty="0">
                <a:latin typeface="+mj-ea"/>
                <a:ea typeface="+mj-ea"/>
              </a:rPr>
              <a:t>20</a:t>
            </a:r>
            <a:r>
              <a:rPr lang="zh-TW" altLang="en-US" sz="2800" dirty="0">
                <a:latin typeface="+mj-ea"/>
                <a:ea typeface="+mj-ea"/>
              </a:rPr>
              <a:t>年來</a:t>
            </a:r>
            <a:r>
              <a:rPr lang="zh-TW" altLang="en-US" sz="2800" b="1" dirty="0">
                <a:latin typeface="+mj-ea"/>
                <a:ea typeface="+mj-ea"/>
              </a:rPr>
              <a:t>人力幾乎不變</a:t>
            </a:r>
            <a:r>
              <a:rPr lang="zh-TW" altLang="en-US" sz="2800" dirty="0">
                <a:latin typeface="+mj-ea"/>
                <a:ea typeface="+mj-ea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6775090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B63A2D2-E6C5-4CE4-A15B-9264951B8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 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FFCBCB-07DC-4797-82F6-3E2F323BD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48</a:t>
            </a:fld>
            <a:endParaRPr lang="zh-CN" altLang="en-US"/>
          </a:p>
        </p:txBody>
      </p:sp>
      <p:grpSp>
        <p:nvGrpSpPr>
          <p:cNvPr id="5" name="c8ddaa27-8dc8-4376-99a7-501c1e8133c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D22FC98C-CAF7-4A5E-ABEB-F933D4BAF837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551172" y="257141"/>
            <a:ext cx="11522075" cy="5046164"/>
            <a:chOff x="669925" y="1811835"/>
            <a:chExt cx="11522078" cy="5046165"/>
          </a:xfrm>
        </p:grpSpPr>
        <p:grpSp>
          <p:nvGrpSpPr>
            <p:cNvPr id="6" name="íśļidè">
              <a:extLst>
                <a:ext uri="{FF2B5EF4-FFF2-40B4-BE49-F238E27FC236}">
                  <a16:creationId xmlns:a16="http://schemas.microsoft.com/office/drawing/2014/main" id="{6329EE47-E5CD-4B7D-89C1-13828358A797}"/>
                </a:ext>
              </a:extLst>
            </p:cNvPr>
            <p:cNvGrpSpPr/>
            <p:nvPr/>
          </p:nvGrpSpPr>
          <p:grpSpPr>
            <a:xfrm>
              <a:off x="669925" y="2041516"/>
              <a:ext cx="8486076" cy="601690"/>
              <a:chOff x="669925" y="2041516"/>
              <a:chExt cx="8486076" cy="601690"/>
            </a:xfrm>
          </p:grpSpPr>
          <p:sp>
            <p:nvSpPr>
              <p:cNvPr id="20" name="îŝḻíḑè">
                <a:extLst>
                  <a:ext uri="{FF2B5EF4-FFF2-40B4-BE49-F238E27FC236}">
                    <a16:creationId xmlns:a16="http://schemas.microsoft.com/office/drawing/2014/main" id="{374B53A7-D7DD-475E-B852-C56B1C4A6CBE}"/>
                  </a:ext>
                </a:extLst>
              </p:cNvPr>
              <p:cNvSpPr/>
              <p:nvPr/>
            </p:nvSpPr>
            <p:spPr>
              <a:xfrm>
                <a:off x="966001" y="2041516"/>
                <a:ext cx="8190000" cy="60169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>
                  <a:lnSpc>
                    <a:spcPct val="120000"/>
                  </a:lnSpc>
                </a:pPr>
                <a:endParaRPr lang="en-US" altLang="zh-CN" sz="1100" dirty="0"/>
              </a:p>
            </p:txBody>
          </p:sp>
          <p:sp>
            <p:nvSpPr>
              <p:cNvPr id="21" name="îṧļidê">
                <a:extLst>
                  <a:ext uri="{FF2B5EF4-FFF2-40B4-BE49-F238E27FC236}">
                    <a16:creationId xmlns:a16="http://schemas.microsoft.com/office/drawing/2014/main" id="{C0041AA9-565E-4C68-8B2C-99BEED1E2EC2}"/>
                  </a:ext>
                </a:extLst>
              </p:cNvPr>
              <p:cNvSpPr/>
              <p:nvPr/>
            </p:nvSpPr>
            <p:spPr>
              <a:xfrm>
                <a:off x="669925" y="2041516"/>
                <a:ext cx="601690" cy="601690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txBody>
              <a:bodyPr wrap="none" lIns="91425" tIns="45700" rIns="91425" bIns="45700" anchor="ctr" anchorCtr="0">
                <a:normAutofit/>
              </a:bodyPr>
              <a:lstStyle/>
              <a:p>
                <a:pPr marL="0" marR="0" lvl="0" indent="0" algn="ctr" rtl="0">
                  <a:buNone/>
                </a:pPr>
                <a:r>
                  <a:rPr lang="en-US" sz="2000" dirty="0">
                    <a:solidFill>
                      <a:schemeClr val="lt1"/>
                    </a:solidFill>
                    <a:latin typeface="Impact" panose="020B0806030902050204" pitchFamily="34" charset="0"/>
                  </a:rPr>
                  <a:t>4</a:t>
                </a:r>
                <a:endParaRPr lang="en-US" sz="2000" i="0" u="none" strike="noStrike" cap="none" baseline="0" dirty="0">
                  <a:solidFill>
                    <a:schemeClr val="lt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22" name="ïṣľïḋe">
                <a:extLst>
                  <a:ext uri="{FF2B5EF4-FFF2-40B4-BE49-F238E27FC236}">
                    <a16:creationId xmlns:a16="http://schemas.microsoft.com/office/drawing/2014/main" id="{1FE8C8D1-C8F7-4DE2-A66A-FA905FD40305}"/>
                  </a:ext>
                </a:extLst>
              </p:cNvPr>
              <p:cNvSpPr txBox="1"/>
              <p:nvPr/>
            </p:nvSpPr>
            <p:spPr bwMode="auto">
              <a:xfrm>
                <a:off x="1271615" y="2109599"/>
                <a:ext cx="6219385" cy="4655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ctr">
                <a:norm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zh-TW" altLang="en-US" sz="2400" b="1" dirty="0"/>
                  <a:t>館員繼續教育的機會</a:t>
                </a:r>
              </a:p>
            </p:txBody>
          </p:sp>
        </p:grpSp>
        <p:grpSp>
          <p:nvGrpSpPr>
            <p:cNvPr id="9" name="işḻïḋé">
              <a:extLst>
                <a:ext uri="{FF2B5EF4-FFF2-40B4-BE49-F238E27FC236}">
                  <a16:creationId xmlns:a16="http://schemas.microsoft.com/office/drawing/2014/main" id="{8AE7FCCB-44FF-493D-B888-37ADDEE33F35}"/>
                </a:ext>
              </a:extLst>
            </p:cNvPr>
            <p:cNvGrpSpPr/>
            <p:nvPr/>
          </p:nvGrpSpPr>
          <p:grpSpPr>
            <a:xfrm>
              <a:off x="7381877" y="1811835"/>
              <a:ext cx="4810126" cy="5046165"/>
              <a:chOff x="7806768" y="2257578"/>
              <a:chExt cx="4385232" cy="4600422"/>
            </a:xfrm>
          </p:grpSpPr>
          <p:sp>
            <p:nvSpPr>
              <p:cNvPr id="10" name="iS1îḑê">
                <a:extLst>
                  <a:ext uri="{FF2B5EF4-FFF2-40B4-BE49-F238E27FC236}">
                    <a16:creationId xmlns:a16="http://schemas.microsoft.com/office/drawing/2014/main" id="{3C520807-2487-4779-B01D-F3B8AB04F482}"/>
                  </a:ext>
                </a:extLst>
              </p:cNvPr>
              <p:cNvSpPr/>
              <p:nvPr/>
            </p:nvSpPr>
            <p:spPr>
              <a:xfrm>
                <a:off x="7806768" y="2257578"/>
                <a:ext cx="3369878" cy="3369883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  <a:alpha val="7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" name="iṥḷïdê">
                <a:extLst>
                  <a:ext uri="{FF2B5EF4-FFF2-40B4-BE49-F238E27FC236}">
                    <a16:creationId xmlns:a16="http://schemas.microsoft.com/office/drawing/2014/main" id="{84566EC5-F222-47B1-BF04-C38419DCCC08}"/>
                  </a:ext>
                </a:extLst>
              </p:cNvPr>
              <p:cNvSpPr/>
              <p:nvPr/>
            </p:nvSpPr>
            <p:spPr>
              <a:xfrm>
                <a:off x="10447518" y="5136498"/>
                <a:ext cx="1744482" cy="172150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9892" y="0"/>
                    </a:moveTo>
                    <a:lnTo>
                      <a:pt x="0" y="16747"/>
                    </a:lnTo>
                    <a:lnTo>
                      <a:pt x="86032" y="120000"/>
                    </a:lnTo>
                    <a:lnTo>
                      <a:pt x="120000" y="120000"/>
                    </a:lnTo>
                    <a:lnTo>
                      <a:pt x="19892" y="0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" name="ïṡ1îḋê">
                <a:extLst>
                  <a:ext uri="{FF2B5EF4-FFF2-40B4-BE49-F238E27FC236}">
                    <a16:creationId xmlns:a16="http://schemas.microsoft.com/office/drawing/2014/main" id="{4C4BE171-A7AF-4DEC-B82D-92910333717D}"/>
                  </a:ext>
                </a:extLst>
              </p:cNvPr>
              <p:cNvSpPr/>
              <p:nvPr/>
            </p:nvSpPr>
            <p:spPr>
              <a:xfrm>
                <a:off x="10332613" y="5025770"/>
                <a:ext cx="553637" cy="5181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1245" y="0"/>
                    </a:moveTo>
                    <a:lnTo>
                      <a:pt x="0" y="81454"/>
                    </a:lnTo>
                    <a:lnTo>
                      <a:pt x="28301" y="120000"/>
                    </a:lnTo>
                    <a:lnTo>
                      <a:pt x="28301" y="120000"/>
                    </a:lnTo>
                    <a:lnTo>
                      <a:pt x="36452" y="117575"/>
                    </a:lnTo>
                    <a:lnTo>
                      <a:pt x="44603" y="114181"/>
                    </a:lnTo>
                    <a:lnTo>
                      <a:pt x="51849" y="111030"/>
                    </a:lnTo>
                    <a:lnTo>
                      <a:pt x="58867" y="107151"/>
                    </a:lnTo>
                    <a:lnTo>
                      <a:pt x="65660" y="103030"/>
                    </a:lnTo>
                    <a:lnTo>
                      <a:pt x="72452" y="98909"/>
                    </a:lnTo>
                    <a:lnTo>
                      <a:pt x="78566" y="94303"/>
                    </a:lnTo>
                    <a:lnTo>
                      <a:pt x="84226" y="89454"/>
                    </a:lnTo>
                    <a:lnTo>
                      <a:pt x="90113" y="84121"/>
                    </a:lnTo>
                    <a:lnTo>
                      <a:pt x="95094" y="78787"/>
                    </a:lnTo>
                    <a:lnTo>
                      <a:pt x="100301" y="72484"/>
                    </a:lnTo>
                    <a:lnTo>
                      <a:pt x="104830" y="66666"/>
                    </a:lnTo>
                    <a:lnTo>
                      <a:pt x="109132" y="60121"/>
                    </a:lnTo>
                    <a:lnTo>
                      <a:pt x="112981" y="53090"/>
                    </a:lnTo>
                    <a:lnTo>
                      <a:pt x="116377" y="46060"/>
                    </a:lnTo>
                    <a:lnTo>
                      <a:pt x="120000" y="38545"/>
                    </a:lnTo>
                    <a:lnTo>
                      <a:pt x="91245" y="0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4" name="橢圓 23"/>
          <p:cNvSpPr/>
          <p:nvPr/>
        </p:nvSpPr>
        <p:spPr>
          <a:xfrm>
            <a:off x="7470962" y="404028"/>
            <a:ext cx="3280712" cy="3286542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/>
          <p:cNvSpPr/>
          <p:nvPr/>
        </p:nvSpPr>
        <p:spPr>
          <a:xfrm rot="19179821">
            <a:off x="11295087" y="3469559"/>
            <a:ext cx="392834" cy="29287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1152862" y="2351314"/>
            <a:ext cx="5176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7FF3EFB5-FEED-498D-A984-458874BD7C66}"/>
              </a:ext>
            </a:extLst>
          </p:cNvPr>
          <p:cNvSpPr txBox="1"/>
          <p:nvPr/>
        </p:nvSpPr>
        <p:spPr>
          <a:xfrm>
            <a:off x="741102" y="1741886"/>
            <a:ext cx="6403265" cy="3671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lang="zh-TW" altLang="en-US" sz="2400" dirty="0">
                <a:latin typeface="+mj-ea"/>
                <a:ea typeface="+mj-ea"/>
              </a:rPr>
              <a:t>為了有效推廣圖書館的資源，館員表示一定會要求</a:t>
            </a:r>
            <a:r>
              <a:rPr lang="zh-TW" altLang="en-US" sz="2400" b="1" dirty="0">
                <a:latin typeface="+mj-ea"/>
                <a:ea typeface="+mj-ea"/>
              </a:rPr>
              <a:t>廠商授課</a:t>
            </a:r>
            <a:r>
              <a:rPr lang="zh-TW" altLang="en-US" sz="2400" dirty="0">
                <a:latin typeface="+mj-ea"/>
                <a:ea typeface="+mj-ea"/>
              </a:rPr>
              <a:t>，並且一定要以</a:t>
            </a:r>
            <a:r>
              <a:rPr lang="zh-TW" altLang="en-US" sz="2400" b="1" dirty="0">
                <a:latin typeface="+mj-ea"/>
                <a:ea typeface="+mj-ea"/>
              </a:rPr>
              <a:t>雙語指導</a:t>
            </a:r>
            <a:r>
              <a:rPr lang="zh-TW" altLang="en-US" sz="2400" dirty="0">
                <a:latin typeface="+mj-ea"/>
                <a:ea typeface="+mj-ea"/>
              </a:rPr>
              <a:t>，因為該館時常會有國外研究生需要使用館內資源，所以館員對於館內資源的使用方法必須要十分熟悉。</a:t>
            </a:r>
            <a:endParaRPr lang="en-US" altLang="zh-TW" sz="20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6775090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6" y="2532716"/>
            <a:ext cx="5523826" cy="656792"/>
          </a:xfrm>
        </p:spPr>
        <p:txBody>
          <a:bodyPr>
            <a:normAutofit/>
          </a:bodyPr>
          <a:lstStyle/>
          <a:p>
            <a:r>
              <a:rPr lang="zh-TW" altLang="en-US" sz="3600" dirty="0"/>
              <a:t>國璽樓的建議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635F0F55-738D-409D-B3AF-DEBA130AB746}"/>
              </a:ext>
            </a:extLst>
          </p:cNvPr>
          <p:cNvCxnSpPr>
            <a:cxnSpLocks/>
          </p:cNvCxnSpPr>
          <p:nvPr/>
        </p:nvCxnSpPr>
        <p:spPr>
          <a:xfrm>
            <a:off x="770889" y="3209666"/>
            <a:ext cx="54228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C9763DD0-5A42-41BB-8ECC-7A2A0FEAB626}"/>
              </a:ext>
            </a:extLst>
          </p:cNvPr>
          <p:cNvSpPr txBox="1"/>
          <p:nvPr/>
        </p:nvSpPr>
        <p:spPr>
          <a:xfrm>
            <a:off x="770890" y="1842366"/>
            <a:ext cx="755400" cy="656793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/06</a:t>
            </a:r>
            <a:endParaRPr lang="zh-CN" altLang="en-US" spc="100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169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空間與動線特色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5</a:t>
            </a:fld>
            <a:endParaRPr lang="zh-CN" altLang="en-US"/>
          </a:p>
        </p:txBody>
      </p:sp>
      <p:pic>
        <p:nvPicPr>
          <p:cNvPr id="16" name="內容版面配置區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7" t="13950" r="7331" b="7345"/>
          <a:stretch/>
        </p:blipFill>
        <p:spPr>
          <a:xfrm>
            <a:off x="2620526" y="1457016"/>
            <a:ext cx="6713480" cy="4427329"/>
          </a:xfrm>
          <a:prstGeom prst="rect">
            <a:avLst/>
          </a:prstGeom>
        </p:spPr>
      </p:pic>
      <p:cxnSp>
        <p:nvCxnSpPr>
          <p:cNvPr id="17" name="直接连接符 6">
            <a:extLst>
              <a:ext uri="{FF2B5EF4-FFF2-40B4-BE49-F238E27FC236}">
                <a16:creationId xmlns:a16="http://schemas.microsoft.com/office/drawing/2014/main" id="{C3EDB03D-D1CD-43E4-8CF9-5258E44C16C1}"/>
              </a:ext>
            </a:extLst>
          </p:cNvPr>
          <p:cNvCxnSpPr>
            <a:cxnSpLocks/>
          </p:cNvCxnSpPr>
          <p:nvPr/>
        </p:nvCxnSpPr>
        <p:spPr>
          <a:xfrm>
            <a:off x="504239" y="1270660"/>
            <a:ext cx="10850563" cy="0"/>
          </a:xfrm>
          <a:prstGeom prst="line">
            <a:avLst/>
          </a:prstGeom>
          <a:ln w="3175" cap="rnd">
            <a:solidFill>
              <a:schemeClr val="tx1">
                <a:lumMod val="50000"/>
                <a:lumOff val="5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53527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>
            <a:extLst>
              <a:ext uri="{FF2B5EF4-FFF2-40B4-BE49-F238E27FC236}">
                <a16:creationId xmlns:a16="http://schemas.microsoft.com/office/drawing/2014/main" id="{6A1FF4B7-F358-498E-9FCD-A480902FA050}"/>
              </a:ext>
            </a:extLst>
          </p:cNvPr>
          <p:cNvSpPr/>
          <p:nvPr/>
        </p:nvSpPr>
        <p:spPr>
          <a:xfrm rot="16200000">
            <a:off x="1751440" y="-567167"/>
            <a:ext cx="505865" cy="26688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5A56F34-943B-4203-B6C6-2FF6C3A5B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bg1"/>
                </a:solidFill>
              </a:rPr>
              <a:t>採光方面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B63A2D2-E6C5-4CE4-A15B-9264951B8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 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FFCBCB-07DC-4797-82F6-3E2F323BD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50</a:t>
            </a:fld>
            <a:endParaRPr lang="zh-CN" altLang="en-US"/>
          </a:p>
        </p:txBody>
      </p:sp>
      <p:grpSp>
        <p:nvGrpSpPr>
          <p:cNvPr id="5" name="3724d6cb-7aae-4159-9dc1-33fa08816bbc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BDBC59A7-0DDA-47C9-AF75-02E4CA99DD29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478035" y="1078051"/>
            <a:ext cx="10621451" cy="4875490"/>
            <a:chOff x="-1915295" y="1538935"/>
            <a:chExt cx="9778425" cy="4488521"/>
          </a:xfrm>
        </p:grpSpPr>
        <p:grpSp>
          <p:nvGrpSpPr>
            <p:cNvPr id="7" name="ïṩḻidé">
              <a:extLst>
                <a:ext uri="{FF2B5EF4-FFF2-40B4-BE49-F238E27FC236}">
                  <a16:creationId xmlns:a16="http://schemas.microsoft.com/office/drawing/2014/main" id="{EB23CA2B-84C2-4D14-A166-319C11E97505}"/>
                </a:ext>
              </a:extLst>
            </p:cNvPr>
            <p:cNvGrpSpPr/>
            <p:nvPr/>
          </p:nvGrpSpPr>
          <p:grpSpPr>
            <a:xfrm>
              <a:off x="4295934" y="1538935"/>
              <a:ext cx="742792" cy="742790"/>
              <a:chOff x="683975" y="1866715"/>
              <a:chExt cx="577851" cy="577851"/>
            </a:xfrm>
          </p:grpSpPr>
          <p:sp>
            <p:nvSpPr>
              <p:cNvPr id="25" name="íṣḻíḍe">
                <a:extLst>
                  <a:ext uri="{FF2B5EF4-FFF2-40B4-BE49-F238E27FC236}">
                    <a16:creationId xmlns:a16="http://schemas.microsoft.com/office/drawing/2014/main" id="{35C96573-4A64-4627-A974-0188F399AACF}"/>
                  </a:ext>
                </a:extLst>
              </p:cNvPr>
              <p:cNvSpPr/>
              <p:nvPr/>
            </p:nvSpPr>
            <p:spPr>
              <a:xfrm>
                <a:off x="683975" y="1866715"/>
                <a:ext cx="577851" cy="57785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38100" cap="flat">
                <a:solidFill>
                  <a:schemeClr val="bg1"/>
                </a:solidFill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lvl="0" algn="ctr">
                  <a:defRPr sz="3200"/>
                </a:pPr>
                <a:endParaRPr sz="1600"/>
              </a:p>
            </p:txBody>
          </p:sp>
          <p:sp>
            <p:nvSpPr>
              <p:cNvPr id="26" name="íSľïḋê">
                <a:extLst>
                  <a:ext uri="{FF2B5EF4-FFF2-40B4-BE49-F238E27FC236}">
                    <a16:creationId xmlns:a16="http://schemas.microsoft.com/office/drawing/2014/main" id="{F15E253A-6B0E-48E3-AF1D-95D38F12C642}"/>
                  </a:ext>
                </a:extLst>
              </p:cNvPr>
              <p:cNvSpPr/>
              <p:nvPr/>
            </p:nvSpPr>
            <p:spPr>
              <a:xfrm>
                <a:off x="831997" y="2024253"/>
                <a:ext cx="281804" cy="262772"/>
              </a:xfrm>
              <a:custGeom>
                <a:avLst/>
                <a:gdLst>
                  <a:gd name="T0" fmla="*/ 3958 w 4630"/>
                  <a:gd name="T1" fmla="*/ 1193 h 4324"/>
                  <a:gd name="T2" fmla="*/ 3772 w 4630"/>
                  <a:gd name="T3" fmla="*/ 1223 h 4324"/>
                  <a:gd name="T4" fmla="*/ 3358 w 4630"/>
                  <a:gd name="T5" fmla="*/ 1778 h 4324"/>
                  <a:gd name="T6" fmla="*/ 3055 w 4630"/>
                  <a:gd name="T7" fmla="*/ 1876 h 4324"/>
                  <a:gd name="T8" fmla="*/ 2515 w 4630"/>
                  <a:gd name="T9" fmla="*/ 1484 h 4324"/>
                  <a:gd name="T10" fmla="*/ 2515 w 4630"/>
                  <a:gd name="T11" fmla="*/ 1166 h 4324"/>
                  <a:gd name="T12" fmla="*/ 2915 w 4630"/>
                  <a:gd name="T13" fmla="*/ 600 h 4324"/>
                  <a:gd name="T14" fmla="*/ 2315 w 4630"/>
                  <a:gd name="T15" fmla="*/ 0 h 4324"/>
                  <a:gd name="T16" fmla="*/ 1715 w 4630"/>
                  <a:gd name="T17" fmla="*/ 600 h 4324"/>
                  <a:gd name="T18" fmla="*/ 2115 w 4630"/>
                  <a:gd name="T19" fmla="*/ 1166 h 4324"/>
                  <a:gd name="T20" fmla="*/ 2115 w 4630"/>
                  <a:gd name="T21" fmla="*/ 1484 h 4324"/>
                  <a:gd name="T22" fmla="*/ 1575 w 4630"/>
                  <a:gd name="T23" fmla="*/ 1877 h 4324"/>
                  <a:gd name="T24" fmla="*/ 1273 w 4630"/>
                  <a:gd name="T25" fmla="*/ 1778 h 4324"/>
                  <a:gd name="T26" fmla="*/ 858 w 4630"/>
                  <a:gd name="T27" fmla="*/ 1223 h 4324"/>
                  <a:gd name="T28" fmla="*/ 673 w 4630"/>
                  <a:gd name="T29" fmla="*/ 1193 h 4324"/>
                  <a:gd name="T30" fmla="*/ 102 w 4630"/>
                  <a:gd name="T31" fmla="*/ 1608 h 4324"/>
                  <a:gd name="T32" fmla="*/ 488 w 4630"/>
                  <a:gd name="T33" fmla="*/ 2364 h 4324"/>
                  <a:gd name="T34" fmla="*/ 673 w 4630"/>
                  <a:gd name="T35" fmla="*/ 2394 h 4324"/>
                  <a:gd name="T36" fmla="*/ 1149 w 4630"/>
                  <a:gd name="T37" fmla="*/ 2159 h 4324"/>
                  <a:gd name="T38" fmla="*/ 1452 w 4630"/>
                  <a:gd name="T39" fmla="*/ 2258 h 4324"/>
                  <a:gd name="T40" fmla="*/ 1449 w 4630"/>
                  <a:gd name="T41" fmla="*/ 2327 h 4324"/>
                  <a:gd name="T42" fmla="*/ 1658 w 4630"/>
                  <a:gd name="T43" fmla="*/ 2891 h 4324"/>
                  <a:gd name="T44" fmla="*/ 1471 w 4630"/>
                  <a:gd name="T45" fmla="*/ 3149 h 4324"/>
                  <a:gd name="T46" fmla="*/ 1301 w 4630"/>
                  <a:gd name="T47" fmla="*/ 3124 h 4324"/>
                  <a:gd name="T48" fmla="*/ 815 w 4630"/>
                  <a:gd name="T49" fmla="*/ 3371 h 4324"/>
                  <a:gd name="T50" fmla="*/ 948 w 4630"/>
                  <a:gd name="T51" fmla="*/ 4209 h 4324"/>
                  <a:gd name="T52" fmla="*/ 1300 w 4630"/>
                  <a:gd name="T53" fmla="*/ 4324 h 4324"/>
                  <a:gd name="T54" fmla="*/ 1786 w 4630"/>
                  <a:gd name="T55" fmla="*/ 4077 h 4324"/>
                  <a:gd name="T56" fmla="*/ 1795 w 4630"/>
                  <a:gd name="T57" fmla="*/ 3384 h 4324"/>
                  <a:gd name="T58" fmla="*/ 1981 w 4630"/>
                  <a:gd name="T59" fmla="*/ 3127 h 4324"/>
                  <a:gd name="T60" fmla="*/ 2315 w 4630"/>
                  <a:gd name="T61" fmla="*/ 3194 h 4324"/>
                  <a:gd name="T62" fmla="*/ 2647 w 4630"/>
                  <a:gd name="T63" fmla="*/ 3127 h 4324"/>
                  <a:gd name="T64" fmla="*/ 2836 w 4630"/>
                  <a:gd name="T65" fmla="*/ 3385 h 4324"/>
                  <a:gd name="T66" fmla="*/ 2845 w 4630"/>
                  <a:gd name="T67" fmla="*/ 4077 h 4324"/>
                  <a:gd name="T68" fmla="*/ 3331 w 4630"/>
                  <a:gd name="T69" fmla="*/ 4324 h 4324"/>
                  <a:gd name="T70" fmla="*/ 3331 w 4630"/>
                  <a:gd name="T71" fmla="*/ 4324 h 4324"/>
                  <a:gd name="T72" fmla="*/ 3683 w 4630"/>
                  <a:gd name="T73" fmla="*/ 4209 h 4324"/>
                  <a:gd name="T74" fmla="*/ 3816 w 4630"/>
                  <a:gd name="T75" fmla="*/ 3371 h 4324"/>
                  <a:gd name="T76" fmla="*/ 3330 w 4630"/>
                  <a:gd name="T77" fmla="*/ 3124 h 4324"/>
                  <a:gd name="T78" fmla="*/ 3159 w 4630"/>
                  <a:gd name="T79" fmla="*/ 3149 h 4324"/>
                  <a:gd name="T80" fmla="*/ 2971 w 4630"/>
                  <a:gd name="T81" fmla="*/ 2893 h 4324"/>
                  <a:gd name="T82" fmla="*/ 3182 w 4630"/>
                  <a:gd name="T83" fmla="*/ 2327 h 4324"/>
                  <a:gd name="T84" fmla="*/ 3179 w 4630"/>
                  <a:gd name="T85" fmla="*/ 2257 h 4324"/>
                  <a:gd name="T86" fmla="*/ 3481 w 4630"/>
                  <a:gd name="T87" fmla="*/ 2159 h 4324"/>
                  <a:gd name="T88" fmla="*/ 3957 w 4630"/>
                  <a:gd name="T89" fmla="*/ 2394 h 4324"/>
                  <a:gd name="T90" fmla="*/ 3957 w 4630"/>
                  <a:gd name="T91" fmla="*/ 2394 h 4324"/>
                  <a:gd name="T92" fmla="*/ 4143 w 4630"/>
                  <a:gd name="T93" fmla="*/ 2364 h 4324"/>
                  <a:gd name="T94" fmla="*/ 4528 w 4630"/>
                  <a:gd name="T95" fmla="*/ 1608 h 4324"/>
                  <a:gd name="T96" fmla="*/ 3958 w 4630"/>
                  <a:gd name="T97" fmla="*/ 1193 h 4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30" h="4324">
                    <a:moveTo>
                      <a:pt x="3958" y="1193"/>
                    </a:moveTo>
                    <a:cubicBezTo>
                      <a:pt x="3895" y="1193"/>
                      <a:pt x="3832" y="1203"/>
                      <a:pt x="3772" y="1223"/>
                    </a:cubicBezTo>
                    <a:cubicBezTo>
                      <a:pt x="3524" y="1304"/>
                      <a:pt x="3364" y="1531"/>
                      <a:pt x="3358" y="1778"/>
                    </a:cubicBezTo>
                    <a:lnTo>
                      <a:pt x="3055" y="1876"/>
                    </a:lnTo>
                    <a:cubicBezTo>
                      <a:pt x="2936" y="1682"/>
                      <a:pt x="2743" y="1538"/>
                      <a:pt x="2515" y="1484"/>
                    </a:cubicBezTo>
                    <a:lnTo>
                      <a:pt x="2515" y="1166"/>
                    </a:lnTo>
                    <a:cubicBezTo>
                      <a:pt x="2748" y="1083"/>
                      <a:pt x="2915" y="861"/>
                      <a:pt x="2915" y="600"/>
                    </a:cubicBezTo>
                    <a:cubicBezTo>
                      <a:pt x="2915" y="270"/>
                      <a:pt x="2646" y="0"/>
                      <a:pt x="2315" y="0"/>
                    </a:cubicBezTo>
                    <a:cubicBezTo>
                      <a:pt x="1984" y="0"/>
                      <a:pt x="1715" y="270"/>
                      <a:pt x="1715" y="600"/>
                    </a:cubicBezTo>
                    <a:cubicBezTo>
                      <a:pt x="1715" y="861"/>
                      <a:pt x="1882" y="1083"/>
                      <a:pt x="2115" y="1166"/>
                    </a:cubicBezTo>
                    <a:lnTo>
                      <a:pt x="2115" y="1484"/>
                    </a:lnTo>
                    <a:cubicBezTo>
                      <a:pt x="1887" y="1538"/>
                      <a:pt x="1694" y="1682"/>
                      <a:pt x="1575" y="1877"/>
                    </a:cubicBezTo>
                    <a:lnTo>
                      <a:pt x="1273" y="1778"/>
                    </a:lnTo>
                    <a:cubicBezTo>
                      <a:pt x="1266" y="1531"/>
                      <a:pt x="1107" y="1304"/>
                      <a:pt x="858" y="1223"/>
                    </a:cubicBezTo>
                    <a:cubicBezTo>
                      <a:pt x="798" y="1203"/>
                      <a:pt x="736" y="1193"/>
                      <a:pt x="673" y="1193"/>
                    </a:cubicBezTo>
                    <a:cubicBezTo>
                      <a:pt x="412" y="1193"/>
                      <a:pt x="183" y="1360"/>
                      <a:pt x="102" y="1608"/>
                    </a:cubicBezTo>
                    <a:cubicBezTo>
                      <a:pt x="0" y="1923"/>
                      <a:pt x="173" y="2262"/>
                      <a:pt x="488" y="2364"/>
                    </a:cubicBezTo>
                    <a:cubicBezTo>
                      <a:pt x="548" y="2384"/>
                      <a:pt x="610" y="2394"/>
                      <a:pt x="673" y="2394"/>
                    </a:cubicBezTo>
                    <a:cubicBezTo>
                      <a:pt x="864" y="2394"/>
                      <a:pt x="1038" y="2304"/>
                      <a:pt x="1149" y="2159"/>
                    </a:cubicBezTo>
                    <a:lnTo>
                      <a:pt x="1452" y="2258"/>
                    </a:lnTo>
                    <a:cubicBezTo>
                      <a:pt x="1450" y="2281"/>
                      <a:pt x="1449" y="2304"/>
                      <a:pt x="1449" y="2327"/>
                    </a:cubicBezTo>
                    <a:cubicBezTo>
                      <a:pt x="1449" y="2542"/>
                      <a:pt x="1528" y="2740"/>
                      <a:pt x="1658" y="2891"/>
                    </a:cubicBezTo>
                    <a:lnTo>
                      <a:pt x="1471" y="3149"/>
                    </a:lnTo>
                    <a:cubicBezTo>
                      <a:pt x="1416" y="3132"/>
                      <a:pt x="1359" y="3124"/>
                      <a:pt x="1301" y="3124"/>
                    </a:cubicBezTo>
                    <a:cubicBezTo>
                      <a:pt x="1109" y="3124"/>
                      <a:pt x="927" y="3216"/>
                      <a:pt x="815" y="3371"/>
                    </a:cubicBezTo>
                    <a:cubicBezTo>
                      <a:pt x="620" y="3639"/>
                      <a:pt x="680" y="4015"/>
                      <a:pt x="948" y="4209"/>
                    </a:cubicBezTo>
                    <a:cubicBezTo>
                      <a:pt x="1051" y="4284"/>
                      <a:pt x="1173" y="4324"/>
                      <a:pt x="1300" y="4324"/>
                    </a:cubicBezTo>
                    <a:cubicBezTo>
                      <a:pt x="1492" y="4324"/>
                      <a:pt x="1673" y="4232"/>
                      <a:pt x="1786" y="4077"/>
                    </a:cubicBezTo>
                    <a:cubicBezTo>
                      <a:pt x="1939" y="3866"/>
                      <a:pt x="1934" y="3588"/>
                      <a:pt x="1795" y="3384"/>
                    </a:cubicBezTo>
                    <a:lnTo>
                      <a:pt x="1981" y="3127"/>
                    </a:lnTo>
                    <a:cubicBezTo>
                      <a:pt x="2084" y="3170"/>
                      <a:pt x="2197" y="3194"/>
                      <a:pt x="2315" y="3194"/>
                    </a:cubicBezTo>
                    <a:cubicBezTo>
                      <a:pt x="2433" y="3194"/>
                      <a:pt x="2545" y="3170"/>
                      <a:pt x="2647" y="3127"/>
                    </a:cubicBezTo>
                    <a:lnTo>
                      <a:pt x="2836" y="3385"/>
                    </a:lnTo>
                    <a:cubicBezTo>
                      <a:pt x="2696" y="3588"/>
                      <a:pt x="2692" y="3866"/>
                      <a:pt x="2845" y="4077"/>
                    </a:cubicBezTo>
                    <a:cubicBezTo>
                      <a:pt x="2957" y="4232"/>
                      <a:pt x="3139" y="4324"/>
                      <a:pt x="3331" y="4324"/>
                    </a:cubicBezTo>
                    <a:lnTo>
                      <a:pt x="3331" y="4324"/>
                    </a:lnTo>
                    <a:cubicBezTo>
                      <a:pt x="3458" y="4324"/>
                      <a:pt x="3580" y="4284"/>
                      <a:pt x="3683" y="4209"/>
                    </a:cubicBezTo>
                    <a:cubicBezTo>
                      <a:pt x="3951" y="4015"/>
                      <a:pt x="4010" y="3639"/>
                      <a:pt x="3816" y="3371"/>
                    </a:cubicBezTo>
                    <a:cubicBezTo>
                      <a:pt x="3703" y="3216"/>
                      <a:pt x="3522" y="3124"/>
                      <a:pt x="3330" y="3124"/>
                    </a:cubicBezTo>
                    <a:cubicBezTo>
                      <a:pt x="3271" y="3124"/>
                      <a:pt x="3214" y="3133"/>
                      <a:pt x="3159" y="3149"/>
                    </a:cubicBezTo>
                    <a:lnTo>
                      <a:pt x="2971" y="2893"/>
                    </a:lnTo>
                    <a:cubicBezTo>
                      <a:pt x="3102" y="2741"/>
                      <a:pt x="3182" y="2543"/>
                      <a:pt x="3182" y="2327"/>
                    </a:cubicBezTo>
                    <a:cubicBezTo>
                      <a:pt x="3182" y="2303"/>
                      <a:pt x="3181" y="2280"/>
                      <a:pt x="3179" y="2257"/>
                    </a:cubicBezTo>
                    <a:lnTo>
                      <a:pt x="3481" y="2159"/>
                    </a:lnTo>
                    <a:cubicBezTo>
                      <a:pt x="3592" y="2304"/>
                      <a:pt x="3766" y="2394"/>
                      <a:pt x="3957" y="2394"/>
                    </a:cubicBezTo>
                    <a:lnTo>
                      <a:pt x="3957" y="2394"/>
                    </a:lnTo>
                    <a:cubicBezTo>
                      <a:pt x="4020" y="2394"/>
                      <a:pt x="4083" y="2384"/>
                      <a:pt x="4143" y="2364"/>
                    </a:cubicBezTo>
                    <a:cubicBezTo>
                      <a:pt x="4458" y="2262"/>
                      <a:pt x="4630" y="1923"/>
                      <a:pt x="4528" y="1608"/>
                    </a:cubicBezTo>
                    <a:cubicBezTo>
                      <a:pt x="4447" y="1360"/>
                      <a:pt x="4218" y="1193"/>
                      <a:pt x="3958" y="1193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defTabSz="2286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500"/>
              </a:p>
            </p:txBody>
          </p:sp>
        </p:grpSp>
        <p:grpSp>
          <p:nvGrpSpPr>
            <p:cNvPr id="8" name="î$ḷíďê">
              <a:extLst>
                <a:ext uri="{FF2B5EF4-FFF2-40B4-BE49-F238E27FC236}">
                  <a16:creationId xmlns:a16="http://schemas.microsoft.com/office/drawing/2014/main" id="{8C9F5948-07DF-4C19-81C4-8371AAB930EC}"/>
                </a:ext>
              </a:extLst>
            </p:cNvPr>
            <p:cNvGrpSpPr/>
            <p:nvPr/>
          </p:nvGrpSpPr>
          <p:grpSpPr>
            <a:xfrm>
              <a:off x="7120338" y="1538935"/>
              <a:ext cx="742792" cy="742790"/>
              <a:chOff x="683975" y="1866715"/>
              <a:chExt cx="577851" cy="577851"/>
            </a:xfrm>
          </p:grpSpPr>
          <p:sp>
            <p:nvSpPr>
              <p:cNvPr id="23" name="i$1ïḑe">
                <a:extLst>
                  <a:ext uri="{FF2B5EF4-FFF2-40B4-BE49-F238E27FC236}">
                    <a16:creationId xmlns:a16="http://schemas.microsoft.com/office/drawing/2014/main" id="{7987F4EC-9562-4827-B3A1-59AA8FF5AA18}"/>
                  </a:ext>
                </a:extLst>
              </p:cNvPr>
              <p:cNvSpPr/>
              <p:nvPr/>
            </p:nvSpPr>
            <p:spPr>
              <a:xfrm>
                <a:off x="683975" y="1866715"/>
                <a:ext cx="577851" cy="57785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38100" cap="flat">
                <a:solidFill>
                  <a:schemeClr val="bg1"/>
                </a:solidFill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lvl="0" algn="ctr">
                  <a:defRPr sz="3200"/>
                </a:pPr>
                <a:endParaRPr sz="1600"/>
              </a:p>
            </p:txBody>
          </p:sp>
          <p:sp>
            <p:nvSpPr>
              <p:cNvPr id="24" name="iṩ1ïḑè">
                <a:extLst>
                  <a:ext uri="{FF2B5EF4-FFF2-40B4-BE49-F238E27FC236}">
                    <a16:creationId xmlns:a16="http://schemas.microsoft.com/office/drawing/2014/main" id="{70C0D297-98DB-459F-A3CD-4994E02D72BD}"/>
                  </a:ext>
                </a:extLst>
              </p:cNvPr>
              <p:cNvSpPr/>
              <p:nvPr/>
            </p:nvSpPr>
            <p:spPr>
              <a:xfrm>
                <a:off x="831997" y="2024253"/>
                <a:ext cx="281804" cy="262772"/>
              </a:xfrm>
              <a:custGeom>
                <a:avLst/>
                <a:gdLst>
                  <a:gd name="T0" fmla="*/ 3958 w 4630"/>
                  <a:gd name="T1" fmla="*/ 1193 h 4324"/>
                  <a:gd name="T2" fmla="*/ 3772 w 4630"/>
                  <a:gd name="T3" fmla="*/ 1223 h 4324"/>
                  <a:gd name="T4" fmla="*/ 3358 w 4630"/>
                  <a:gd name="T5" fmla="*/ 1778 h 4324"/>
                  <a:gd name="T6" fmla="*/ 3055 w 4630"/>
                  <a:gd name="T7" fmla="*/ 1876 h 4324"/>
                  <a:gd name="T8" fmla="*/ 2515 w 4630"/>
                  <a:gd name="T9" fmla="*/ 1484 h 4324"/>
                  <a:gd name="T10" fmla="*/ 2515 w 4630"/>
                  <a:gd name="T11" fmla="*/ 1166 h 4324"/>
                  <a:gd name="T12" fmla="*/ 2915 w 4630"/>
                  <a:gd name="T13" fmla="*/ 600 h 4324"/>
                  <a:gd name="T14" fmla="*/ 2315 w 4630"/>
                  <a:gd name="T15" fmla="*/ 0 h 4324"/>
                  <a:gd name="T16" fmla="*/ 1715 w 4630"/>
                  <a:gd name="T17" fmla="*/ 600 h 4324"/>
                  <a:gd name="T18" fmla="*/ 2115 w 4630"/>
                  <a:gd name="T19" fmla="*/ 1166 h 4324"/>
                  <a:gd name="T20" fmla="*/ 2115 w 4630"/>
                  <a:gd name="T21" fmla="*/ 1484 h 4324"/>
                  <a:gd name="T22" fmla="*/ 1575 w 4630"/>
                  <a:gd name="T23" fmla="*/ 1877 h 4324"/>
                  <a:gd name="T24" fmla="*/ 1273 w 4630"/>
                  <a:gd name="T25" fmla="*/ 1778 h 4324"/>
                  <a:gd name="T26" fmla="*/ 858 w 4630"/>
                  <a:gd name="T27" fmla="*/ 1223 h 4324"/>
                  <a:gd name="T28" fmla="*/ 673 w 4630"/>
                  <a:gd name="T29" fmla="*/ 1193 h 4324"/>
                  <a:gd name="T30" fmla="*/ 102 w 4630"/>
                  <a:gd name="T31" fmla="*/ 1608 h 4324"/>
                  <a:gd name="T32" fmla="*/ 488 w 4630"/>
                  <a:gd name="T33" fmla="*/ 2364 h 4324"/>
                  <a:gd name="T34" fmla="*/ 673 w 4630"/>
                  <a:gd name="T35" fmla="*/ 2394 h 4324"/>
                  <a:gd name="T36" fmla="*/ 1149 w 4630"/>
                  <a:gd name="T37" fmla="*/ 2159 h 4324"/>
                  <a:gd name="T38" fmla="*/ 1452 w 4630"/>
                  <a:gd name="T39" fmla="*/ 2258 h 4324"/>
                  <a:gd name="T40" fmla="*/ 1449 w 4630"/>
                  <a:gd name="T41" fmla="*/ 2327 h 4324"/>
                  <a:gd name="T42" fmla="*/ 1658 w 4630"/>
                  <a:gd name="T43" fmla="*/ 2891 h 4324"/>
                  <a:gd name="T44" fmla="*/ 1471 w 4630"/>
                  <a:gd name="T45" fmla="*/ 3149 h 4324"/>
                  <a:gd name="T46" fmla="*/ 1301 w 4630"/>
                  <a:gd name="T47" fmla="*/ 3124 h 4324"/>
                  <a:gd name="T48" fmla="*/ 815 w 4630"/>
                  <a:gd name="T49" fmla="*/ 3371 h 4324"/>
                  <a:gd name="T50" fmla="*/ 948 w 4630"/>
                  <a:gd name="T51" fmla="*/ 4209 h 4324"/>
                  <a:gd name="T52" fmla="*/ 1300 w 4630"/>
                  <a:gd name="T53" fmla="*/ 4324 h 4324"/>
                  <a:gd name="T54" fmla="*/ 1786 w 4630"/>
                  <a:gd name="T55" fmla="*/ 4077 h 4324"/>
                  <a:gd name="T56" fmla="*/ 1795 w 4630"/>
                  <a:gd name="T57" fmla="*/ 3384 h 4324"/>
                  <a:gd name="T58" fmla="*/ 1981 w 4630"/>
                  <a:gd name="T59" fmla="*/ 3127 h 4324"/>
                  <a:gd name="T60" fmla="*/ 2315 w 4630"/>
                  <a:gd name="T61" fmla="*/ 3194 h 4324"/>
                  <a:gd name="T62" fmla="*/ 2647 w 4630"/>
                  <a:gd name="T63" fmla="*/ 3127 h 4324"/>
                  <a:gd name="T64" fmla="*/ 2836 w 4630"/>
                  <a:gd name="T65" fmla="*/ 3385 h 4324"/>
                  <a:gd name="T66" fmla="*/ 2845 w 4630"/>
                  <a:gd name="T67" fmla="*/ 4077 h 4324"/>
                  <a:gd name="T68" fmla="*/ 3331 w 4630"/>
                  <a:gd name="T69" fmla="*/ 4324 h 4324"/>
                  <a:gd name="T70" fmla="*/ 3331 w 4630"/>
                  <a:gd name="T71" fmla="*/ 4324 h 4324"/>
                  <a:gd name="T72" fmla="*/ 3683 w 4630"/>
                  <a:gd name="T73" fmla="*/ 4209 h 4324"/>
                  <a:gd name="T74" fmla="*/ 3816 w 4630"/>
                  <a:gd name="T75" fmla="*/ 3371 h 4324"/>
                  <a:gd name="T76" fmla="*/ 3330 w 4630"/>
                  <a:gd name="T77" fmla="*/ 3124 h 4324"/>
                  <a:gd name="T78" fmla="*/ 3159 w 4630"/>
                  <a:gd name="T79" fmla="*/ 3149 h 4324"/>
                  <a:gd name="T80" fmla="*/ 2971 w 4630"/>
                  <a:gd name="T81" fmla="*/ 2893 h 4324"/>
                  <a:gd name="T82" fmla="*/ 3182 w 4630"/>
                  <a:gd name="T83" fmla="*/ 2327 h 4324"/>
                  <a:gd name="T84" fmla="*/ 3179 w 4630"/>
                  <a:gd name="T85" fmla="*/ 2257 h 4324"/>
                  <a:gd name="T86" fmla="*/ 3481 w 4630"/>
                  <a:gd name="T87" fmla="*/ 2159 h 4324"/>
                  <a:gd name="T88" fmla="*/ 3957 w 4630"/>
                  <a:gd name="T89" fmla="*/ 2394 h 4324"/>
                  <a:gd name="T90" fmla="*/ 3957 w 4630"/>
                  <a:gd name="T91" fmla="*/ 2394 h 4324"/>
                  <a:gd name="T92" fmla="*/ 4143 w 4630"/>
                  <a:gd name="T93" fmla="*/ 2364 h 4324"/>
                  <a:gd name="T94" fmla="*/ 4528 w 4630"/>
                  <a:gd name="T95" fmla="*/ 1608 h 4324"/>
                  <a:gd name="T96" fmla="*/ 3958 w 4630"/>
                  <a:gd name="T97" fmla="*/ 1193 h 4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30" h="4324">
                    <a:moveTo>
                      <a:pt x="3958" y="1193"/>
                    </a:moveTo>
                    <a:cubicBezTo>
                      <a:pt x="3895" y="1193"/>
                      <a:pt x="3832" y="1203"/>
                      <a:pt x="3772" y="1223"/>
                    </a:cubicBezTo>
                    <a:cubicBezTo>
                      <a:pt x="3524" y="1304"/>
                      <a:pt x="3364" y="1531"/>
                      <a:pt x="3358" y="1778"/>
                    </a:cubicBezTo>
                    <a:lnTo>
                      <a:pt x="3055" y="1876"/>
                    </a:lnTo>
                    <a:cubicBezTo>
                      <a:pt x="2936" y="1682"/>
                      <a:pt x="2743" y="1538"/>
                      <a:pt x="2515" y="1484"/>
                    </a:cubicBezTo>
                    <a:lnTo>
                      <a:pt x="2515" y="1166"/>
                    </a:lnTo>
                    <a:cubicBezTo>
                      <a:pt x="2748" y="1083"/>
                      <a:pt x="2915" y="861"/>
                      <a:pt x="2915" y="600"/>
                    </a:cubicBezTo>
                    <a:cubicBezTo>
                      <a:pt x="2915" y="270"/>
                      <a:pt x="2646" y="0"/>
                      <a:pt x="2315" y="0"/>
                    </a:cubicBezTo>
                    <a:cubicBezTo>
                      <a:pt x="1984" y="0"/>
                      <a:pt x="1715" y="270"/>
                      <a:pt x="1715" y="600"/>
                    </a:cubicBezTo>
                    <a:cubicBezTo>
                      <a:pt x="1715" y="861"/>
                      <a:pt x="1882" y="1083"/>
                      <a:pt x="2115" y="1166"/>
                    </a:cubicBezTo>
                    <a:lnTo>
                      <a:pt x="2115" y="1484"/>
                    </a:lnTo>
                    <a:cubicBezTo>
                      <a:pt x="1887" y="1538"/>
                      <a:pt x="1694" y="1682"/>
                      <a:pt x="1575" y="1877"/>
                    </a:cubicBezTo>
                    <a:lnTo>
                      <a:pt x="1273" y="1778"/>
                    </a:lnTo>
                    <a:cubicBezTo>
                      <a:pt x="1266" y="1531"/>
                      <a:pt x="1107" y="1304"/>
                      <a:pt x="858" y="1223"/>
                    </a:cubicBezTo>
                    <a:cubicBezTo>
                      <a:pt x="798" y="1203"/>
                      <a:pt x="736" y="1193"/>
                      <a:pt x="673" y="1193"/>
                    </a:cubicBezTo>
                    <a:cubicBezTo>
                      <a:pt x="412" y="1193"/>
                      <a:pt x="183" y="1360"/>
                      <a:pt x="102" y="1608"/>
                    </a:cubicBezTo>
                    <a:cubicBezTo>
                      <a:pt x="0" y="1923"/>
                      <a:pt x="173" y="2262"/>
                      <a:pt x="488" y="2364"/>
                    </a:cubicBezTo>
                    <a:cubicBezTo>
                      <a:pt x="548" y="2384"/>
                      <a:pt x="610" y="2394"/>
                      <a:pt x="673" y="2394"/>
                    </a:cubicBezTo>
                    <a:cubicBezTo>
                      <a:pt x="864" y="2394"/>
                      <a:pt x="1038" y="2304"/>
                      <a:pt x="1149" y="2159"/>
                    </a:cubicBezTo>
                    <a:lnTo>
                      <a:pt x="1452" y="2258"/>
                    </a:lnTo>
                    <a:cubicBezTo>
                      <a:pt x="1450" y="2281"/>
                      <a:pt x="1449" y="2304"/>
                      <a:pt x="1449" y="2327"/>
                    </a:cubicBezTo>
                    <a:cubicBezTo>
                      <a:pt x="1449" y="2542"/>
                      <a:pt x="1528" y="2740"/>
                      <a:pt x="1658" y="2891"/>
                    </a:cubicBezTo>
                    <a:lnTo>
                      <a:pt x="1471" y="3149"/>
                    </a:lnTo>
                    <a:cubicBezTo>
                      <a:pt x="1416" y="3132"/>
                      <a:pt x="1359" y="3124"/>
                      <a:pt x="1301" y="3124"/>
                    </a:cubicBezTo>
                    <a:cubicBezTo>
                      <a:pt x="1109" y="3124"/>
                      <a:pt x="927" y="3216"/>
                      <a:pt x="815" y="3371"/>
                    </a:cubicBezTo>
                    <a:cubicBezTo>
                      <a:pt x="620" y="3639"/>
                      <a:pt x="680" y="4015"/>
                      <a:pt x="948" y="4209"/>
                    </a:cubicBezTo>
                    <a:cubicBezTo>
                      <a:pt x="1051" y="4284"/>
                      <a:pt x="1173" y="4324"/>
                      <a:pt x="1300" y="4324"/>
                    </a:cubicBezTo>
                    <a:cubicBezTo>
                      <a:pt x="1492" y="4324"/>
                      <a:pt x="1673" y="4232"/>
                      <a:pt x="1786" y="4077"/>
                    </a:cubicBezTo>
                    <a:cubicBezTo>
                      <a:pt x="1939" y="3866"/>
                      <a:pt x="1934" y="3588"/>
                      <a:pt x="1795" y="3384"/>
                    </a:cubicBezTo>
                    <a:lnTo>
                      <a:pt x="1981" y="3127"/>
                    </a:lnTo>
                    <a:cubicBezTo>
                      <a:pt x="2084" y="3170"/>
                      <a:pt x="2197" y="3194"/>
                      <a:pt x="2315" y="3194"/>
                    </a:cubicBezTo>
                    <a:cubicBezTo>
                      <a:pt x="2433" y="3194"/>
                      <a:pt x="2545" y="3170"/>
                      <a:pt x="2647" y="3127"/>
                    </a:cubicBezTo>
                    <a:lnTo>
                      <a:pt x="2836" y="3385"/>
                    </a:lnTo>
                    <a:cubicBezTo>
                      <a:pt x="2696" y="3588"/>
                      <a:pt x="2692" y="3866"/>
                      <a:pt x="2845" y="4077"/>
                    </a:cubicBezTo>
                    <a:cubicBezTo>
                      <a:pt x="2957" y="4232"/>
                      <a:pt x="3139" y="4324"/>
                      <a:pt x="3331" y="4324"/>
                    </a:cubicBezTo>
                    <a:lnTo>
                      <a:pt x="3331" y="4324"/>
                    </a:lnTo>
                    <a:cubicBezTo>
                      <a:pt x="3458" y="4324"/>
                      <a:pt x="3580" y="4284"/>
                      <a:pt x="3683" y="4209"/>
                    </a:cubicBezTo>
                    <a:cubicBezTo>
                      <a:pt x="3951" y="4015"/>
                      <a:pt x="4010" y="3639"/>
                      <a:pt x="3816" y="3371"/>
                    </a:cubicBezTo>
                    <a:cubicBezTo>
                      <a:pt x="3703" y="3216"/>
                      <a:pt x="3522" y="3124"/>
                      <a:pt x="3330" y="3124"/>
                    </a:cubicBezTo>
                    <a:cubicBezTo>
                      <a:pt x="3271" y="3124"/>
                      <a:pt x="3214" y="3133"/>
                      <a:pt x="3159" y="3149"/>
                    </a:cubicBezTo>
                    <a:lnTo>
                      <a:pt x="2971" y="2893"/>
                    </a:lnTo>
                    <a:cubicBezTo>
                      <a:pt x="3102" y="2741"/>
                      <a:pt x="3182" y="2543"/>
                      <a:pt x="3182" y="2327"/>
                    </a:cubicBezTo>
                    <a:cubicBezTo>
                      <a:pt x="3182" y="2303"/>
                      <a:pt x="3181" y="2280"/>
                      <a:pt x="3179" y="2257"/>
                    </a:cubicBezTo>
                    <a:lnTo>
                      <a:pt x="3481" y="2159"/>
                    </a:lnTo>
                    <a:cubicBezTo>
                      <a:pt x="3592" y="2304"/>
                      <a:pt x="3766" y="2394"/>
                      <a:pt x="3957" y="2394"/>
                    </a:cubicBezTo>
                    <a:lnTo>
                      <a:pt x="3957" y="2394"/>
                    </a:lnTo>
                    <a:cubicBezTo>
                      <a:pt x="4020" y="2394"/>
                      <a:pt x="4083" y="2384"/>
                      <a:pt x="4143" y="2364"/>
                    </a:cubicBezTo>
                    <a:cubicBezTo>
                      <a:pt x="4458" y="2262"/>
                      <a:pt x="4630" y="1923"/>
                      <a:pt x="4528" y="1608"/>
                    </a:cubicBezTo>
                    <a:cubicBezTo>
                      <a:pt x="4447" y="1360"/>
                      <a:pt x="4218" y="1193"/>
                      <a:pt x="3958" y="1193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defTabSz="2286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500"/>
              </a:p>
            </p:txBody>
          </p:sp>
        </p:grpSp>
        <p:grpSp>
          <p:nvGrpSpPr>
            <p:cNvPr id="9" name="îsḻîḋé">
              <a:extLst>
                <a:ext uri="{FF2B5EF4-FFF2-40B4-BE49-F238E27FC236}">
                  <a16:creationId xmlns:a16="http://schemas.microsoft.com/office/drawing/2014/main" id="{ABCD8342-94B9-4042-B430-7A29B51F094C}"/>
                </a:ext>
              </a:extLst>
            </p:cNvPr>
            <p:cNvGrpSpPr/>
            <p:nvPr/>
          </p:nvGrpSpPr>
          <p:grpSpPr>
            <a:xfrm>
              <a:off x="3263011" y="5284666"/>
              <a:ext cx="742792" cy="742790"/>
              <a:chOff x="-119582" y="2287029"/>
              <a:chExt cx="577851" cy="577851"/>
            </a:xfrm>
          </p:grpSpPr>
          <p:sp>
            <p:nvSpPr>
              <p:cNvPr id="21" name="îşḻíďé">
                <a:extLst>
                  <a:ext uri="{FF2B5EF4-FFF2-40B4-BE49-F238E27FC236}">
                    <a16:creationId xmlns:a16="http://schemas.microsoft.com/office/drawing/2014/main" id="{9E442D21-8B5B-413B-B4D8-76589286EE26}"/>
                  </a:ext>
                </a:extLst>
              </p:cNvPr>
              <p:cNvSpPr/>
              <p:nvPr/>
            </p:nvSpPr>
            <p:spPr>
              <a:xfrm>
                <a:off x="-119582" y="2287029"/>
                <a:ext cx="577851" cy="57785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38100" cap="flat">
                <a:solidFill>
                  <a:schemeClr val="bg1"/>
                </a:solidFill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lvl="0" algn="ctr">
                  <a:defRPr sz="3200"/>
                </a:pPr>
                <a:endParaRPr sz="1600"/>
              </a:p>
            </p:txBody>
          </p:sp>
          <p:sp>
            <p:nvSpPr>
              <p:cNvPr id="22" name="ïṣ1îḋé">
                <a:extLst>
                  <a:ext uri="{FF2B5EF4-FFF2-40B4-BE49-F238E27FC236}">
                    <a16:creationId xmlns:a16="http://schemas.microsoft.com/office/drawing/2014/main" id="{06328593-4A89-4C00-A71D-12DD7C540928}"/>
                  </a:ext>
                </a:extLst>
              </p:cNvPr>
              <p:cNvSpPr/>
              <p:nvPr/>
            </p:nvSpPr>
            <p:spPr>
              <a:xfrm>
                <a:off x="28438" y="2444565"/>
                <a:ext cx="281804" cy="262772"/>
              </a:xfrm>
              <a:custGeom>
                <a:avLst/>
                <a:gdLst>
                  <a:gd name="T0" fmla="*/ 3958 w 4630"/>
                  <a:gd name="T1" fmla="*/ 1193 h 4324"/>
                  <a:gd name="T2" fmla="*/ 3772 w 4630"/>
                  <a:gd name="T3" fmla="*/ 1223 h 4324"/>
                  <a:gd name="T4" fmla="*/ 3358 w 4630"/>
                  <a:gd name="T5" fmla="*/ 1778 h 4324"/>
                  <a:gd name="T6" fmla="*/ 3055 w 4630"/>
                  <a:gd name="T7" fmla="*/ 1876 h 4324"/>
                  <a:gd name="T8" fmla="*/ 2515 w 4630"/>
                  <a:gd name="T9" fmla="*/ 1484 h 4324"/>
                  <a:gd name="T10" fmla="*/ 2515 w 4630"/>
                  <a:gd name="T11" fmla="*/ 1166 h 4324"/>
                  <a:gd name="T12" fmla="*/ 2915 w 4630"/>
                  <a:gd name="T13" fmla="*/ 600 h 4324"/>
                  <a:gd name="T14" fmla="*/ 2315 w 4630"/>
                  <a:gd name="T15" fmla="*/ 0 h 4324"/>
                  <a:gd name="T16" fmla="*/ 1715 w 4630"/>
                  <a:gd name="T17" fmla="*/ 600 h 4324"/>
                  <a:gd name="T18" fmla="*/ 2115 w 4630"/>
                  <a:gd name="T19" fmla="*/ 1166 h 4324"/>
                  <a:gd name="T20" fmla="*/ 2115 w 4630"/>
                  <a:gd name="T21" fmla="*/ 1484 h 4324"/>
                  <a:gd name="T22" fmla="*/ 1575 w 4630"/>
                  <a:gd name="T23" fmla="*/ 1877 h 4324"/>
                  <a:gd name="T24" fmla="*/ 1273 w 4630"/>
                  <a:gd name="T25" fmla="*/ 1778 h 4324"/>
                  <a:gd name="T26" fmla="*/ 858 w 4630"/>
                  <a:gd name="T27" fmla="*/ 1223 h 4324"/>
                  <a:gd name="T28" fmla="*/ 673 w 4630"/>
                  <a:gd name="T29" fmla="*/ 1193 h 4324"/>
                  <a:gd name="T30" fmla="*/ 102 w 4630"/>
                  <a:gd name="T31" fmla="*/ 1608 h 4324"/>
                  <a:gd name="T32" fmla="*/ 488 w 4630"/>
                  <a:gd name="T33" fmla="*/ 2364 h 4324"/>
                  <a:gd name="T34" fmla="*/ 673 w 4630"/>
                  <a:gd name="T35" fmla="*/ 2394 h 4324"/>
                  <a:gd name="T36" fmla="*/ 1149 w 4630"/>
                  <a:gd name="T37" fmla="*/ 2159 h 4324"/>
                  <a:gd name="T38" fmla="*/ 1452 w 4630"/>
                  <a:gd name="T39" fmla="*/ 2258 h 4324"/>
                  <a:gd name="T40" fmla="*/ 1449 w 4630"/>
                  <a:gd name="T41" fmla="*/ 2327 h 4324"/>
                  <a:gd name="T42" fmla="*/ 1658 w 4630"/>
                  <a:gd name="T43" fmla="*/ 2891 h 4324"/>
                  <a:gd name="T44" fmla="*/ 1471 w 4630"/>
                  <a:gd name="T45" fmla="*/ 3149 h 4324"/>
                  <a:gd name="T46" fmla="*/ 1301 w 4630"/>
                  <a:gd name="T47" fmla="*/ 3124 h 4324"/>
                  <a:gd name="T48" fmla="*/ 815 w 4630"/>
                  <a:gd name="T49" fmla="*/ 3371 h 4324"/>
                  <a:gd name="T50" fmla="*/ 948 w 4630"/>
                  <a:gd name="T51" fmla="*/ 4209 h 4324"/>
                  <a:gd name="T52" fmla="*/ 1300 w 4630"/>
                  <a:gd name="T53" fmla="*/ 4324 h 4324"/>
                  <a:gd name="T54" fmla="*/ 1786 w 4630"/>
                  <a:gd name="T55" fmla="*/ 4077 h 4324"/>
                  <a:gd name="T56" fmla="*/ 1795 w 4630"/>
                  <a:gd name="T57" fmla="*/ 3384 h 4324"/>
                  <a:gd name="T58" fmla="*/ 1981 w 4630"/>
                  <a:gd name="T59" fmla="*/ 3127 h 4324"/>
                  <a:gd name="T60" fmla="*/ 2315 w 4630"/>
                  <a:gd name="T61" fmla="*/ 3194 h 4324"/>
                  <a:gd name="T62" fmla="*/ 2647 w 4630"/>
                  <a:gd name="T63" fmla="*/ 3127 h 4324"/>
                  <a:gd name="T64" fmla="*/ 2836 w 4630"/>
                  <a:gd name="T65" fmla="*/ 3385 h 4324"/>
                  <a:gd name="T66" fmla="*/ 2845 w 4630"/>
                  <a:gd name="T67" fmla="*/ 4077 h 4324"/>
                  <a:gd name="T68" fmla="*/ 3331 w 4630"/>
                  <a:gd name="T69" fmla="*/ 4324 h 4324"/>
                  <a:gd name="T70" fmla="*/ 3331 w 4630"/>
                  <a:gd name="T71" fmla="*/ 4324 h 4324"/>
                  <a:gd name="T72" fmla="*/ 3683 w 4630"/>
                  <a:gd name="T73" fmla="*/ 4209 h 4324"/>
                  <a:gd name="T74" fmla="*/ 3816 w 4630"/>
                  <a:gd name="T75" fmla="*/ 3371 h 4324"/>
                  <a:gd name="T76" fmla="*/ 3330 w 4630"/>
                  <a:gd name="T77" fmla="*/ 3124 h 4324"/>
                  <a:gd name="T78" fmla="*/ 3159 w 4630"/>
                  <a:gd name="T79" fmla="*/ 3149 h 4324"/>
                  <a:gd name="T80" fmla="*/ 2971 w 4630"/>
                  <a:gd name="T81" fmla="*/ 2893 h 4324"/>
                  <a:gd name="T82" fmla="*/ 3182 w 4630"/>
                  <a:gd name="T83" fmla="*/ 2327 h 4324"/>
                  <a:gd name="T84" fmla="*/ 3179 w 4630"/>
                  <a:gd name="T85" fmla="*/ 2257 h 4324"/>
                  <a:gd name="T86" fmla="*/ 3481 w 4630"/>
                  <a:gd name="T87" fmla="*/ 2159 h 4324"/>
                  <a:gd name="T88" fmla="*/ 3957 w 4630"/>
                  <a:gd name="T89" fmla="*/ 2394 h 4324"/>
                  <a:gd name="T90" fmla="*/ 3957 w 4630"/>
                  <a:gd name="T91" fmla="*/ 2394 h 4324"/>
                  <a:gd name="T92" fmla="*/ 4143 w 4630"/>
                  <a:gd name="T93" fmla="*/ 2364 h 4324"/>
                  <a:gd name="T94" fmla="*/ 4528 w 4630"/>
                  <a:gd name="T95" fmla="*/ 1608 h 4324"/>
                  <a:gd name="T96" fmla="*/ 3958 w 4630"/>
                  <a:gd name="T97" fmla="*/ 1193 h 4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30" h="4324">
                    <a:moveTo>
                      <a:pt x="3958" y="1193"/>
                    </a:moveTo>
                    <a:cubicBezTo>
                      <a:pt x="3895" y="1193"/>
                      <a:pt x="3832" y="1203"/>
                      <a:pt x="3772" y="1223"/>
                    </a:cubicBezTo>
                    <a:cubicBezTo>
                      <a:pt x="3524" y="1304"/>
                      <a:pt x="3364" y="1531"/>
                      <a:pt x="3358" y="1778"/>
                    </a:cubicBezTo>
                    <a:lnTo>
                      <a:pt x="3055" y="1876"/>
                    </a:lnTo>
                    <a:cubicBezTo>
                      <a:pt x="2936" y="1682"/>
                      <a:pt x="2743" y="1538"/>
                      <a:pt x="2515" y="1484"/>
                    </a:cubicBezTo>
                    <a:lnTo>
                      <a:pt x="2515" y="1166"/>
                    </a:lnTo>
                    <a:cubicBezTo>
                      <a:pt x="2748" y="1083"/>
                      <a:pt x="2915" y="861"/>
                      <a:pt x="2915" y="600"/>
                    </a:cubicBezTo>
                    <a:cubicBezTo>
                      <a:pt x="2915" y="270"/>
                      <a:pt x="2646" y="0"/>
                      <a:pt x="2315" y="0"/>
                    </a:cubicBezTo>
                    <a:cubicBezTo>
                      <a:pt x="1984" y="0"/>
                      <a:pt x="1715" y="270"/>
                      <a:pt x="1715" y="600"/>
                    </a:cubicBezTo>
                    <a:cubicBezTo>
                      <a:pt x="1715" y="861"/>
                      <a:pt x="1882" y="1083"/>
                      <a:pt x="2115" y="1166"/>
                    </a:cubicBezTo>
                    <a:lnTo>
                      <a:pt x="2115" y="1484"/>
                    </a:lnTo>
                    <a:cubicBezTo>
                      <a:pt x="1887" y="1538"/>
                      <a:pt x="1694" y="1682"/>
                      <a:pt x="1575" y="1877"/>
                    </a:cubicBezTo>
                    <a:lnTo>
                      <a:pt x="1273" y="1778"/>
                    </a:lnTo>
                    <a:cubicBezTo>
                      <a:pt x="1266" y="1531"/>
                      <a:pt x="1107" y="1304"/>
                      <a:pt x="858" y="1223"/>
                    </a:cubicBezTo>
                    <a:cubicBezTo>
                      <a:pt x="798" y="1203"/>
                      <a:pt x="736" y="1193"/>
                      <a:pt x="673" y="1193"/>
                    </a:cubicBezTo>
                    <a:cubicBezTo>
                      <a:pt x="412" y="1193"/>
                      <a:pt x="183" y="1360"/>
                      <a:pt x="102" y="1608"/>
                    </a:cubicBezTo>
                    <a:cubicBezTo>
                      <a:pt x="0" y="1923"/>
                      <a:pt x="173" y="2262"/>
                      <a:pt x="488" y="2364"/>
                    </a:cubicBezTo>
                    <a:cubicBezTo>
                      <a:pt x="548" y="2384"/>
                      <a:pt x="610" y="2394"/>
                      <a:pt x="673" y="2394"/>
                    </a:cubicBezTo>
                    <a:cubicBezTo>
                      <a:pt x="864" y="2394"/>
                      <a:pt x="1038" y="2304"/>
                      <a:pt x="1149" y="2159"/>
                    </a:cubicBezTo>
                    <a:lnTo>
                      <a:pt x="1452" y="2258"/>
                    </a:lnTo>
                    <a:cubicBezTo>
                      <a:pt x="1450" y="2281"/>
                      <a:pt x="1449" y="2304"/>
                      <a:pt x="1449" y="2327"/>
                    </a:cubicBezTo>
                    <a:cubicBezTo>
                      <a:pt x="1449" y="2542"/>
                      <a:pt x="1528" y="2740"/>
                      <a:pt x="1658" y="2891"/>
                    </a:cubicBezTo>
                    <a:lnTo>
                      <a:pt x="1471" y="3149"/>
                    </a:lnTo>
                    <a:cubicBezTo>
                      <a:pt x="1416" y="3132"/>
                      <a:pt x="1359" y="3124"/>
                      <a:pt x="1301" y="3124"/>
                    </a:cubicBezTo>
                    <a:cubicBezTo>
                      <a:pt x="1109" y="3124"/>
                      <a:pt x="927" y="3216"/>
                      <a:pt x="815" y="3371"/>
                    </a:cubicBezTo>
                    <a:cubicBezTo>
                      <a:pt x="620" y="3639"/>
                      <a:pt x="680" y="4015"/>
                      <a:pt x="948" y="4209"/>
                    </a:cubicBezTo>
                    <a:cubicBezTo>
                      <a:pt x="1051" y="4284"/>
                      <a:pt x="1173" y="4324"/>
                      <a:pt x="1300" y="4324"/>
                    </a:cubicBezTo>
                    <a:cubicBezTo>
                      <a:pt x="1492" y="4324"/>
                      <a:pt x="1673" y="4232"/>
                      <a:pt x="1786" y="4077"/>
                    </a:cubicBezTo>
                    <a:cubicBezTo>
                      <a:pt x="1939" y="3866"/>
                      <a:pt x="1934" y="3588"/>
                      <a:pt x="1795" y="3384"/>
                    </a:cubicBezTo>
                    <a:lnTo>
                      <a:pt x="1981" y="3127"/>
                    </a:lnTo>
                    <a:cubicBezTo>
                      <a:pt x="2084" y="3170"/>
                      <a:pt x="2197" y="3194"/>
                      <a:pt x="2315" y="3194"/>
                    </a:cubicBezTo>
                    <a:cubicBezTo>
                      <a:pt x="2433" y="3194"/>
                      <a:pt x="2545" y="3170"/>
                      <a:pt x="2647" y="3127"/>
                    </a:cubicBezTo>
                    <a:lnTo>
                      <a:pt x="2836" y="3385"/>
                    </a:lnTo>
                    <a:cubicBezTo>
                      <a:pt x="2696" y="3588"/>
                      <a:pt x="2692" y="3866"/>
                      <a:pt x="2845" y="4077"/>
                    </a:cubicBezTo>
                    <a:cubicBezTo>
                      <a:pt x="2957" y="4232"/>
                      <a:pt x="3139" y="4324"/>
                      <a:pt x="3331" y="4324"/>
                    </a:cubicBezTo>
                    <a:lnTo>
                      <a:pt x="3331" y="4324"/>
                    </a:lnTo>
                    <a:cubicBezTo>
                      <a:pt x="3458" y="4324"/>
                      <a:pt x="3580" y="4284"/>
                      <a:pt x="3683" y="4209"/>
                    </a:cubicBezTo>
                    <a:cubicBezTo>
                      <a:pt x="3951" y="4015"/>
                      <a:pt x="4010" y="3639"/>
                      <a:pt x="3816" y="3371"/>
                    </a:cubicBezTo>
                    <a:cubicBezTo>
                      <a:pt x="3703" y="3216"/>
                      <a:pt x="3522" y="3124"/>
                      <a:pt x="3330" y="3124"/>
                    </a:cubicBezTo>
                    <a:cubicBezTo>
                      <a:pt x="3271" y="3124"/>
                      <a:pt x="3214" y="3133"/>
                      <a:pt x="3159" y="3149"/>
                    </a:cubicBezTo>
                    <a:lnTo>
                      <a:pt x="2971" y="2893"/>
                    </a:lnTo>
                    <a:cubicBezTo>
                      <a:pt x="3102" y="2741"/>
                      <a:pt x="3182" y="2543"/>
                      <a:pt x="3182" y="2327"/>
                    </a:cubicBezTo>
                    <a:cubicBezTo>
                      <a:pt x="3182" y="2303"/>
                      <a:pt x="3181" y="2280"/>
                      <a:pt x="3179" y="2257"/>
                    </a:cubicBezTo>
                    <a:lnTo>
                      <a:pt x="3481" y="2159"/>
                    </a:lnTo>
                    <a:cubicBezTo>
                      <a:pt x="3592" y="2304"/>
                      <a:pt x="3766" y="2394"/>
                      <a:pt x="3957" y="2394"/>
                    </a:cubicBezTo>
                    <a:lnTo>
                      <a:pt x="3957" y="2394"/>
                    </a:lnTo>
                    <a:cubicBezTo>
                      <a:pt x="4020" y="2394"/>
                      <a:pt x="4083" y="2384"/>
                      <a:pt x="4143" y="2364"/>
                    </a:cubicBezTo>
                    <a:cubicBezTo>
                      <a:pt x="4458" y="2262"/>
                      <a:pt x="4630" y="1923"/>
                      <a:pt x="4528" y="1608"/>
                    </a:cubicBezTo>
                    <a:cubicBezTo>
                      <a:pt x="4447" y="1360"/>
                      <a:pt x="4218" y="1193"/>
                      <a:pt x="3958" y="1193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defTabSz="2286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500"/>
              </a:p>
            </p:txBody>
          </p:sp>
        </p:grpSp>
        <p:grpSp>
          <p:nvGrpSpPr>
            <p:cNvPr id="10" name="ïślïdê">
              <a:extLst>
                <a:ext uri="{FF2B5EF4-FFF2-40B4-BE49-F238E27FC236}">
                  <a16:creationId xmlns:a16="http://schemas.microsoft.com/office/drawing/2014/main" id="{D571DA9E-A17E-48CD-A253-59977B5933ED}"/>
                </a:ext>
              </a:extLst>
            </p:cNvPr>
            <p:cNvGrpSpPr/>
            <p:nvPr/>
          </p:nvGrpSpPr>
          <p:grpSpPr>
            <a:xfrm>
              <a:off x="7120338" y="4744380"/>
              <a:ext cx="742792" cy="742790"/>
              <a:chOff x="683975" y="1866715"/>
              <a:chExt cx="577851" cy="577851"/>
            </a:xfrm>
          </p:grpSpPr>
          <p:sp>
            <p:nvSpPr>
              <p:cNvPr id="19" name="íṣļîḍe">
                <a:extLst>
                  <a:ext uri="{FF2B5EF4-FFF2-40B4-BE49-F238E27FC236}">
                    <a16:creationId xmlns:a16="http://schemas.microsoft.com/office/drawing/2014/main" id="{48A1D156-05F9-4E5B-B834-15B56CC0F0A5}"/>
                  </a:ext>
                </a:extLst>
              </p:cNvPr>
              <p:cNvSpPr/>
              <p:nvPr/>
            </p:nvSpPr>
            <p:spPr>
              <a:xfrm>
                <a:off x="683975" y="1866715"/>
                <a:ext cx="577851" cy="57785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38100" cap="flat">
                <a:solidFill>
                  <a:schemeClr val="bg1"/>
                </a:solidFill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lvl="0" algn="ctr">
                  <a:defRPr sz="3200"/>
                </a:pPr>
                <a:endParaRPr sz="1600"/>
              </a:p>
            </p:txBody>
          </p:sp>
          <p:sp>
            <p:nvSpPr>
              <p:cNvPr id="20" name="íṧļîdé">
                <a:extLst>
                  <a:ext uri="{FF2B5EF4-FFF2-40B4-BE49-F238E27FC236}">
                    <a16:creationId xmlns:a16="http://schemas.microsoft.com/office/drawing/2014/main" id="{CB3755C9-1BA3-4FD4-850A-0D7CBB53DD70}"/>
                  </a:ext>
                </a:extLst>
              </p:cNvPr>
              <p:cNvSpPr/>
              <p:nvPr/>
            </p:nvSpPr>
            <p:spPr>
              <a:xfrm>
                <a:off x="831997" y="2024253"/>
                <a:ext cx="281804" cy="262772"/>
              </a:xfrm>
              <a:custGeom>
                <a:avLst/>
                <a:gdLst>
                  <a:gd name="T0" fmla="*/ 3958 w 4630"/>
                  <a:gd name="T1" fmla="*/ 1193 h 4324"/>
                  <a:gd name="T2" fmla="*/ 3772 w 4630"/>
                  <a:gd name="T3" fmla="*/ 1223 h 4324"/>
                  <a:gd name="T4" fmla="*/ 3358 w 4630"/>
                  <a:gd name="T5" fmla="*/ 1778 h 4324"/>
                  <a:gd name="T6" fmla="*/ 3055 w 4630"/>
                  <a:gd name="T7" fmla="*/ 1876 h 4324"/>
                  <a:gd name="T8" fmla="*/ 2515 w 4630"/>
                  <a:gd name="T9" fmla="*/ 1484 h 4324"/>
                  <a:gd name="T10" fmla="*/ 2515 w 4630"/>
                  <a:gd name="T11" fmla="*/ 1166 h 4324"/>
                  <a:gd name="T12" fmla="*/ 2915 w 4630"/>
                  <a:gd name="T13" fmla="*/ 600 h 4324"/>
                  <a:gd name="T14" fmla="*/ 2315 w 4630"/>
                  <a:gd name="T15" fmla="*/ 0 h 4324"/>
                  <a:gd name="T16" fmla="*/ 1715 w 4630"/>
                  <a:gd name="T17" fmla="*/ 600 h 4324"/>
                  <a:gd name="T18" fmla="*/ 2115 w 4630"/>
                  <a:gd name="T19" fmla="*/ 1166 h 4324"/>
                  <a:gd name="T20" fmla="*/ 2115 w 4630"/>
                  <a:gd name="T21" fmla="*/ 1484 h 4324"/>
                  <a:gd name="T22" fmla="*/ 1575 w 4630"/>
                  <a:gd name="T23" fmla="*/ 1877 h 4324"/>
                  <a:gd name="T24" fmla="*/ 1273 w 4630"/>
                  <a:gd name="T25" fmla="*/ 1778 h 4324"/>
                  <a:gd name="T26" fmla="*/ 858 w 4630"/>
                  <a:gd name="T27" fmla="*/ 1223 h 4324"/>
                  <a:gd name="T28" fmla="*/ 673 w 4630"/>
                  <a:gd name="T29" fmla="*/ 1193 h 4324"/>
                  <a:gd name="T30" fmla="*/ 102 w 4630"/>
                  <a:gd name="T31" fmla="*/ 1608 h 4324"/>
                  <a:gd name="T32" fmla="*/ 488 w 4630"/>
                  <a:gd name="T33" fmla="*/ 2364 h 4324"/>
                  <a:gd name="T34" fmla="*/ 673 w 4630"/>
                  <a:gd name="T35" fmla="*/ 2394 h 4324"/>
                  <a:gd name="T36" fmla="*/ 1149 w 4630"/>
                  <a:gd name="T37" fmla="*/ 2159 h 4324"/>
                  <a:gd name="T38" fmla="*/ 1452 w 4630"/>
                  <a:gd name="T39" fmla="*/ 2258 h 4324"/>
                  <a:gd name="T40" fmla="*/ 1449 w 4630"/>
                  <a:gd name="T41" fmla="*/ 2327 h 4324"/>
                  <a:gd name="T42" fmla="*/ 1658 w 4630"/>
                  <a:gd name="T43" fmla="*/ 2891 h 4324"/>
                  <a:gd name="T44" fmla="*/ 1471 w 4630"/>
                  <a:gd name="T45" fmla="*/ 3149 h 4324"/>
                  <a:gd name="T46" fmla="*/ 1301 w 4630"/>
                  <a:gd name="T47" fmla="*/ 3124 h 4324"/>
                  <a:gd name="T48" fmla="*/ 815 w 4630"/>
                  <a:gd name="T49" fmla="*/ 3371 h 4324"/>
                  <a:gd name="T50" fmla="*/ 948 w 4630"/>
                  <a:gd name="T51" fmla="*/ 4209 h 4324"/>
                  <a:gd name="T52" fmla="*/ 1300 w 4630"/>
                  <a:gd name="T53" fmla="*/ 4324 h 4324"/>
                  <a:gd name="T54" fmla="*/ 1786 w 4630"/>
                  <a:gd name="T55" fmla="*/ 4077 h 4324"/>
                  <a:gd name="T56" fmla="*/ 1795 w 4630"/>
                  <a:gd name="T57" fmla="*/ 3384 h 4324"/>
                  <a:gd name="T58" fmla="*/ 1981 w 4630"/>
                  <a:gd name="T59" fmla="*/ 3127 h 4324"/>
                  <a:gd name="T60" fmla="*/ 2315 w 4630"/>
                  <a:gd name="T61" fmla="*/ 3194 h 4324"/>
                  <a:gd name="T62" fmla="*/ 2647 w 4630"/>
                  <a:gd name="T63" fmla="*/ 3127 h 4324"/>
                  <a:gd name="T64" fmla="*/ 2836 w 4630"/>
                  <a:gd name="T65" fmla="*/ 3385 h 4324"/>
                  <a:gd name="T66" fmla="*/ 2845 w 4630"/>
                  <a:gd name="T67" fmla="*/ 4077 h 4324"/>
                  <a:gd name="T68" fmla="*/ 3331 w 4630"/>
                  <a:gd name="T69" fmla="*/ 4324 h 4324"/>
                  <a:gd name="T70" fmla="*/ 3331 w 4630"/>
                  <a:gd name="T71" fmla="*/ 4324 h 4324"/>
                  <a:gd name="T72" fmla="*/ 3683 w 4630"/>
                  <a:gd name="T73" fmla="*/ 4209 h 4324"/>
                  <a:gd name="T74" fmla="*/ 3816 w 4630"/>
                  <a:gd name="T75" fmla="*/ 3371 h 4324"/>
                  <a:gd name="T76" fmla="*/ 3330 w 4630"/>
                  <a:gd name="T77" fmla="*/ 3124 h 4324"/>
                  <a:gd name="T78" fmla="*/ 3159 w 4630"/>
                  <a:gd name="T79" fmla="*/ 3149 h 4324"/>
                  <a:gd name="T80" fmla="*/ 2971 w 4630"/>
                  <a:gd name="T81" fmla="*/ 2893 h 4324"/>
                  <a:gd name="T82" fmla="*/ 3182 w 4630"/>
                  <a:gd name="T83" fmla="*/ 2327 h 4324"/>
                  <a:gd name="T84" fmla="*/ 3179 w 4630"/>
                  <a:gd name="T85" fmla="*/ 2257 h 4324"/>
                  <a:gd name="T86" fmla="*/ 3481 w 4630"/>
                  <a:gd name="T87" fmla="*/ 2159 h 4324"/>
                  <a:gd name="T88" fmla="*/ 3957 w 4630"/>
                  <a:gd name="T89" fmla="*/ 2394 h 4324"/>
                  <a:gd name="T90" fmla="*/ 3957 w 4630"/>
                  <a:gd name="T91" fmla="*/ 2394 h 4324"/>
                  <a:gd name="T92" fmla="*/ 4143 w 4630"/>
                  <a:gd name="T93" fmla="*/ 2364 h 4324"/>
                  <a:gd name="T94" fmla="*/ 4528 w 4630"/>
                  <a:gd name="T95" fmla="*/ 1608 h 4324"/>
                  <a:gd name="T96" fmla="*/ 3958 w 4630"/>
                  <a:gd name="T97" fmla="*/ 1193 h 4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30" h="4324">
                    <a:moveTo>
                      <a:pt x="3958" y="1193"/>
                    </a:moveTo>
                    <a:cubicBezTo>
                      <a:pt x="3895" y="1193"/>
                      <a:pt x="3832" y="1203"/>
                      <a:pt x="3772" y="1223"/>
                    </a:cubicBezTo>
                    <a:cubicBezTo>
                      <a:pt x="3524" y="1304"/>
                      <a:pt x="3364" y="1531"/>
                      <a:pt x="3358" y="1778"/>
                    </a:cubicBezTo>
                    <a:lnTo>
                      <a:pt x="3055" y="1876"/>
                    </a:lnTo>
                    <a:cubicBezTo>
                      <a:pt x="2936" y="1682"/>
                      <a:pt x="2743" y="1538"/>
                      <a:pt x="2515" y="1484"/>
                    </a:cubicBezTo>
                    <a:lnTo>
                      <a:pt x="2515" y="1166"/>
                    </a:lnTo>
                    <a:cubicBezTo>
                      <a:pt x="2748" y="1083"/>
                      <a:pt x="2915" y="861"/>
                      <a:pt x="2915" y="600"/>
                    </a:cubicBezTo>
                    <a:cubicBezTo>
                      <a:pt x="2915" y="270"/>
                      <a:pt x="2646" y="0"/>
                      <a:pt x="2315" y="0"/>
                    </a:cubicBezTo>
                    <a:cubicBezTo>
                      <a:pt x="1984" y="0"/>
                      <a:pt x="1715" y="270"/>
                      <a:pt x="1715" y="600"/>
                    </a:cubicBezTo>
                    <a:cubicBezTo>
                      <a:pt x="1715" y="861"/>
                      <a:pt x="1882" y="1083"/>
                      <a:pt x="2115" y="1166"/>
                    </a:cubicBezTo>
                    <a:lnTo>
                      <a:pt x="2115" y="1484"/>
                    </a:lnTo>
                    <a:cubicBezTo>
                      <a:pt x="1887" y="1538"/>
                      <a:pt x="1694" y="1682"/>
                      <a:pt x="1575" y="1877"/>
                    </a:cubicBezTo>
                    <a:lnTo>
                      <a:pt x="1273" y="1778"/>
                    </a:lnTo>
                    <a:cubicBezTo>
                      <a:pt x="1266" y="1531"/>
                      <a:pt x="1107" y="1304"/>
                      <a:pt x="858" y="1223"/>
                    </a:cubicBezTo>
                    <a:cubicBezTo>
                      <a:pt x="798" y="1203"/>
                      <a:pt x="736" y="1193"/>
                      <a:pt x="673" y="1193"/>
                    </a:cubicBezTo>
                    <a:cubicBezTo>
                      <a:pt x="412" y="1193"/>
                      <a:pt x="183" y="1360"/>
                      <a:pt x="102" y="1608"/>
                    </a:cubicBezTo>
                    <a:cubicBezTo>
                      <a:pt x="0" y="1923"/>
                      <a:pt x="173" y="2262"/>
                      <a:pt x="488" y="2364"/>
                    </a:cubicBezTo>
                    <a:cubicBezTo>
                      <a:pt x="548" y="2384"/>
                      <a:pt x="610" y="2394"/>
                      <a:pt x="673" y="2394"/>
                    </a:cubicBezTo>
                    <a:cubicBezTo>
                      <a:pt x="864" y="2394"/>
                      <a:pt x="1038" y="2304"/>
                      <a:pt x="1149" y="2159"/>
                    </a:cubicBezTo>
                    <a:lnTo>
                      <a:pt x="1452" y="2258"/>
                    </a:lnTo>
                    <a:cubicBezTo>
                      <a:pt x="1450" y="2281"/>
                      <a:pt x="1449" y="2304"/>
                      <a:pt x="1449" y="2327"/>
                    </a:cubicBezTo>
                    <a:cubicBezTo>
                      <a:pt x="1449" y="2542"/>
                      <a:pt x="1528" y="2740"/>
                      <a:pt x="1658" y="2891"/>
                    </a:cubicBezTo>
                    <a:lnTo>
                      <a:pt x="1471" y="3149"/>
                    </a:lnTo>
                    <a:cubicBezTo>
                      <a:pt x="1416" y="3132"/>
                      <a:pt x="1359" y="3124"/>
                      <a:pt x="1301" y="3124"/>
                    </a:cubicBezTo>
                    <a:cubicBezTo>
                      <a:pt x="1109" y="3124"/>
                      <a:pt x="927" y="3216"/>
                      <a:pt x="815" y="3371"/>
                    </a:cubicBezTo>
                    <a:cubicBezTo>
                      <a:pt x="620" y="3639"/>
                      <a:pt x="680" y="4015"/>
                      <a:pt x="948" y="4209"/>
                    </a:cubicBezTo>
                    <a:cubicBezTo>
                      <a:pt x="1051" y="4284"/>
                      <a:pt x="1173" y="4324"/>
                      <a:pt x="1300" y="4324"/>
                    </a:cubicBezTo>
                    <a:cubicBezTo>
                      <a:pt x="1492" y="4324"/>
                      <a:pt x="1673" y="4232"/>
                      <a:pt x="1786" y="4077"/>
                    </a:cubicBezTo>
                    <a:cubicBezTo>
                      <a:pt x="1939" y="3866"/>
                      <a:pt x="1934" y="3588"/>
                      <a:pt x="1795" y="3384"/>
                    </a:cubicBezTo>
                    <a:lnTo>
                      <a:pt x="1981" y="3127"/>
                    </a:lnTo>
                    <a:cubicBezTo>
                      <a:pt x="2084" y="3170"/>
                      <a:pt x="2197" y="3194"/>
                      <a:pt x="2315" y="3194"/>
                    </a:cubicBezTo>
                    <a:cubicBezTo>
                      <a:pt x="2433" y="3194"/>
                      <a:pt x="2545" y="3170"/>
                      <a:pt x="2647" y="3127"/>
                    </a:cubicBezTo>
                    <a:lnTo>
                      <a:pt x="2836" y="3385"/>
                    </a:lnTo>
                    <a:cubicBezTo>
                      <a:pt x="2696" y="3588"/>
                      <a:pt x="2692" y="3866"/>
                      <a:pt x="2845" y="4077"/>
                    </a:cubicBezTo>
                    <a:cubicBezTo>
                      <a:pt x="2957" y="4232"/>
                      <a:pt x="3139" y="4324"/>
                      <a:pt x="3331" y="4324"/>
                    </a:cubicBezTo>
                    <a:lnTo>
                      <a:pt x="3331" y="4324"/>
                    </a:lnTo>
                    <a:cubicBezTo>
                      <a:pt x="3458" y="4324"/>
                      <a:pt x="3580" y="4284"/>
                      <a:pt x="3683" y="4209"/>
                    </a:cubicBezTo>
                    <a:cubicBezTo>
                      <a:pt x="3951" y="4015"/>
                      <a:pt x="4010" y="3639"/>
                      <a:pt x="3816" y="3371"/>
                    </a:cubicBezTo>
                    <a:cubicBezTo>
                      <a:pt x="3703" y="3216"/>
                      <a:pt x="3522" y="3124"/>
                      <a:pt x="3330" y="3124"/>
                    </a:cubicBezTo>
                    <a:cubicBezTo>
                      <a:pt x="3271" y="3124"/>
                      <a:pt x="3214" y="3133"/>
                      <a:pt x="3159" y="3149"/>
                    </a:cubicBezTo>
                    <a:lnTo>
                      <a:pt x="2971" y="2893"/>
                    </a:lnTo>
                    <a:cubicBezTo>
                      <a:pt x="3102" y="2741"/>
                      <a:pt x="3182" y="2543"/>
                      <a:pt x="3182" y="2327"/>
                    </a:cubicBezTo>
                    <a:cubicBezTo>
                      <a:pt x="3182" y="2303"/>
                      <a:pt x="3181" y="2280"/>
                      <a:pt x="3179" y="2257"/>
                    </a:cubicBezTo>
                    <a:lnTo>
                      <a:pt x="3481" y="2159"/>
                    </a:lnTo>
                    <a:cubicBezTo>
                      <a:pt x="3592" y="2304"/>
                      <a:pt x="3766" y="2394"/>
                      <a:pt x="3957" y="2394"/>
                    </a:cubicBezTo>
                    <a:lnTo>
                      <a:pt x="3957" y="2394"/>
                    </a:lnTo>
                    <a:cubicBezTo>
                      <a:pt x="4020" y="2394"/>
                      <a:pt x="4083" y="2384"/>
                      <a:pt x="4143" y="2364"/>
                    </a:cubicBezTo>
                    <a:cubicBezTo>
                      <a:pt x="4458" y="2262"/>
                      <a:pt x="4630" y="1923"/>
                      <a:pt x="4528" y="1608"/>
                    </a:cubicBezTo>
                    <a:cubicBezTo>
                      <a:pt x="4447" y="1360"/>
                      <a:pt x="4218" y="1193"/>
                      <a:pt x="3958" y="1193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defTabSz="2286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500"/>
              </a:p>
            </p:txBody>
          </p:sp>
        </p:grpSp>
        <p:sp>
          <p:nvSpPr>
            <p:cNvPr id="12" name="iṡ1îḓè">
              <a:extLst>
                <a:ext uri="{FF2B5EF4-FFF2-40B4-BE49-F238E27FC236}">
                  <a16:creationId xmlns:a16="http://schemas.microsoft.com/office/drawing/2014/main" id="{A152CA87-C1BD-4B22-81A1-1EE34E581C87}"/>
                </a:ext>
              </a:extLst>
            </p:cNvPr>
            <p:cNvSpPr txBox="1"/>
            <p:nvPr/>
          </p:nvSpPr>
          <p:spPr bwMode="auto">
            <a:xfrm>
              <a:off x="-1915295" y="1952525"/>
              <a:ext cx="3622790" cy="3968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endParaRPr lang="zh-TW" altLang="en-US" b="1" dirty="0"/>
            </a:p>
            <a:p>
              <a:pPr>
                <a:spcBef>
                  <a:spcPct val="0"/>
                </a:spcBef>
              </a:pPr>
              <a:endParaRPr lang="zh-TW" altLang="en-US" b="1" dirty="0"/>
            </a:p>
            <a:p>
              <a:pPr>
                <a:spcBef>
                  <a:spcPct val="0"/>
                </a:spcBef>
              </a:pPr>
              <a:r>
                <a:rPr lang="zh-TW" altLang="en-US" sz="2400" b="1" dirty="0"/>
                <a:t>相同</a:t>
              </a:r>
              <a:r>
                <a:rPr lang="zh-TW" altLang="en-US" b="1" dirty="0"/>
                <a:t>：</a:t>
              </a:r>
              <a:r>
                <a:rPr lang="zh-TW" altLang="en-US" sz="2000" b="1" dirty="0"/>
                <a:t>利用玻璃，採用室外的</a:t>
              </a:r>
              <a:r>
                <a:rPr lang="zh-TW" altLang="en-US" sz="2000" b="1" dirty="0">
                  <a:solidFill>
                    <a:srgbClr val="FF0000"/>
                  </a:solidFill>
                </a:rPr>
                <a:t>自然光</a:t>
              </a:r>
              <a:endParaRPr lang="en-US" altLang="zh-TW" sz="2000" b="1" dirty="0">
                <a:solidFill>
                  <a:srgbClr val="FF0000"/>
                </a:solidFill>
              </a:endParaRPr>
            </a:p>
            <a:p>
              <a:pPr>
                <a:spcBef>
                  <a:spcPct val="0"/>
                </a:spcBef>
              </a:pPr>
              <a:endParaRPr lang="en-US" altLang="zh-TW" b="1" dirty="0"/>
            </a:p>
            <a:p>
              <a:pPr>
                <a:spcBef>
                  <a:spcPct val="0"/>
                </a:spcBef>
              </a:pPr>
              <a:endParaRPr lang="zh-TW" altLang="en-US" b="1" dirty="0"/>
            </a:p>
            <a:p>
              <a:pPr>
                <a:spcBef>
                  <a:spcPct val="0"/>
                </a:spcBef>
              </a:pPr>
              <a:r>
                <a:rPr lang="zh-TW" altLang="en-US" sz="2400" b="1" dirty="0"/>
                <a:t>不相同</a:t>
              </a:r>
              <a:r>
                <a:rPr lang="zh-TW" altLang="en-US" b="1" dirty="0"/>
                <a:t>：</a:t>
              </a:r>
              <a:r>
                <a:rPr lang="zh-TW" altLang="en-US" sz="2000" b="1" dirty="0"/>
                <a:t>中研院室外的自然光可以照過</a:t>
              </a:r>
              <a:r>
                <a:rPr lang="en-US" altLang="zh-TW" sz="2000" b="1" dirty="0"/>
                <a:t>2</a:t>
              </a:r>
              <a:r>
                <a:rPr lang="zh-TW" altLang="en-US" sz="2000" b="1" dirty="0"/>
                <a:t>層樓，</a:t>
              </a:r>
              <a:endParaRPr lang="en-US" altLang="zh-TW" sz="2000" b="1" dirty="0"/>
            </a:p>
            <a:p>
              <a:pPr>
                <a:spcBef>
                  <a:spcPct val="0"/>
                </a:spcBef>
              </a:pPr>
              <a:r>
                <a:rPr lang="en-US" altLang="zh-TW" sz="2000" b="1" dirty="0"/>
                <a:t>	    </a:t>
              </a:r>
              <a:r>
                <a:rPr lang="zh-TW" altLang="en-US" sz="2000" b="1" dirty="0"/>
                <a:t>而國璽樓大部分被窗簾遮擋</a:t>
              </a:r>
              <a:endParaRPr lang="en-US" altLang="zh-TW" sz="2000" b="1" dirty="0"/>
            </a:p>
            <a:p>
              <a:pPr>
                <a:spcBef>
                  <a:spcPct val="0"/>
                </a:spcBef>
              </a:pPr>
              <a:endParaRPr lang="en-US" altLang="zh-TW" b="1" dirty="0"/>
            </a:p>
            <a:p>
              <a:pPr>
                <a:spcBef>
                  <a:spcPct val="0"/>
                </a:spcBef>
              </a:pPr>
              <a:endParaRPr lang="zh-TW" altLang="en-US" b="1" dirty="0"/>
            </a:p>
            <a:p>
              <a:pPr>
                <a:spcBef>
                  <a:spcPct val="0"/>
                </a:spcBef>
              </a:pPr>
              <a:r>
                <a:rPr lang="zh-TW" altLang="en-US" sz="2400" b="1" dirty="0"/>
                <a:t>建議</a:t>
              </a:r>
              <a:r>
                <a:rPr lang="zh-TW" altLang="en-US" b="1" dirty="0"/>
                <a:t>：</a:t>
              </a:r>
              <a:r>
                <a:rPr lang="zh-TW" altLang="en-US" sz="2000" b="1" dirty="0"/>
                <a:t>可以移除窗簾充分利用自然光，節省能源和電費；</a:t>
              </a:r>
              <a:endParaRPr lang="en-US" altLang="zh-TW" sz="2000" b="1" dirty="0"/>
            </a:p>
            <a:p>
              <a:pPr>
                <a:spcBef>
                  <a:spcPct val="0"/>
                </a:spcBef>
              </a:pPr>
              <a:r>
                <a:rPr lang="en-US" altLang="zh-TW" sz="2000" b="1" dirty="0"/>
                <a:t>	</a:t>
              </a:r>
              <a:r>
                <a:rPr lang="zh-TW" altLang="en-US" sz="2000" b="1" dirty="0"/>
                <a:t>如果擔心陽光過於刺眼，可以考慮使用</a:t>
              </a:r>
              <a:r>
                <a:rPr lang="zh-TW" altLang="en-US" sz="2000" b="1" dirty="0">
                  <a:solidFill>
                    <a:srgbClr val="FF0000"/>
                  </a:solidFill>
                </a:rPr>
                <a:t>窗貼</a:t>
              </a:r>
              <a:r>
                <a:rPr lang="zh-TW" altLang="en-US" sz="2000" b="1" dirty="0"/>
                <a:t>，</a:t>
              </a:r>
              <a:endParaRPr lang="en-US" altLang="zh-TW" sz="2000" b="1" dirty="0"/>
            </a:p>
            <a:p>
              <a:pPr>
                <a:spcBef>
                  <a:spcPct val="0"/>
                </a:spcBef>
              </a:pPr>
              <a:r>
                <a:rPr lang="en-US" altLang="zh-TW" sz="2000" b="1" dirty="0"/>
                <a:t>	</a:t>
              </a:r>
              <a:r>
                <a:rPr lang="zh-TW" altLang="en-US" sz="2000" b="1" dirty="0"/>
                <a:t>除了不會刺眼，還能阻擋部分紫外線。</a:t>
              </a:r>
            </a:p>
          </p:txBody>
        </p:sp>
      </p:grpSp>
      <p:pic>
        <p:nvPicPr>
          <p:cNvPr id="32" name="Google Shape;60;p14">
            <a:extLst>
              <a:ext uri="{FF2B5EF4-FFF2-40B4-BE49-F238E27FC236}">
                <a16:creationId xmlns:a16="http://schemas.microsoft.com/office/drawing/2014/main" id="{3035DBCE-992B-4A49-904B-BED387156A3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6221" y="836490"/>
            <a:ext cx="3461873" cy="259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61;p14">
            <a:extLst>
              <a:ext uri="{FF2B5EF4-FFF2-40B4-BE49-F238E27FC236}">
                <a16:creationId xmlns:a16="http://schemas.microsoft.com/office/drawing/2014/main" id="{D778B8F9-ECC6-4C05-8301-EC70224FD47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31702" y="3736223"/>
            <a:ext cx="4092125" cy="251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77320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>
            <a:extLst>
              <a:ext uri="{FF2B5EF4-FFF2-40B4-BE49-F238E27FC236}">
                <a16:creationId xmlns:a16="http://schemas.microsoft.com/office/drawing/2014/main" id="{6A1FF4B7-F358-498E-9FCD-A480902FA050}"/>
              </a:ext>
            </a:extLst>
          </p:cNvPr>
          <p:cNvSpPr/>
          <p:nvPr/>
        </p:nvSpPr>
        <p:spPr>
          <a:xfrm rot="16200000">
            <a:off x="1751440" y="-567167"/>
            <a:ext cx="505865" cy="26688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5A56F34-943B-4203-B6C6-2FF6C3A5B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</p:spPr>
        <p:txBody>
          <a:bodyPr/>
          <a:lstStyle/>
          <a:p>
            <a:r>
              <a:rPr lang="zh-TW" altLang="en-US" dirty="0">
                <a:solidFill>
                  <a:schemeClr val="bg1"/>
                </a:solidFill>
              </a:rPr>
              <a:t>綠化方面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B63A2D2-E6C5-4CE4-A15B-9264951B8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 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FFCBCB-07DC-4797-82F6-3E2F323BD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51</a:t>
            </a:fld>
            <a:endParaRPr lang="zh-CN" altLang="en-US"/>
          </a:p>
        </p:txBody>
      </p:sp>
      <p:grpSp>
        <p:nvGrpSpPr>
          <p:cNvPr id="5" name="3724d6cb-7aae-4159-9dc1-33fa08816bbc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BDBC59A7-0DDA-47C9-AF75-02E4CA99DD29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875004" y="1078051"/>
            <a:ext cx="10224482" cy="4875490"/>
            <a:chOff x="-1549834" y="1538935"/>
            <a:chExt cx="9412964" cy="4488521"/>
          </a:xfrm>
        </p:grpSpPr>
        <p:grpSp>
          <p:nvGrpSpPr>
            <p:cNvPr id="7" name="ïṩḻidé">
              <a:extLst>
                <a:ext uri="{FF2B5EF4-FFF2-40B4-BE49-F238E27FC236}">
                  <a16:creationId xmlns:a16="http://schemas.microsoft.com/office/drawing/2014/main" id="{EB23CA2B-84C2-4D14-A166-319C11E97505}"/>
                </a:ext>
              </a:extLst>
            </p:cNvPr>
            <p:cNvGrpSpPr/>
            <p:nvPr/>
          </p:nvGrpSpPr>
          <p:grpSpPr>
            <a:xfrm>
              <a:off x="4295937" y="1538935"/>
              <a:ext cx="742793" cy="742790"/>
              <a:chOff x="683978" y="1866715"/>
              <a:chExt cx="577852" cy="577851"/>
            </a:xfrm>
          </p:grpSpPr>
          <p:sp>
            <p:nvSpPr>
              <p:cNvPr id="25" name="íṣḻíḍe">
                <a:extLst>
                  <a:ext uri="{FF2B5EF4-FFF2-40B4-BE49-F238E27FC236}">
                    <a16:creationId xmlns:a16="http://schemas.microsoft.com/office/drawing/2014/main" id="{35C96573-4A64-4627-A974-0188F399AACF}"/>
                  </a:ext>
                </a:extLst>
              </p:cNvPr>
              <p:cNvSpPr/>
              <p:nvPr/>
            </p:nvSpPr>
            <p:spPr>
              <a:xfrm>
                <a:off x="683978" y="1866715"/>
                <a:ext cx="577852" cy="57785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38100" cap="flat">
                <a:solidFill>
                  <a:schemeClr val="bg1"/>
                </a:solidFill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lvl="0" algn="ctr">
                  <a:defRPr sz="3200"/>
                </a:pPr>
                <a:endParaRPr sz="1600"/>
              </a:p>
            </p:txBody>
          </p:sp>
          <p:sp>
            <p:nvSpPr>
              <p:cNvPr id="26" name="íSľïḋê">
                <a:extLst>
                  <a:ext uri="{FF2B5EF4-FFF2-40B4-BE49-F238E27FC236}">
                    <a16:creationId xmlns:a16="http://schemas.microsoft.com/office/drawing/2014/main" id="{F15E253A-6B0E-48E3-AF1D-95D38F12C642}"/>
                  </a:ext>
                </a:extLst>
              </p:cNvPr>
              <p:cNvSpPr/>
              <p:nvPr/>
            </p:nvSpPr>
            <p:spPr>
              <a:xfrm>
                <a:off x="831998" y="2024253"/>
                <a:ext cx="281804" cy="262772"/>
              </a:xfrm>
              <a:custGeom>
                <a:avLst/>
                <a:gdLst>
                  <a:gd name="T0" fmla="*/ 3958 w 4630"/>
                  <a:gd name="T1" fmla="*/ 1193 h 4324"/>
                  <a:gd name="T2" fmla="*/ 3772 w 4630"/>
                  <a:gd name="T3" fmla="*/ 1223 h 4324"/>
                  <a:gd name="T4" fmla="*/ 3358 w 4630"/>
                  <a:gd name="T5" fmla="*/ 1778 h 4324"/>
                  <a:gd name="T6" fmla="*/ 3055 w 4630"/>
                  <a:gd name="T7" fmla="*/ 1876 h 4324"/>
                  <a:gd name="T8" fmla="*/ 2515 w 4630"/>
                  <a:gd name="T9" fmla="*/ 1484 h 4324"/>
                  <a:gd name="T10" fmla="*/ 2515 w 4630"/>
                  <a:gd name="T11" fmla="*/ 1166 h 4324"/>
                  <a:gd name="T12" fmla="*/ 2915 w 4630"/>
                  <a:gd name="T13" fmla="*/ 600 h 4324"/>
                  <a:gd name="T14" fmla="*/ 2315 w 4630"/>
                  <a:gd name="T15" fmla="*/ 0 h 4324"/>
                  <a:gd name="T16" fmla="*/ 1715 w 4630"/>
                  <a:gd name="T17" fmla="*/ 600 h 4324"/>
                  <a:gd name="T18" fmla="*/ 2115 w 4630"/>
                  <a:gd name="T19" fmla="*/ 1166 h 4324"/>
                  <a:gd name="T20" fmla="*/ 2115 w 4630"/>
                  <a:gd name="T21" fmla="*/ 1484 h 4324"/>
                  <a:gd name="T22" fmla="*/ 1575 w 4630"/>
                  <a:gd name="T23" fmla="*/ 1877 h 4324"/>
                  <a:gd name="T24" fmla="*/ 1273 w 4630"/>
                  <a:gd name="T25" fmla="*/ 1778 h 4324"/>
                  <a:gd name="T26" fmla="*/ 858 w 4630"/>
                  <a:gd name="T27" fmla="*/ 1223 h 4324"/>
                  <a:gd name="T28" fmla="*/ 673 w 4630"/>
                  <a:gd name="T29" fmla="*/ 1193 h 4324"/>
                  <a:gd name="T30" fmla="*/ 102 w 4630"/>
                  <a:gd name="T31" fmla="*/ 1608 h 4324"/>
                  <a:gd name="T32" fmla="*/ 488 w 4630"/>
                  <a:gd name="T33" fmla="*/ 2364 h 4324"/>
                  <a:gd name="T34" fmla="*/ 673 w 4630"/>
                  <a:gd name="T35" fmla="*/ 2394 h 4324"/>
                  <a:gd name="T36" fmla="*/ 1149 w 4630"/>
                  <a:gd name="T37" fmla="*/ 2159 h 4324"/>
                  <a:gd name="T38" fmla="*/ 1452 w 4630"/>
                  <a:gd name="T39" fmla="*/ 2258 h 4324"/>
                  <a:gd name="T40" fmla="*/ 1449 w 4630"/>
                  <a:gd name="T41" fmla="*/ 2327 h 4324"/>
                  <a:gd name="T42" fmla="*/ 1658 w 4630"/>
                  <a:gd name="T43" fmla="*/ 2891 h 4324"/>
                  <a:gd name="T44" fmla="*/ 1471 w 4630"/>
                  <a:gd name="T45" fmla="*/ 3149 h 4324"/>
                  <a:gd name="T46" fmla="*/ 1301 w 4630"/>
                  <a:gd name="T47" fmla="*/ 3124 h 4324"/>
                  <a:gd name="T48" fmla="*/ 815 w 4630"/>
                  <a:gd name="T49" fmla="*/ 3371 h 4324"/>
                  <a:gd name="T50" fmla="*/ 948 w 4630"/>
                  <a:gd name="T51" fmla="*/ 4209 h 4324"/>
                  <a:gd name="T52" fmla="*/ 1300 w 4630"/>
                  <a:gd name="T53" fmla="*/ 4324 h 4324"/>
                  <a:gd name="T54" fmla="*/ 1786 w 4630"/>
                  <a:gd name="T55" fmla="*/ 4077 h 4324"/>
                  <a:gd name="T56" fmla="*/ 1795 w 4630"/>
                  <a:gd name="T57" fmla="*/ 3384 h 4324"/>
                  <a:gd name="T58" fmla="*/ 1981 w 4630"/>
                  <a:gd name="T59" fmla="*/ 3127 h 4324"/>
                  <a:gd name="T60" fmla="*/ 2315 w 4630"/>
                  <a:gd name="T61" fmla="*/ 3194 h 4324"/>
                  <a:gd name="T62" fmla="*/ 2647 w 4630"/>
                  <a:gd name="T63" fmla="*/ 3127 h 4324"/>
                  <a:gd name="T64" fmla="*/ 2836 w 4630"/>
                  <a:gd name="T65" fmla="*/ 3385 h 4324"/>
                  <a:gd name="T66" fmla="*/ 2845 w 4630"/>
                  <a:gd name="T67" fmla="*/ 4077 h 4324"/>
                  <a:gd name="T68" fmla="*/ 3331 w 4630"/>
                  <a:gd name="T69" fmla="*/ 4324 h 4324"/>
                  <a:gd name="T70" fmla="*/ 3331 w 4630"/>
                  <a:gd name="T71" fmla="*/ 4324 h 4324"/>
                  <a:gd name="T72" fmla="*/ 3683 w 4630"/>
                  <a:gd name="T73" fmla="*/ 4209 h 4324"/>
                  <a:gd name="T74" fmla="*/ 3816 w 4630"/>
                  <a:gd name="T75" fmla="*/ 3371 h 4324"/>
                  <a:gd name="T76" fmla="*/ 3330 w 4630"/>
                  <a:gd name="T77" fmla="*/ 3124 h 4324"/>
                  <a:gd name="T78" fmla="*/ 3159 w 4630"/>
                  <a:gd name="T79" fmla="*/ 3149 h 4324"/>
                  <a:gd name="T80" fmla="*/ 2971 w 4630"/>
                  <a:gd name="T81" fmla="*/ 2893 h 4324"/>
                  <a:gd name="T82" fmla="*/ 3182 w 4630"/>
                  <a:gd name="T83" fmla="*/ 2327 h 4324"/>
                  <a:gd name="T84" fmla="*/ 3179 w 4630"/>
                  <a:gd name="T85" fmla="*/ 2257 h 4324"/>
                  <a:gd name="T86" fmla="*/ 3481 w 4630"/>
                  <a:gd name="T87" fmla="*/ 2159 h 4324"/>
                  <a:gd name="T88" fmla="*/ 3957 w 4630"/>
                  <a:gd name="T89" fmla="*/ 2394 h 4324"/>
                  <a:gd name="T90" fmla="*/ 3957 w 4630"/>
                  <a:gd name="T91" fmla="*/ 2394 h 4324"/>
                  <a:gd name="T92" fmla="*/ 4143 w 4630"/>
                  <a:gd name="T93" fmla="*/ 2364 h 4324"/>
                  <a:gd name="T94" fmla="*/ 4528 w 4630"/>
                  <a:gd name="T95" fmla="*/ 1608 h 4324"/>
                  <a:gd name="T96" fmla="*/ 3958 w 4630"/>
                  <a:gd name="T97" fmla="*/ 1193 h 4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30" h="4324">
                    <a:moveTo>
                      <a:pt x="3958" y="1193"/>
                    </a:moveTo>
                    <a:cubicBezTo>
                      <a:pt x="3895" y="1193"/>
                      <a:pt x="3832" y="1203"/>
                      <a:pt x="3772" y="1223"/>
                    </a:cubicBezTo>
                    <a:cubicBezTo>
                      <a:pt x="3524" y="1304"/>
                      <a:pt x="3364" y="1531"/>
                      <a:pt x="3358" y="1778"/>
                    </a:cubicBezTo>
                    <a:lnTo>
                      <a:pt x="3055" y="1876"/>
                    </a:lnTo>
                    <a:cubicBezTo>
                      <a:pt x="2936" y="1682"/>
                      <a:pt x="2743" y="1538"/>
                      <a:pt x="2515" y="1484"/>
                    </a:cubicBezTo>
                    <a:lnTo>
                      <a:pt x="2515" y="1166"/>
                    </a:lnTo>
                    <a:cubicBezTo>
                      <a:pt x="2748" y="1083"/>
                      <a:pt x="2915" y="861"/>
                      <a:pt x="2915" y="600"/>
                    </a:cubicBezTo>
                    <a:cubicBezTo>
                      <a:pt x="2915" y="270"/>
                      <a:pt x="2646" y="0"/>
                      <a:pt x="2315" y="0"/>
                    </a:cubicBezTo>
                    <a:cubicBezTo>
                      <a:pt x="1984" y="0"/>
                      <a:pt x="1715" y="270"/>
                      <a:pt x="1715" y="600"/>
                    </a:cubicBezTo>
                    <a:cubicBezTo>
                      <a:pt x="1715" y="861"/>
                      <a:pt x="1882" y="1083"/>
                      <a:pt x="2115" y="1166"/>
                    </a:cubicBezTo>
                    <a:lnTo>
                      <a:pt x="2115" y="1484"/>
                    </a:lnTo>
                    <a:cubicBezTo>
                      <a:pt x="1887" y="1538"/>
                      <a:pt x="1694" y="1682"/>
                      <a:pt x="1575" y="1877"/>
                    </a:cubicBezTo>
                    <a:lnTo>
                      <a:pt x="1273" y="1778"/>
                    </a:lnTo>
                    <a:cubicBezTo>
                      <a:pt x="1266" y="1531"/>
                      <a:pt x="1107" y="1304"/>
                      <a:pt x="858" y="1223"/>
                    </a:cubicBezTo>
                    <a:cubicBezTo>
                      <a:pt x="798" y="1203"/>
                      <a:pt x="736" y="1193"/>
                      <a:pt x="673" y="1193"/>
                    </a:cubicBezTo>
                    <a:cubicBezTo>
                      <a:pt x="412" y="1193"/>
                      <a:pt x="183" y="1360"/>
                      <a:pt x="102" y="1608"/>
                    </a:cubicBezTo>
                    <a:cubicBezTo>
                      <a:pt x="0" y="1923"/>
                      <a:pt x="173" y="2262"/>
                      <a:pt x="488" y="2364"/>
                    </a:cubicBezTo>
                    <a:cubicBezTo>
                      <a:pt x="548" y="2384"/>
                      <a:pt x="610" y="2394"/>
                      <a:pt x="673" y="2394"/>
                    </a:cubicBezTo>
                    <a:cubicBezTo>
                      <a:pt x="864" y="2394"/>
                      <a:pt x="1038" y="2304"/>
                      <a:pt x="1149" y="2159"/>
                    </a:cubicBezTo>
                    <a:lnTo>
                      <a:pt x="1452" y="2258"/>
                    </a:lnTo>
                    <a:cubicBezTo>
                      <a:pt x="1450" y="2281"/>
                      <a:pt x="1449" y="2304"/>
                      <a:pt x="1449" y="2327"/>
                    </a:cubicBezTo>
                    <a:cubicBezTo>
                      <a:pt x="1449" y="2542"/>
                      <a:pt x="1528" y="2740"/>
                      <a:pt x="1658" y="2891"/>
                    </a:cubicBezTo>
                    <a:lnTo>
                      <a:pt x="1471" y="3149"/>
                    </a:lnTo>
                    <a:cubicBezTo>
                      <a:pt x="1416" y="3132"/>
                      <a:pt x="1359" y="3124"/>
                      <a:pt x="1301" y="3124"/>
                    </a:cubicBezTo>
                    <a:cubicBezTo>
                      <a:pt x="1109" y="3124"/>
                      <a:pt x="927" y="3216"/>
                      <a:pt x="815" y="3371"/>
                    </a:cubicBezTo>
                    <a:cubicBezTo>
                      <a:pt x="620" y="3639"/>
                      <a:pt x="680" y="4015"/>
                      <a:pt x="948" y="4209"/>
                    </a:cubicBezTo>
                    <a:cubicBezTo>
                      <a:pt x="1051" y="4284"/>
                      <a:pt x="1173" y="4324"/>
                      <a:pt x="1300" y="4324"/>
                    </a:cubicBezTo>
                    <a:cubicBezTo>
                      <a:pt x="1492" y="4324"/>
                      <a:pt x="1673" y="4232"/>
                      <a:pt x="1786" y="4077"/>
                    </a:cubicBezTo>
                    <a:cubicBezTo>
                      <a:pt x="1939" y="3866"/>
                      <a:pt x="1934" y="3588"/>
                      <a:pt x="1795" y="3384"/>
                    </a:cubicBezTo>
                    <a:lnTo>
                      <a:pt x="1981" y="3127"/>
                    </a:lnTo>
                    <a:cubicBezTo>
                      <a:pt x="2084" y="3170"/>
                      <a:pt x="2197" y="3194"/>
                      <a:pt x="2315" y="3194"/>
                    </a:cubicBezTo>
                    <a:cubicBezTo>
                      <a:pt x="2433" y="3194"/>
                      <a:pt x="2545" y="3170"/>
                      <a:pt x="2647" y="3127"/>
                    </a:cubicBezTo>
                    <a:lnTo>
                      <a:pt x="2836" y="3385"/>
                    </a:lnTo>
                    <a:cubicBezTo>
                      <a:pt x="2696" y="3588"/>
                      <a:pt x="2692" y="3866"/>
                      <a:pt x="2845" y="4077"/>
                    </a:cubicBezTo>
                    <a:cubicBezTo>
                      <a:pt x="2957" y="4232"/>
                      <a:pt x="3139" y="4324"/>
                      <a:pt x="3331" y="4324"/>
                    </a:cubicBezTo>
                    <a:lnTo>
                      <a:pt x="3331" y="4324"/>
                    </a:lnTo>
                    <a:cubicBezTo>
                      <a:pt x="3458" y="4324"/>
                      <a:pt x="3580" y="4284"/>
                      <a:pt x="3683" y="4209"/>
                    </a:cubicBezTo>
                    <a:cubicBezTo>
                      <a:pt x="3951" y="4015"/>
                      <a:pt x="4010" y="3639"/>
                      <a:pt x="3816" y="3371"/>
                    </a:cubicBezTo>
                    <a:cubicBezTo>
                      <a:pt x="3703" y="3216"/>
                      <a:pt x="3522" y="3124"/>
                      <a:pt x="3330" y="3124"/>
                    </a:cubicBezTo>
                    <a:cubicBezTo>
                      <a:pt x="3271" y="3124"/>
                      <a:pt x="3214" y="3133"/>
                      <a:pt x="3159" y="3149"/>
                    </a:cubicBezTo>
                    <a:lnTo>
                      <a:pt x="2971" y="2893"/>
                    </a:lnTo>
                    <a:cubicBezTo>
                      <a:pt x="3102" y="2741"/>
                      <a:pt x="3182" y="2543"/>
                      <a:pt x="3182" y="2327"/>
                    </a:cubicBezTo>
                    <a:cubicBezTo>
                      <a:pt x="3182" y="2303"/>
                      <a:pt x="3181" y="2280"/>
                      <a:pt x="3179" y="2257"/>
                    </a:cubicBezTo>
                    <a:lnTo>
                      <a:pt x="3481" y="2159"/>
                    </a:lnTo>
                    <a:cubicBezTo>
                      <a:pt x="3592" y="2304"/>
                      <a:pt x="3766" y="2394"/>
                      <a:pt x="3957" y="2394"/>
                    </a:cubicBezTo>
                    <a:lnTo>
                      <a:pt x="3957" y="2394"/>
                    </a:lnTo>
                    <a:cubicBezTo>
                      <a:pt x="4020" y="2394"/>
                      <a:pt x="4083" y="2384"/>
                      <a:pt x="4143" y="2364"/>
                    </a:cubicBezTo>
                    <a:cubicBezTo>
                      <a:pt x="4458" y="2262"/>
                      <a:pt x="4630" y="1923"/>
                      <a:pt x="4528" y="1608"/>
                    </a:cubicBezTo>
                    <a:cubicBezTo>
                      <a:pt x="4447" y="1360"/>
                      <a:pt x="4218" y="1193"/>
                      <a:pt x="3958" y="1193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defTabSz="2286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500"/>
              </a:p>
            </p:txBody>
          </p:sp>
        </p:grpSp>
        <p:grpSp>
          <p:nvGrpSpPr>
            <p:cNvPr id="8" name="î$ḷíďê">
              <a:extLst>
                <a:ext uri="{FF2B5EF4-FFF2-40B4-BE49-F238E27FC236}">
                  <a16:creationId xmlns:a16="http://schemas.microsoft.com/office/drawing/2014/main" id="{8C9F5948-07DF-4C19-81C4-8371AAB930EC}"/>
                </a:ext>
              </a:extLst>
            </p:cNvPr>
            <p:cNvGrpSpPr/>
            <p:nvPr/>
          </p:nvGrpSpPr>
          <p:grpSpPr>
            <a:xfrm>
              <a:off x="7120338" y="1538935"/>
              <a:ext cx="742792" cy="742790"/>
              <a:chOff x="683975" y="1866715"/>
              <a:chExt cx="577851" cy="577851"/>
            </a:xfrm>
          </p:grpSpPr>
          <p:sp>
            <p:nvSpPr>
              <p:cNvPr id="23" name="i$1ïḑe">
                <a:extLst>
                  <a:ext uri="{FF2B5EF4-FFF2-40B4-BE49-F238E27FC236}">
                    <a16:creationId xmlns:a16="http://schemas.microsoft.com/office/drawing/2014/main" id="{7987F4EC-9562-4827-B3A1-59AA8FF5AA18}"/>
                  </a:ext>
                </a:extLst>
              </p:cNvPr>
              <p:cNvSpPr/>
              <p:nvPr/>
            </p:nvSpPr>
            <p:spPr>
              <a:xfrm>
                <a:off x="683975" y="1866715"/>
                <a:ext cx="577851" cy="57785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38100" cap="flat">
                <a:solidFill>
                  <a:schemeClr val="bg1"/>
                </a:solidFill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lvl="0" algn="ctr">
                  <a:defRPr sz="3200"/>
                </a:pPr>
                <a:endParaRPr sz="1600"/>
              </a:p>
            </p:txBody>
          </p:sp>
          <p:sp>
            <p:nvSpPr>
              <p:cNvPr id="24" name="iṩ1ïḑè">
                <a:extLst>
                  <a:ext uri="{FF2B5EF4-FFF2-40B4-BE49-F238E27FC236}">
                    <a16:creationId xmlns:a16="http://schemas.microsoft.com/office/drawing/2014/main" id="{70C0D297-98DB-459F-A3CD-4994E02D72BD}"/>
                  </a:ext>
                </a:extLst>
              </p:cNvPr>
              <p:cNvSpPr/>
              <p:nvPr/>
            </p:nvSpPr>
            <p:spPr>
              <a:xfrm>
                <a:off x="831997" y="2024253"/>
                <a:ext cx="281804" cy="262772"/>
              </a:xfrm>
              <a:custGeom>
                <a:avLst/>
                <a:gdLst>
                  <a:gd name="T0" fmla="*/ 3958 w 4630"/>
                  <a:gd name="T1" fmla="*/ 1193 h 4324"/>
                  <a:gd name="T2" fmla="*/ 3772 w 4630"/>
                  <a:gd name="T3" fmla="*/ 1223 h 4324"/>
                  <a:gd name="T4" fmla="*/ 3358 w 4630"/>
                  <a:gd name="T5" fmla="*/ 1778 h 4324"/>
                  <a:gd name="T6" fmla="*/ 3055 w 4630"/>
                  <a:gd name="T7" fmla="*/ 1876 h 4324"/>
                  <a:gd name="T8" fmla="*/ 2515 w 4630"/>
                  <a:gd name="T9" fmla="*/ 1484 h 4324"/>
                  <a:gd name="T10" fmla="*/ 2515 w 4630"/>
                  <a:gd name="T11" fmla="*/ 1166 h 4324"/>
                  <a:gd name="T12" fmla="*/ 2915 w 4630"/>
                  <a:gd name="T13" fmla="*/ 600 h 4324"/>
                  <a:gd name="T14" fmla="*/ 2315 w 4630"/>
                  <a:gd name="T15" fmla="*/ 0 h 4324"/>
                  <a:gd name="T16" fmla="*/ 1715 w 4630"/>
                  <a:gd name="T17" fmla="*/ 600 h 4324"/>
                  <a:gd name="T18" fmla="*/ 2115 w 4630"/>
                  <a:gd name="T19" fmla="*/ 1166 h 4324"/>
                  <a:gd name="T20" fmla="*/ 2115 w 4630"/>
                  <a:gd name="T21" fmla="*/ 1484 h 4324"/>
                  <a:gd name="T22" fmla="*/ 1575 w 4630"/>
                  <a:gd name="T23" fmla="*/ 1877 h 4324"/>
                  <a:gd name="T24" fmla="*/ 1273 w 4630"/>
                  <a:gd name="T25" fmla="*/ 1778 h 4324"/>
                  <a:gd name="T26" fmla="*/ 858 w 4630"/>
                  <a:gd name="T27" fmla="*/ 1223 h 4324"/>
                  <a:gd name="T28" fmla="*/ 673 w 4630"/>
                  <a:gd name="T29" fmla="*/ 1193 h 4324"/>
                  <a:gd name="T30" fmla="*/ 102 w 4630"/>
                  <a:gd name="T31" fmla="*/ 1608 h 4324"/>
                  <a:gd name="T32" fmla="*/ 488 w 4630"/>
                  <a:gd name="T33" fmla="*/ 2364 h 4324"/>
                  <a:gd name="T34" fmla="*/ 673 w 4630"/>
                  <a:gd name="T35" fmla="*/ 2394 h 4324"/>
                  <a:gd name="T36" fmla="*/ 1149 w 4630"/>
                  <a:gd name="T37" fmla="*/ 2159 h 4324"/>
                  <a:gd name="T38" fmla="*/ 1452 w 4630"/>
                  <a:gd name="T39" fmla="*/ 2258 h 4324"/>
                  <a:gd name="T40" fmla="*/ 1449 w 4630"/>
                  <a:gd name="T41" fmla="*/ 2327 h 4324"/>
                  <a:gd name="T42" fmla="*/ 1658 w 4630"/>
                  <a:gd name="T43" fmla="*/ 2891 h 4324"/>
                  <a:gd name="T44" fmla="*/ 1471 w 4630"/>
                  <a:gd name="T45" fmla="*/ 3149 h 4324"/>
                  <a:gd name="T46" fmla="*/ 1301 w 4630"/>
                  <a:gd name="T47" fmla="*/ 3124 h 4324"/>
                  <a:gd name="T48" fmla="*/ 815 w 4630"/>
                  <a:gd name="T49" fmla="*/ 3371 h 4324"/>
                  <a:gd name="T50" fmla="*/ 948 w 4630"/>
                  <a:gd name="T51" fmla="*/ 4209 h 4324"/>
                  <a:gd name="T52" fmla="*/ 1300 w 4630"/>
                  <a:gd name="T53" fmla="*/ 4324 h 4324"/>
                  <a:gd name="T54" fmla="*/ 1786 w 4630"/>
                  <a:gd name="T55" fmla="*/ 4077 h 4324"/>
                  <a:gd name="T56" fmla="*/ 1795 w 4630"/>
                  <a:gd name="T57" fmla="*/ 3384 h 4324"/>
                  <a:gd name="T58" fmla="*/ 1981 w 4630"/>
                  <a:gd name="T59" fmla="*/ 3127 h 4324"/>
                  <a:gd name="T60" fmla="*/ 2315 w 4630"/>
                  <a:gd name="T61" fmla="*/ 3194 h 4324"/>
                  <a:gd name="T62" fmla="*/ 2647 w 4630"/>
                  <a:gd name="T63" fmla="*/ 3127 h 4324"/>
                  <a:gd name="T64" fmla="*/ 2836 w 4630"/>
                  <a:gd name="T65" fmla="*/ 3385 h 4324"/>
                  <a:gd name="T66" fmla="*/ 2845 w 4630"/>
                  <a:gd name="T67" fmla="*/ 4077 h 4324"/>
                  <a:gd name="T68" fmla="*/ 3331 w 4630"/>
                  <a:gd name="T69" fmla="*/ 4324 h 4324"/>
                  <a:gd name="T70" fmla="*/ 3331 w 4630"/>
                  <a:gd name="T71" fmla="*/ 4324 h 4324"/>
                  <a:gd name="T72" fmla="*/ 3683 w 4630"/>
                  <a:gd name="T73" fmla="*/ 4209 h 4324"/>
                  <a:gd name="T74" fmla="*/ 3816 w 4630"/>
                  <a:gd name="T75" fmla="*/ 3371 h 4324"/>
                  <a:gd name="T76" fmla="*/ 3330 w 4630"/>
                  <a:gd name="T77" fmla="*/ 3124 h 4324"/>
                  <a:gd name="T78" fmla="*/ 3159 w 4630"/>
                  <a:gd name="T79" fmla="*/ 3149 h 4324"/>
                  <a:gd name="T80" fmla="*/ 2971 w 4630"/>
                  <a:gd name="T81" fmla="*/ 2893 h 4324"/>
                  <a:gd name="T82" fmla="*/ 3182 w 4630"/>
                  <a:gd name="T83" fmla="*/ 2327 h 4324"/>
                  <a:gd name="T84" fmla="*/ 3179 w 4630"/>
                  <a:gd name="T85" fmla="*/ 2257 h 4324"/>
                  <a:gd name="T86" fmla="*/ 3481 w 4630"/>
                  <a:gd name="T87" fmla="*/ 2159 h 4324"/>
                  <a:gd name="T88" fmla="*/ 3957 w 4630"/>
                  <a:gd name="T89" fmla="*/ 2394 h 4324"/>
                  <a:gd name="T90" fmla="*/ 3957 w 4630"/>
                  <a:gd name="T91" fmla="*/ 2394 h 4324"/>
                  <a:gd name="T92" fmla="*/ 4143 w 4630"/>
                  <a:gd name="T93" fmla="*/ 2364 h 4324"/>
                  <a:gd name="T94" fmla="*/ 4528 w 4630"/>
                  <a:gd name="T95" fmla="*/ 1608 h 4324"/>
                  <a:gd name="T96" fmla="*/ 3958 w 4630"/>
                  <a:gd name="T97" fmla="*/ 1193 h 4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30" h="4324">
                    <a:moveTo>
                      <a:pt x="3958" y="1193"/>
                    </a:moveTo>
                    <a:cubicBezTo>
                      <a:pt x="3895" y="1193"/>
                      <a:pt x="3832" y="1203"/>
                      <a:pt x="3772" y="1223"/>
                    </a:cubicBezTo>
                    <a:cubicBezTo>
                      <a:pt x="3524" y="1304"/>
                      <a:pt x="3364" y="1531"/>
                      <a:pt x="3358" y="1778"/>
                    </a:cubicBezTo>
                    <a:lnTo>
                      <a:pt x="3055" y="1876"/>
                    </a:lnTo>
                    <a:cubicBezTo>
                      <a:pt x="2936" y="1682"/>
                      <a:pt x="2743" y="1538"/>
                      <a:pt x="2515" y="1484"/>
                    </a:cubicBezTo>
                    <a:lnTo>
                      <a:pt x="2515" y="1166"/>
                    </a:lnTo>
                    <a:cubicBezTo>
                      <a:pt x="2748" y="1083"/>
                      <a:pt x="2915" y="861"/>
                      <a:pt x="2915" y="600"/>
                    </a:cubicBezTo>
                    <a:cubicBezTo>
                      <a:pt x="2915" y="270"/>
                      <a:pt x="2646" y="0"/>
                      <a:pt x="2315" y="0"/>
                    </a:cubicBezTo>
                    <a:cubicBezTo>
                      <a:pt x="1984" y="0"/>
                      <a:pt x="1715" y="270"/>
                      <a:pt x="1715" y="600"/>
                    </a:cubicBezTo>
                    <a:cubicBezTo>
                      <a:pt x="1715" y="861"/>
                      <a:pt x="1882" y="1083"/>
                      <a:pt x="2115" y="1166"/>
                    </a:cubicBezTo>
                    <a:lnTo>
                      <a:pt x="2115" y="1484"/>
                    </a:lnTo>
                    <a:cubicBezTo>
                      <a:pt x="1887" y="1538"/>
                      <a:pt x="1694" y="1682"/>
                      <a:pt x="1575" y="1877"/>
                    </a:cubicBezTo>
                    <a:lnTo>
                      <a:pt x="1273" y="1778"/>
                    </a:lnTo>
                    <a:cubicBezTo>
                      <a:pt x="1266" y="1531"/>
                      <a:pt x="1107" y="1304"/>
                      <a:pt x="858" y="1223"/>
                    </a:cubicBezTo>
                    <a:cubicBezTo>
                      <a:pt x="798" y="1203"/>
                      <a:pt x="736" y="1193"/>
                      <a:pt x="673" y="1193"/>
                    </a:cubicBezTo>
                    <a:cubicBezTo>
                      <a:pt x="412" y="1193"/>
                      <a:pt x="183" y="1360"/>
                      <a:pt x="102" y="1608"/>
                    </a:cubicBezTo>
                    <a:cubicBezTo>
                      <a:pt x="0" y="1923"/>
                      <a:pt x="173" y="2262"/>
                      <a:pt x="488" y="2364"/>
                    </a:cubicBezTo>
                    <a:cubicBezTo>
                      <a:pt x="548" y="2384"/>
                      <a:pt x="610" y="2394"/>
                      <a:pt x="673" y="2394"/>
                    </a:cubicBezTo>
                    <a:cubicBezTo>
                      <a:pt x="864" y="2394"/>
                      <a:pt x="1038" y="2304"/>
                      <a:pt x="1149" y="2159"/>
                    </a:cubicBezTo>
                    <a:lnTo>
                      <a:pt x="1452" y="2258"/>
                    </a:lnTo>
                    <a:cubicBezTo>
                      <a:pt x="1450" y="2281"/>
                      <a:pt x="1449" y="2304"/>
                      <a:pt x="1449" y="2327"/>
                    </a:cubicBezTo>
                    <a:cubicBezTo>
                      <a:pt x="1449" y="2542"/>
                      <a:pt x="1528" y="2740"/>
                      <a:pt x="1658" y="2891"/>
                    </a:cubicBezTo>
                    <a:lnTo>
                      <a:pt x="1471" y="3149"/>
                    </a:lnTo>
                    <a:cubicBezTo>
                      <a:pt x="1416" y="3132"/>
                      <a:pt x="1359" y="3124"/>
                      <a:pt x="1301" y="3124"/>
                    </a:cubicBezTo>
                    <a:cubicBezTo>
                      <a:pt x="1109" y="3124"/>
                      <a:pt x="927" y="3216"/>
                      <a:pt x="815" y="3371"/>
                    </a:cubicBezTo>
                    <a:cubicBezTo>
                      <a:pt x="620" y="3639"/>
                      <a:pt x="680" y="4015"/>
                      <a:pt x="948" y="4209"/>
                    </a:cubicBezTo>
                    <a:cubicBezTo>
                      <a:pt x="1051" y="4284"/>
                      <a:pt x="1173" y="4324"/>
                      <a:pt x="1300" y="4324"/>
                    </a:cubicBezTo>
                    <a:cubicBezTo>
                      <a:pt x="1492" y="4324"/>
                      <a:pt x="1673" y="4232"/>
                      <a:pt x="1786" y="4077"/>
                    </a:cubicBezTo>
                    <a:cubicBezTo>
                      <a:pt x="1939" y="3866"/>
                      <a:pt x="1934" y="3588"/>
                      <a:pt x="1795" y="3384"/>
                    </a:cubicBezTo>
                    <a:lnTo>
                      <a:pt x="1981" y="3127"/>
                    </a:lnTo>
                    <a:cubicBezTo>
                      <a:pt x="2084" y="3170"/>
                      <a:pt x="2197" y="3194"/>
                      <a:pt x="2315" y="3194"/>
                    </a:cubicBezTo>
                    <a:cubicBezTo>
                      <a:pt x="2433" y="3194"/>
                      <a:pt x="2545" y="3170"/>
                      <a:pt x="2647" y="3127"/>
                    </a:cubicBezTo>
                    <a:lnTo>
                      <a:pt x="2836" y="3385"/>
                    </a:lnTo>
                    <a:cubicBezTo>
                      <a:pt x="2696" y="3588"/>
                      <a:pt x="2692" y="3866"/>
                      <a:pt x="2845" y="4077"/>
                    </a:cubicBezTo>
                    <a:cubicBezTo>
                      <a:pt x="2957" y="4232"/>
                      <a:pt x="3139" y="4324"/>
                      <a:pt x="3331" y="4324"/>
                    </a:cubicBezTo>
                    <a:lnTo>
                      <a:pt x="3331" y="4324"/>
                    </a:lnTo>
                    <a:cubicBezTo>
                      <a:pt x="3458" y="4324"/>
                      <a:pt x="3580" y="4284"/>
                      <a:pt x="3683" y="4209"/>
                    </a:cubicBezTo>
                    <a:cubicBezTo>
                      <a:pt x="3951" y="4015"/>
                      <a:pt x="4010" y="3639"/>
                      <a:pt x="3816" y="3371"/>
                    </a:cubicBezTo>
                    <a:cubicBezTo>
                      <a:pt x="3703" y="3216"/>
                      <a:pt x="3522" y="3124"/>
                      <a:pt x="3330" y="3124"/>
                    </a:cubicBezTo>
                    <a:cubicBezTo>
                      <a:pt x="3271" y="3124"/>
                      <a:pt x="3214" y="3133"/>
                      <a:pt x="3159" y="3149"/>
                    </a:cubicBezTo>
                    <a:lnTo>
                      <a:pt x="2971" y="2893"/>
                    </a:lnTo>
                    <a:cubicBezTo>
                      <a:pt x="3102" y="2741"/>
                      <a:pt x="3182" y="2543"/>
                      <a:pt x="3182" y="2327"/>
                    </a:cubicBezTo>
                    <a:cubicBezTo>
                      <a:pt x="3182" y="2303"/>
                      <a:pt x="3181" y="2280"/>
                      <a:pt x="3179" y="2257"/>
                    </a:cubicBezTo>
                    <a:lnTo>
                      <a:pt x="3481" y="2159"/>
                    </a:lnTo>
                    <a:cubicBezTo>
                      <a:pt x="3592" y="2304"/>
                      <a:pt x="3766" y="2394"/>
                      <a:pt x="3957" y="2394"/>
                    </a:cubicBezTo>
                    <a:lnTo>
                      <a:pt x="3957" y="2394"/>
                    </a:lnTo>
                    <a:cubicBezTo>
                      <a:pt x="4020" y="2394"/>
                      <a:pt x="4083" y="2384"/>
                      <a:pt x="4143" y="2364"/>
                    </a:cubicBezTo>
                    <a:cubicBezTo>
                      <a:pt x="4458" y="2262"/>
                      <a:pt x="4630" y="1923"/>
                      <a:pt x="4528" y="1608"/>
                    </a:cubicBezTo>
                    <a:cubicBezTo>
                      <a:pt x="4447" y="1360"/>
                      <a:pt x="4218" y="1193"/>
                      <a:pt x="3958" y="1193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defTabSz="2286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500"/>
              </a:p>
            </p:txBody>
          </p:sp>
        </p:grpSp>
        <p:grpSp>
          <p:nvGrpSpPr>
            <p:cNvPr id="9" name="îsḻîḋé">
              <a:extLst>
                <a:ext uri="{FF2B5EF4-FFF2-40B4-BE49-F238E27FC236}">
                  <a16:creationId xmlns:a16="http://schemas.microsoft.com/office/drawing/2014/main" id="{ABCD8342-94B9-4042-B430-7A29B51F094C}"/>
                </a:ext>
              </a:extLst>
            </p:cNvPr>
            <p:cNvGrpSpPr/>
            <p:nvPr/>
          </p:nvGrpSpPr>
          <p:grpSpPr>
            <a:xfrm>
              <a:off x="3263011" y="5284666"/>
              <a:ext cx="742792" cy="742790"/>
              <a:chOff x="-119582" y="2287029"/>
              <a:chExt cx="577851" cy="577851"/>
            </a:xfrm>
          </p:grpSpPr>
          <p:sp>
            <p:nvSpPr>
              <p:cNvPr id="21" name="îşḻíďé">
                <a:extLst>
                  <a:ext uri="{FF2B5EF4-FFF2-40B4-BE49-F238E27FC236}">
                    <a16:creationId xmlns:a16="http://schemas.microsoft.com/office/drawing/2014/main" id="{9E442D21-8B5B-413B-B4D8-76589286EE26}"/>
                  </a:ext>
                </a:extLst>
              </p:cNvPr>
              <p:cNvSpPr/>
              <p:nvPr/>
            </p:nvSpPr>
            <p:spPr>
              <a:xfrm>
                <a:off x="-119582" y="2287029"/>
                <a:ext cx="577851" cy="57785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38100" cap="flat">
                <a:solidFill>
                  <a:schemeClr val="bg1"/>
                </a:solidFill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lvl="0" algn="ctr">
                  <a:defRPr sz="3200"/>
                </a:pPr>
                <a:endParaRPr sz="1600"/>
              </a:p>
            </p:txBody>
          </p:sp>
          <p:sp>
            <p:nvSpPr>
              <p:cNvPr id="22" name="ïṣ1îḋé">
                <a:extLst>
                  <a:ext uri="{FF2B5EF4-FFF2-40B4-BE49-F238E27FC236}">
                    <a16:creationId xmlns:a16="http://schemas.microsoft.com/office/drawing/2014/main" id="{06328593-4A89-4C00-A71D-12DD7C540928}"/>
                  </a:ext>
                </a:extLst>
              </p:cNvPr>
              <p:cNvSpPr/>
              <p:nvPr/>
            </p:nvSpPr>
            <p:spPr>
              <a:xfrm>
                <a:off x="28438" y="2444565"/>
                <a:ext cx="281804" cy="262772"/>
              </a:xfrm>
              <a:custGeom>
                <a:avLst/>
                <a:gdLst>
                  <a:gd name="T0" fmla="*/ 3958 w 4630"/>
                  <a:gd name="T1" fmla="*/ 1193 h 4324"/>
                  <a:gd name="T2" fmla="*/ 3772 w 4630"/>
                  <a:gd name="T3" fmla="*/ 1223 h 4324"/>
                  <a:gd name="T4" fmla="*/ 3358 w 4630"/>
                  <a:gd name="T5" fmla="*/ 1778 h 4324"/>
                  <a:gd name="T6" fmla="*/ 3055 w 4630"/>
                  <a:gd name="T7" fmla="*/ 1876 h 4324"/>
                  <a:gd name="T8" fmla="*/ 2515 w 4630"/>
                  <a:gd name="T9" fmla="*/ 1484 h 4324"/>
                  <a:gd name="T10" fmla="*/ 2515 w 4630"/>
                  <a:gd name="T11" fmla="*/ 1166 h 4324"/>
                  <a:gd name="T12" fmla="*/ 2915 w 4630"/>
                  <a:gd name="T13" fmla="*/ 600 h 4324"/>
                  <a:gd name="T14" fmla="*/ 2315 w 4630"/>
                  <a:gd name="T15" fmla="*/ 0 h 4324"/>
                  <a:gd name="T16" fmla="*/ 1715 w 4630"/>
                  <a:gd name="T17" fmla="*/ 600 h 4324"/>
                  <a:gd name="T18" fmla="*/ 2115 w 4630"/>
                  <a:gd name="T19" fmla="*/ 1166 h 4324"/>
                  <a:gd name="T20" fmla="*/ 2115 w 4630"/>
                  <a:gd name="T21" fmla="*/ 1484 h 4324"/>
                  <a:gd name="T22" fmla="*/ 1575 w 4630"/>
                  <a:gd name="T23" fmla="*/ 1877 h 4324"/>
                  <a:gd name="T24" fmla="*/ 1273 w 4630"/>
                  <a:gd name="T25" fmla="*/ 1778 h 4324"/>
                  <a:gd name="T26" fmla="*/ 858 w 4630"/>
                  <a:gd name="T27" fmla="*/ 1223 h 4324"/>
                  <a:gd name="T28" fmla="*/ 673 w 4630"/>
                  <a:gd name="T29" fmla="*/ 1193 h 4324"/>
                  <a:gd name="T30" fmla="*/ 102 w 4630"/>
                  <a:gd name="T31" fmla="*/ 1608 h 4324"/>
                  <a:gd name="T32" fmla="*/ 488 w 4630"/>
                  <a:gd name="T33" fmla="*/ 2364 h 4324"/>
                  <a:gd name="T34" fmla="*/ 673 w 4630"/>
                  <a:gd name="T35" fmla="*/ 2394 h 4324"/>
                  <a:gd name="T36" fmla="*/ 1149 w 4630"/>
                  <a:gd name="T37" fmla="*/ 2159 h 4324"/>
                  <a:gd name="T38" fmla="*/ 1452 w 4630"/>
                  <a:gd name="T39" fmla="*/ 2258 h 4324"/>
                  <a:gd name="T40" fmla="*/ 1449 w 4630"/>
                  <a:gd name="T41" fmla="*/ 2327 h 4324"/>
                  <a:gd name="T42" fmla="*/ 1658 w 4630"/>
                  <a:gd name="T43" fmla="*/ 2891 h 4324"/>
                  <a:gd name="T44" fmla="*/ 1471 w 4630"/>
                  <a:gd name="T45" fmla="*/ 3149 h 4324"/>
                  <a:gd name="T46" fmla="*/ 1301 w 4630"/>
                  <a:gd name="T47" fmla="*/ 3124 h 4324"/>
                  <a:gd name="T48" fmla="*/ 815 w 4630"/>
                  <a:gd name="T49" fmla="*/ 3371 h 4324"/>
                  <a:gd name="T50" fmla="*/ 948 w 4630"/>
                  <a:gd name="T51" fmla="*/ 4209 h 4324"/>
                  <a:gd name="T52" fmla="*/ 1300 w 4630"/>
                  <a:gd name="T53" fmla="*/ 4324 h 4324"/>
                  <a:gd name="T54" fmla="*/ 1786 w 4630"/>
                  <a:gd name="T55" fmla="*/ 4077 h 4324"/>
                  <a:gd name="T56" fmla="*/ 1795 w 4630"/>
                  <a:gd name="T57" fmla="*/ 3384 h 4324"/>
                  <a:gd name="T58" fmla="*/ 1981 w 4630"/>
                  <a:gd name="T59" fmla="*/ 3127 h 4324"/>
                  <a:gd name="T60" fmla="*/ 2315 w 4630"/>
                  <a:gd name="T61" fmla="*/ 3194 h 4324"/>
                  <a:gd name="T62" fmla="*/ 2647 w 4630"/>
                  <a:gd name="T63" fmla="*/ 3127 h 4324"/>
                  <a:gd name="T64" fmla="*/ 2836 w 4630"/>
                  <a:gd name="T65" fmla="*/ 3385 h 4324"/>
                  <a:gd name="T66" fmla="*/ 2845 w 4630"/>
                  <a:gd name="T67" fmla="*/ 4077 h 4324"/>
                  <a:gd name="T68" fmla="*/ 3331 w 4630"/>
                  <a:gd name="T69" fmla="*/ 4324 h 4324"/>
                  <a:gd name="T70" fmla="*/ 3331 w 4630"/>
                  <a:gd name="T71" fmla="*/ 4324 h 4324"/>
                  <a:gd name="T72" fmla="*/ 3683 w 4630"/>
                  <a:gd name="T73" fmla="*/ 4209 h 4324"/>
                  <a:gd name="T74" fmla="*/ 3816 w 4630"/>
                  <a:gd name="T75" fmla="*/ 3371 h 4324"/>
                  <a:gd name="T76" fmla="*/ 3330 w 4630"/>
                  <a:gd name="T77" fmla="*/ 3124 h 4324"/>
                  <a:gd name="T78" fmla="*/ 3159 w 4630"/>
                  <a:gd name="T79" fmla="*/ 3149 h 4324"/>
                  <a:gd name="T80" fmla="*/ 2971 w 4630"/>
                  <a:gd name="T81" fmla="*/ 2893 h 4324"/>
                  <a:gd name="T82" fmla="*/ 3182 w 4630"/>
                  <a:gd name="T83" fmla="*/ 2327 h 4324"/>
                  <a:gd name="T84" fmla="*/ 3179 w 4630"/>
                  <a:gd name="T85" fmla="*/ 2257 h 4324"/>
                  <a:gd name="T86" fmla="*/ 3481 w 4630"/>
                  <a:gd name="T87" fmla="*/ 2159 h 4324"/>
                  <a:gd name="T88" fmla="*/ 3957 w 4630"/>
                  <a:gd name="T89" fmla="*/ 2394 h 4324"/>
                  <a:gd name="T90" fmla="*/ 3957 w 4630"/>
                  <a:gd name="T91" fmla="*/ 2394 h 4324"/>
                  <a:gd name="T92" fmla="*/ 4143 w 4630"/>
                  <a:gd name="T93" fmla="*/ 2364 h 4324"/>
                  <a:gd name="T94" fmla="*/ 4528 w 4630"/>
                  <a:gd name="T95" fmla="*/ 1608 h 4324"/>
                  <a:gd name="T96" fmla="*/ 3958 w 4630"/>
                  <a:gd name="T97" fmla="*/ 1193 h 4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30" h="4324">
                    <a:moveTo>
                      <a:pt x="3958" y="1193"/>
                    </a:moveTo>
                    <a:cubicBezTo>
                      <a:pt x="3895" y="1193"/>
                      <a:pt x="3832" y="1203"/>
                      <a:pt x="3772" y="1223"/>
                    </a:cubicBezTo>
                    <a:cubicBezTo>
                      <a:pt x="3524" y="1304"/>
                      <a:pt x="3364" y="1531"/>
                      <a:pt x="3358" y="1778"/>
                    </a:cubicBezTo>
                    <a:lnTo>
                      <a:pt x="3055" y="1876"/>
                    </a:lnTo>
                    <a:cubicBezTo>
                      <a:pt x="2936" y="1682"/>
                      <a:pt x="2743" y="1538"/>
                      <a:pt x="2515" y="1484"/>
                    </a:cubicBezTo>
                    <a:lnTo>
                      <a:pt x="2515" y="1166"/>
                    </a:lnTo>
                    <a:cubicBezTo>
                      <a:pt x="2748" y="1083"/>
                      <a:pt x="2915" y="861"/>
                      <a:pt x="2915" y="600"/>
                    </a:cubicBezTo>
                    <a:cubicBezTo>
                      <a:pt x="2915" y="270"/>
                      <a:pt x="2646" y="0"/>
                      <a:pt x="2315" y="0"/>
                    </a:cubicBezTo>
                    <a:cubicBezTo>
                      <a:pt x="1984" y="0"/>
                      <a:pt x="1715" y="270"/>
                      <a:pt x="1715" y="600"/>
                    </a:cubicBezTo>
                    <a:cubicBezTo>
                      <a:pt x="1715" y="861"/>
                      <a:pt x="1882" y="1083"/>
                      <a:pt x="2115" y="1166"/>
                    </a:cubicBezTo>
                    <a:lnTo>
                      <a:pt x="2115" y="1484"/>
                    </a:lnTo>
                    <a:cubicBezTo>
                      <a:pt x="1887" y="1538"/>
                      <a:pt x="1694" y="1682"/>
                      <a:pt x="1575" y="1877"/>
                    </a:cubicBezTo>
                    <a:lnTo>
                      <a:pt x="1273" y="1778"/>
                    </a:lnTo>
                    <a:cubicBezTo>
                      <a:pt x="1266" y="1531"/>
                      <a:pt x="1107" y="1304"/>
                      <a:pt x="858" y="1223"/>
                    </a:cubicBezTo>
                    <a:cubicBezTo>
                      <a:pt x="798" y="1203"/>
                      <a:pt x="736" y="1193"/>
                      <a:pt x="673" y="1193"/>
                    </a:cubicBezTo>
                    <a:cubicBezTo>
                      <a:pt x="412" y="1193"/>
                      <a:pt x="183" y="1360"/>
                      <a:pt x="102" y="1608"/>
                    </a:cubicBezTo>
                    <a:cubicBezTo>
                      <a:pt x="0" y="1923"/>
                      <a:pt x="173" y="2262"/>
                      <a:pt x="488" y="2364"/>
                    </a:cubicBezTo>
                    <a:cubicBezTo>
                      <a:pt x="548" y="2384"/>
                      <a:pt x="610" y="2394"/>
                      <a:pt x="673" y="2394"/>
                    </a:cubicBezTo>
                    <a:cubicBezTo>
                      <a:pt x="864" y="2394"/>
                      <a:pt x="1038" y="2304"/>
                      <a:pt x="1149" y="2159"/>
                    </a:cubicBezTo>
                    <a:lnTo>
                      <a:pt x="1452" y="2258"/>
                    </a:lnTo>
                    <a:cubicBezTo>
                      <a:pt x="1450" y="2281"/>
                      <a:pt x="1449" y="2304"/>
                      <a:pt x="1449" y="2327"/>
                    </a:cubicBezTo>
                    <a:cubicBezTo>
                      <a:pt x="1449" y="2542"/>
                      <a:pt x="1528" y="2740"/>
                      <a:pt x="1658" y="2891"/>
                    </a:cubicBezTo>
                    <a:lnTo>
                      <a:pt x="1471" y="3149"/>
                    </a:lnTo>
                    <a:cubicBezTo>
                      <a:pt x="1416" y="3132"/>
                      <a:pt x="1359" y="3124"/>
                      <a:pt x="1301" y="3124"/>
                    </a:cubicBezTo>
                    <a:cubicBezTo>
                      <a:pt x="1109" y="3124"/>
                      <a:pt x="927" y="3216"/>
                      <a:pt x="815" y="3371"/>
                    </a:cubicBezTo>
                    <a:cubicBezTo>
                      <a:pt x="620" y="3639"/>
                      <a:pt x="680" y="4015"/>
                      <a:pt x="948" y="4209"/>
                    </a:cubicBezTo>
                    <a:cubicBezTo>
                      <a:pt x="1051" y="4284"/>
                      <a:pt x="1173" y="4324"/>
                      <a:pt x="1300" y="4324"/>
                    </a:cubicBezTo>
                    <a:cubicBezTo>
                      <a:pt x="1492" y="4324"/>
                      <a:pt x="1673" y="4232"/>
                      <a:pt x="1786" y="4077"/>
                    </a:cubicBezTo>
                    <a:cubicBezTo>
                      <a:pt x="1939" y="3866"/>
                      <a:pt x="1934" y="3588"/>
                      <a:pt x="1795" y="3384"/>
                    </a:cubicBezTo>
                    <a:lnTo>
                      <a:pt x="1981" y="3127"/>
                    </a:lnTo>
                    <a:cubicBezTo>
                      <a:pt x="2084" y="3170"/>
                      <a:pt x="2197" y="3194"/>
                      <a:pt x="2315" y="3194"/>
                    </a:cubicBezTo>
                    <a:cubicBezTo>
                      <a:pt x="2433" y="3194"/>
                      <a:pt x="2545" y="3170"/>
                      <a:pt x="2647" y="3127"/>
                    </a:cubicBezTo>
                    <a:lnTo>
                      <a:pt x="2836" y="3385"/>
                    </a:lnTo>
                    <a:cubicBezTo>
                      <a:pt x="2696" y="3588"/>
                      <a:pt x="2692" y="3866"/>
                      <a:pt x="2845" y="4077"/>
                    </a:cubicBezTo>
                    <a:cubicBezTo>
                      <a:pt x="2957" y="4232"/>
                      <a:pt x="3139" y="4324"/>
                      <a:pt x="3331" y="4324"/>
                    </a:cubicBezTo>
                    <a:lnTo>
                      <a:pt x="3331" y="4324"/>
                    </a:lnTo>
                    <a:cubicBezTo>
                      <a:pt x="3458" y="4324"/>
                      <a:pt x="3580" y="4284"/>
                      <a:pt x="3683" y="4209"/>
                    </a:cubicBezTo>
                    <a:cubicBezTo>
                      <a:pt x="3951" y="4015"/>
                      <a:pt x="4010" y="3639"/>
                      <a:pt x="3816" y="3371"/>
                    </a:cubicBezTo>
                    <a:cubicBezTo>
                      <a:pt x="3703" y="3216"/>
                      <a:pt x="3522" y="3124"/>
                      <a:pt x="3330" y="3124"/>
                    </a:cubicBezTo>
                    <a:cubicBezTo>
                      <a:pt x="3271" y="3124"/>
                      <a:pt x="3214" y="3133"/>
                      <a:pt x="3159" y="3149"/>
                    </a:cubicBezTo>
                    <a:lnTo>
                      <a:pt x="2971" y="2893"/>
                    </a:lnTo>
                    <a:cubicBezTo>
                      <a:pt x="3102" y="2741"/>
                      <a:pt x="3182" y="2543"/>
                      <a:pt x="3182" y="2327"/>
                    </a:cubicBezTo>
                    <a:cubicBezTo>
                      <a:pt x="3182" y="2303"/>
                      <a:pt x="3181" y="2280"/>
                      <a:pt x="3179" y="2257"/>
                    </a:cubicBezTo>
                    <a:lnTo>
                      <a:pt x="3481" y="2159"/>
                    </a:lnTo>
                    <a:cubicBezTo>
                      <a:pt x="3592" y="2304"/>
                      <a:pt x="3766" y="2394"/>
                      <a:pt x="3957" y="2394"/>
                    </a:cubicBezTo>
                    <a:lnTo>
                      <a:pt x="3957" y="2394"/>
                    </a:lnTo>
                    <a:cubicBezTo>
                      <a:pt x="4020" y="2394"/>
                      <a:pt x="4083" y="2384"/>
                      <a:pt x="4143" y="2364"/>
                    </a:cubicBezTo>
                    <a:cubicBezTo>
                      <a:pt x="4458" y="2262"/>
                      <a:pt x="4630" y="1923"/>
                      <a:pt x="4528" y="1608"/>
                    </a:cubicBezTo>
                    <a:cubicBezTo>
                      <a:pt x="4447" y="1360"/>
                      <a:pt x="4218" y="1193"/>
                      <a:pt x="3958" y="1193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defTabSz="2286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500"/>
              </a:p>
            </p:txBody>
          </p:sp>
        </p:grpSp>
        <p:grpSp>
          <p:nvGrpSpPr>
            <p:cNvPr id="10" name="ïślïdê">
              <a:extLst>
                <a:ext uri="{FF2B5EF4-FFF2-40B4-BE49-F238E27FC236}">
                  <a16:creationId xmlns:a16="http://schemas.microsoft.com/office/drawing/2014/main" id="{D571DA9E-A17E-48CD-A253-59977B5933ED}"/>
                </a:ext>
              </a:extLst>
            </p:cNvPr>
            <p:cNvGrpSpPr/>
            <p:nvPr/>
          </p:nvGrpSpPr>
          <p:grpSpPr>
            <a:xfrm>
              <a:off x="7120338" y="4744380"/>
              <a:ext cx="742792" cy="742790"/>
              <a:chOff x="683975" y="1866715"/>
              <a:chExt cx="577851" cy="577851"/>
            </a:xfrm>
          </p:grpSpPr>
          <p:sp>
            <p:nvSpPr>
              <p:cNvPr id="19" name="íṣļîḍe">
                <a:extLst>
                  <a:ext uri="{FF2B5EF4-FFF2-40B4-BE49-F238E27FC236}">
                    <a16:creationId xmlns:a16="http://schemas.microsoft.com/office/drawing/2014/main" id="{48A1D156-05F9-4E5B-B834-15B56CC0F0A5}"/>
                  </a:ext>
                </a:extLst>
              </p:cNvPr>
              <p:cNvSpPr/>
              <p:nvPr/>
            </p:nvSpPr>
            <p:spPr>
              <a:xfrm>
                <a:off x="683975" y="1866715"/>
                <a:ext cx="577851" cy="57785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38100" cap="flat">
                <a:solidFill>
                  <a:schemeClr val="bg1"/>
                </a:solidFill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lvl="0" algn="ctr">
                  <a:defRPr sz="3200"/>
                </a:pPr>
                <a:endParaRPr sz="1600"/>
              </a:p>
            </p:txBody>
          </p:sp>
          <p:sp>
            <p:nvSpPr>
              <p:cNvPr id="20" name="íṧļîdé">
                <a:extLst>
                  <a:ext uri="{FF2B5EF4-FFF2-40B4-BE49-F238E27FC236}">
                    <a16:creationId xmlns:a16="http://schemas.microsoft.com/office/drawing/2014/main" id="{CB3755C9-1BA3-4FD4-850A-0D7CBB53DD70}"/>
                  </a:ext>
                </a:extLst>
              </p:cNvPr>
              <p:cNvSpPr/>
              <p:nvPr/>
            </p:nvSpPr>
            <p:spPr>
              <a:xfrm>
                <a:off x="831997" y="2024253"/>
                <a:ext cx="281804" cy="262772"/>
              </a:xfrm>
              <a:custGeom>
                <a:avLst/>
                <a:gdLst>
                  <a:gd name="T0" fmla="*/ 3958 w 4630"/>
                  <a:gd name="T1" fmla="*/ 1193 h 4324"/>
                  <a:gd name="T2" fmla="*/ 3772 w 4630"/>
                  <a:gd name="T3" fmla="*/ 1223 h 4324"/>
                  <a:gd name="T4" fmla="*/ 3358 w 4630"/>
                  <a:gd name="T5" fmla="*/ 1778 h 4324"/>
                  <a:gd name="T6" fmla="*/ 3055 w 4630"/>
                  <a:gd name="T7" fmla="*/ 1876 h 4324"/>
                  <a:gd name="T8" fmla="*/ 2515 w 4630"/>
                  <a:gd name="T9" fmla="*/ 1484 h 4324"/>
                  <a:gd name="T10" fmla="*/ 2515 w 4630"/>
                  <a:gd name="T11" fmla="*/ 1166 h 4324"/>
                  <a:gd name="T12" fmla="*/ 2915 w 4630"/>
                  <a:gd name="T13" fmla="*/ 600 h 4324"/>
                  <a:gd name="T14" fmla="*/ 2315 w 4630"/>
                  <a:gd name="T15" fmla="*/ 0 h 4324"/>
                  <a:gd name="T16" fmla="*/ 1715 w 4630"/>
                  <a:gd name="T17" fmla="*/ 600 h 4324"/>
                  <a:gd name="T18" fmla="*/ 2115 w 4630"/>
                  <a:gd name="T19" fmla="*/ 1166 h 4324"/>
                  <a:gd name="T20" fmla="*/ 2115 w 4630"/>
                  <a:gd name="T21" fmla="*/ 1484 h 4324"/>
                  <a:gd name="T22" fmla="*/ 1575 w 4630"/>
                  <a:gd name="T23" fmla="*/ 1877 h 4324"/>
                  <a:gd name="T24" fmla="*/ 1273 w 4630"/>
                  <a:gd name="T25" fmla="*/ 1778 h 4324"/>
                  <a:gd name="T26" fmla="*/ 858 w 4630"/>
                  <a:gd name="T27" fmla="*/ 1223 h 4324"/>
                  <a:gd name="T28" fmla="*/ 673 w 4630"/>
                  <a:gd name="T29" fmla="*/ 1193 h 4324"/>
                  <a:gd name="T30" fmla="*/ 102 w 4630"/>
                  <a:gd name="T31" fmla="*/ 1608 h 4324"/>
                  <a:gd name="T32" fmla="*/ 488 w 4630"/>
                  <a:gd name="T33" fmla="*/ 2364 h 4324"/>
                  <a:gd name="T34" fmla="*/ 673 w 4630"/>
                  <a:gd name="T35" fmla="*/ 2394 h 4324"/>
                  <a:gd name="T36" fmla="*/ 1149 w 4630"/>
                  <a:gd name="T37" fmla="*/ 2159 h 4324"/>
                  <a:gd name="T38" fmla="*/ 1452 w 4630"/>
                  <a:gd name="T39" fmla="*/ 2258 h 4324"/>
                  <a:gd name="T40" fmla="*/ 1449 w 4630"/>
                  <a:gd name="T41" fmla="*/ 2327 h 4324"/>
                  <a:gd name="T42" fmla="*/ 1658 w 4630"/>
                  <a:gd name="T43" fmla="*/ 2891 h 4324"/>
                  <a:gd name="T44" fmla="*/ 1471 w 4630"/>
                  <a:gd name="T45" fmla="*/ 3149 h 4324"/>
                  <a:gd name="T46" fmla="*/ 1301 w 4630"/>
                  <a:gd name="T47" fmla="*/ 3124 h 4324"/>
                  <a:gd name="T48" fmla="*/ 815 w 4630"/>
                  <a:gd name="T49" fmla="*/ 3371 h 4324"/>
                  <a:gd name="T50" fmla="*/ 948 w 4630"/>
                  <a:gd name="T51" fmla="*/ 4209 h 4324"/>
                  <a:gd name="T52" fmla="*/ 1300 w 4630"/>
                  <a:gd name="T53" fmla="*/ 4324 h 4324"/>
                  <a:gd name="T54" fmla="*/ 1786 w 4630"/>
                  <a:gd name="T55" fmla="*/ 4077 h 4324"/>
                  <a:gd name="T56" fmla="*/ 1795 w 4630"/>
                  <a:gd name="T57" fmla="*/ 3384 h 4324"/>
                  <a:gd name="T58" fmla="*/ 1981 w 4630"/>
                  <a:gd name="T59" fmla="*/ 3127 h 4324"/>
                  <a:gd name="T60" fmla="*/ 2315 w 4630"/>
                  <a:gd name="T61" fmla="*/ 3194 h 4324"/>
                  <a:gd name="T62" fmla="*/ 2647 w 4630"/>
                  <a:gd name="T63" fmla="*/ 3127 h 4324"/>
                  <a:gd name="T64" fmla="*/ 2836 w 4630"/>
                  <a:gd name="T65" fmla="*/ 3385 h 4324"/>
                  <a:gd name="T66" fmla="*/ 2845 w 4630"/>
                  <a:gd name="T67" fmla="*/ 4077 h 4324"/>
                  <a:gd name="T68" fmla="*/ 3331 w 4630"/>
                  <a:gd name="T69" fmla="*/ 4324 h 4324"/>
                  <a:gd name="T70" fmla="*/ 3331 w 4630"/>
                  <a:gd name="T71" fmla="*/ 4324 h 4324"/>
                  <a:gd name="T72" fmla="*/ 3683 w 4630"/>
                  <a:gd name="T73" fmla="*/ 4209 h 4324"/>
                  <a:gd name="T74" fmla="*/ 3816 w 4630"/>
                  <a:gd name="T75" fmla="*/ 3371 h 4324"/>
                  <a:gd name="T76" fmla="*/ 3330 w 4630"/>
                  <a:gd name="T77" fmla="*/ 3124 h 4324"/>
                  <a:gd name="T78" fmla="*/ 3159 w 4630"/>
                  <a:gd name="T79" fmla="*/ 3149 h 4324"/>
                  <a:gd name="T80" fmla="*/ 2971 w 4630"/>
                  <a:gd name="T81" fmla="*/ 2893 h 4324"/>
                  <a:gd name="T82" fmla="*/ 3182 w 4630"/>
                  <a:gd name="T83" fmla="*/ 2327 h 4324"/>
                  <a:gd name="T84" fmla="*/ 3179 w 4630"/>
                  <a:gd name="T85" fmla="*/ 2257 h 4324"/>
                  <a:gd name="T86" fmla="*/ 3481 w 4630"/>
                  <a:gd name="T87" fmla="*/ 2159 h 4324"/>
                  <a:gd name="T88" fmla="*/ 3957 w 4630"/>
                  <a:gd name="T89" fmla="*/ 2394 h 4324"/>
                  <a:gd name="T90" fmla="*/ 3957 w 4630"/>
                  <a:gd name="T91" fmla="*/ 2394 h 4324"/>
                  <a:gd name="T92" fmla="*/ 4143 w 4630"/>
                  <a:gd name="T93" fmla="*/ 2364 h 4324"/>
                  <a:gd name="T94" fmla="*/ 4528 w 4630"/>
                  <a:gd name="T95" fmla="*/ 1608 h 4324"/>
                  <a:gd name="T96" fmla="*/ 3958 w 4630"/>
                  <a:gd name="T97" fmla="*/ 1193 h 4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30" h="4324">
                    <a:moveTo>
                      <a:pt x="3958" y="1193"/>
                    </a:moveTo>
                    <a:cubicBezTo>
                      <a:pt x="3895" y="1193"/>
                      <a:pt x="3832" y="1203"/>
                      <a:pt x="3772" y="1223"/>
                    </a:cubicBezTo>
                    <a:cubicBezTo>
                      <a:pt x="3524" y="1304"/>
                      <a:pt x="3364" y="1531"/>
                      <a:pt x="3358" y="1778"/>
                    </a:cubicBezTo>
                    <a:lnTo>
                      <a:pt x="3055" y="1876"/>
                    </a:lnTo>
                    <a:cubicBezTo>
                      <a:pt x="2936" y="1682"/>
                      <a:pt x="2743" y="1538"/>
                      <a:pt x="2515" y="1484"/>
                    </a:cubicBezTo>
                    <a:lnTo>
                      <a:pt x="2515" y="1166"/>
                    </a:lnTo>
                    <a:cubicBezTo>
                      <a:pt x="2748" y="1083"/>
                      <a:pt x="2915" y="861"/>
                      <a:pt x="2915" y="600"/>
                    </a:cubicBezTo>
                    <a:cubicBezTo>
                      <a:pt x="2915" y="270"/>
                      <a:pt x="2646" y="0"/>
                      <a:pt x="2315" y="0"/>
                    </a:cubicBezTo>
                    <a:cubicBezTo>
                      <a:pt x="1984" y="0"/>
                      <a:pt x="1715" y="270"/>
                      <a:pt x="1715" y="600"/>
                    </a:cubicBezTo>
                    <a:cubicBezTo>
                      <a:pt x="1715" y="861"/>
                      <a:pt x="1882" y="1083"/>
                      <a:pt x="2115" y="1166"/>
                    </a:cubicBezTo>
                    <a:lnTo>
                      <a:pt x="2115" y="1484"/>
                    </a:lnTo>
                    <a:cubicBezTo>
                      <a:pt x="1887" y="1538"/>
                      <a:pt x="1694" y="1682"/>
                      <a:pt x="1575" y="1877"/>
                    </a:cubicBezTo>
                    <a:lnTo>
                      <a:pt x="1273" y="1778"/>
                    </a:lnTo>
                    <a:cubicBezTo>
                      <a:pt x="1266" y="1531"/>
                      <a:pt x="1107" y="1304"/>
                      <a:pt x="858" y="1223"/>
                    </a:cubicBezTo>
                    <a:cubicBezTo>
                      <a:pt x="798" y="1203"/>
                      <a:pt x="736" y="1193"/>
                      <a:pt x="673" y="1193"/>
                    </a:cubicBezTo>
                    <a:cubicBezTo>
                      <a:pt x="412" y="1193"/>
                      <a:pt x="183" y="1360"/>
                      <a:pt x="102" y="1608"/>
                    </a:cubicBezTo>
                    <a:cubicBezTo>
                      <a:pt x="0" y="1923"/>
                      <a:pt x="173" y="2262"/>
                      <a:pt x="488" y="2364"/>
                    </a:cubicBezTo>
                    <a:cubicBezTo>
                      <a:pt x="548" y="2384"/>
                      <a:pt x="610" y="2394"/>
                      <a:pt x="673" y="2394"/>
                    </a:cubicBezTo>
                    <a:cubicBezTo>
                      <a:pt x="864" y="2394"/>
                      <a:pt x="1038" y="2304"/>
                      <a:pt x="1149" y="2159"/>
                    </a:cubicBezTo>
                    <a:lnTo>
                      <a:pt x="1452" y="2258"/>
                    </a:lnTo>
                    <a:cubicBezTo>
                      <a:pt x="1450" y="2281"/>
                      <a:pt x="1449" y="2304"/>
                      <a:pt x="1449" y="2327"/>
                    </a:cubicBezTo>
                    <a:cubicBezTo>
                      <a:pt x="1449" y="2542"/>
                      <a:pt x="1528" y="2740"/>
                      <a:pt x="1658" y="2891"/>
                    </a:cubicBezTo>
                    <a:lnTo>
                      <a:pt x="1471" y="3149"/>
                    </a:lnTo>
                    <a:cubicBezTo>
                      <a:pt x="1416" y="3132"/>
                      <a:pt x="1359" y="3124"/>
                      <a:pt x="1301" y="3124"/>
                    </a:cubicBezTo>
                    <a:cubicBezTo>
                      <a:pt x="1109" y="3124"/>
                      <a:pt x="927" y="3216"/>
                      <a:pt x="815" y="3371"/>
                    </a:cubicBezTo>
                    <a:cubicBezTo>
                      <a:pt x="620" y="3639"/>
                      <a:pt x="680" y="4015"/>
                      <a:pt x="948" y="4209"/>
                    </a:cubicBezTo>
                    <a:cubicBezTo>
                      <a:pt x="1051" y="4284"/>
                      <a:pt x="1173" y="4324"/>
                      <a:pt x="1300" y="4324"/>
                    </a:cubicBezTo>
                    <a:cubicBezTo>
                      <a:pt x="1492" y="4324"/>
                      <a:pt x="1673" y="4232"/>
                      <a:pt x="1786" y="4077"/>
                    </a:cubicBezTo>
                    <a:cubicBezTo>
                      <a:pt x="1939" y="3866"/>
                      <a:pt x="1934" y="3588"/>
                      <a:pt x="1795" y="3384"/>
                    </a:cubicBezTo>
                    <a:lnTo>
                      <a:pt x="1981" y="3127"/>
                    </a:lnTo>
                    <a:cubicBezTo>
                      <a:pt x="2084" y="3170"/>
                      <a:pt x="2197" y="3194"/>
                      <a:pt x="2315" y="3194"/>
                    </a:cubicBezTo>
                    <a:cubicBezTo>
                      <a:pt x="2433" y="3194"/>
                      <a:pt x="2545" y="3170"/>
                      <a:pt x="2647" y="3127"/>
                    </a:cubicBezTo>
                    <a:lnTo>
                      <a:pt x="2836" y="3385"/>
                    </a:lnTo>
                    <a:cubicBezTo>
                      <a:pt x="2696" y="3588"/>
                      <a:pt x="2692" y="3866"/>
                      <a:pt x="2845" y="4077"/>
                    </a:cubicBezTo>
                    <a:cubicBezTo>
                      <a:pt x="2957" y="4232"/>
                      <a:pt x="3139" y="4324"/>
                      <a:pt x="3331" y="4324"/>
                    </a:cubicBezTo>
                    <a:lnTo>
                      <a:pt x="3331" y="4324"/>
                    </a:lnTo>
                    <a:cubicBezTo>
                      <a:pt x="3458" y="4324"/>
                      <a:pt x="3580" y="4284"/>
                      <a:pt x="3683" y="4209"/>
                    </a:cubicBezTo>
                    <a:cubicBezTo>
                      <a:pt x="3951" y="4015"/>
                      <a:pt x="4010" y="3639"/>
                      <a:pt x="3816" y="3371"/>
                    </a:cubicBezTo>
                    <a:cubicBezTo>
                      <a:pt x="3703" y="3216"/>
                      <a:pt x="3522" y="3124"/>
                      <a:pt x="3330" y="3124"/>
                    </a:cubicBezTo>
                    <a:cubicBezTo>
                      <a:pt x="3271" y="3124"/>
                      <a:pt x="3214" y="3133"/>
                      <a:pt x="3159" y="3149"/>
                    </a:cubicBezTo>
                    <a:lnTo>
                      <a:pt x="2971" y="2893"/>
                    </a:lnTo>
                    <a:cubicBezTo>
                      <a:pt x="3102" y="2741"/>
                      <a:pt x="3182" y="2543"/>
                      <a:pt x="3182" y="2327"/>
                    </a:cubicBezTo>
                    <a:cubicBezTo>
                      <a:pt x="3182" y="2303"/>
                      <a:pt x="3181" y="2280"/>
                      <a:pt x="3179" y="2257"/>
                    </a:cubicBezTo>
                    <a:lnTo>
                      <a:pt x="3481" y="2159"/>
                    </a:lnTo>
                    <a:cubicBezTo>
                      <a:pt x="3592" y="2304"/>
                      <a:pt x="3766" y="2394"/>
                      <a:pt x="3957" y="2394"/>
                    </a:cubicBezTo>
                    <a:lnTo>
                      <a:pt x="3957" y="2394"/>
                    </a:lnTo>
                    <a:cubicBezTo>
                      <a:pt x="4020" y="2394"/>
                      <a:pt x="4083" y="2384"/>
                      <a:pt x="4143" y="2364"/>
                    </a:cubicBezTo>
                    <a:cubicBezTo>
                      <a:pt x="4458" y="2262"/>
                      <a:pt x="4630" y="1923"/>
                      <a:pt x="4528" y="1608"/>
                    </a:cubicBezTo>
                    <a:cubicBezTo>
                      <a:pt x="4447" y="1360"/>
                      <a:pt x="4218" y="1193"/>
                      <a:pt x="3958" y="1193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defTabSz="2286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500"/>
              </a:p>
            </p:txBody>
          </p:sp>
        </p:grpSp>
        <p:sp>
          <p:nvSpPr>
            <p:cNvPr id="12" name="iṡ1îḓè">
              <a:extLst>
                <a:ext uri="{FF2B5EF4-FFF2-40B4-BE49-F238E27FC236}">
                  <a16:creationId xmlns:a16="http://schemas.microsoft.com/office/drawing/2014/main" id="{A152CA87-C1BD-4B22-81A1-1EE34E581C87}"/>
                </a:ext>
              </a:extLst>
            </p:cNvPr>
            <p:cNvSpPr txBox="1"/>
            <p:nvPr/>
          </p:nvSpPr>
          <p:spPr bwMode="auto">
            <a:xfrm>
              <a:off x="-1549834" y="1910327"/>
              <a:ext cx="3622790" cy="3968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endParaRPr lang="zh-TW" altLang="en-US" b="1" dirty="0"/>
            </a:p>
            <a:p>
              <a:pPr>
                <a:spcBef>
                  <a:spcPct val="0"/>
                </a:spcBef>
              </a:pPr>
              <a:endParaRPr lang="zh-TW" altLang="en-US" sz="2000" b="1" dirty="0"/>
            </a:p>
            <a:p>
              <a:pPr>
                <a:spcBef>
                  <a:spcPct val="0"/>
                </a:spcBef>
              </a:pPr>
              <a:r>
                <a:rPr lang="zh-TW" altLang="en-US" sz="2800" b="1" dirty="0"/>
                <a:t>中研院的附近很多植物，</a:t>
              </a:r>
              <a:endParaRPr lang="en-US" altLang="zh-TW" sz="2800" b="1" dirty="0"/>
            </a:p>
            <a:p>
              <a:pPr>
                <a:spcBef>
                  <a:spcPct val="0"/>
                </a:spcBef>
              </a:pPr>
              <a:r>
                <a:rPr lang="en-US" altLang="zh-TW" sz="2800" b="1" dirty="0"/>
                <a:t>	</a:t>
              </a:r>
              <a:r>
                <a:rPr lang="zh-TW" altLang="en-US" sz="2800" b="1" dirty="0"/>
                <a:t>裡面也有展覽不同植物</a:t>
              </a:r>
            </a:p>
            <a:p>
              <a:pPr>
                <a:spcBef>
                  <a:spcPct val="0"/>
                </a:spcBef>
              </a:pPr>
              <a:endParaRPr lang="en-US" altLang="zh-TW" b="1" dirty="0"/>
            </a:p>
            <a:p>
              <a:pPr>
                <a:spcBef>
                  <a:spcPct val="0"/>
                </a:spcBef>
              </a:pPr>
              <a:endParaRPr lang="zh-TW" altLang="en-US" b="1" dirty="0"/>
            </a:p>
            <a:p>
              <a:pPr>
                <a:spcBef>
                  <a:spcPct val="0"/>
                </a:spcBef>
              </a:pPr>
              <a:r>
                <a:rPr lang="zh-TW" altLang="en-US" sz="2400" b="1" dirty="0"/>
                <a:t>建議</a:t>
              </a:r>
              <a:r>
                <a:rPr lang="zh-TW" altLang="en-US" b="1" dirty="0"/>
                <a:t>：</a:t>
              </a:r>
              <a:r>
                <a:rPr lang="zh-TW" altLang="en-US" sz="2000" b="1" dirty="0"/>
                <a:t>考慮擺放</a:t>
              </a:r>
              <a:r>
                <a:rPr lang="zh-TW" altLang="en-US" sz="2000" b="1" dirty="0">
                  <a:solidFill>
                    <a:srgbClr val="FF0000"/>
                  </a:solidFill>
                </a:rPr>
                <a:t>小盆栽</a:t>
              </a:r>
              <a:r>
                <a:rPr lang="zh-TW" altLang="en-US" sz="2000" b="1" dirty="0"/>
                <a:t>作裝飾，</a:t>
              </a:r>
              <a:endParaRPr lang="en-US" altLang="zh-TW" sz="2000" b="1" dirty="0"/>
            </a:p>
            <a:p>
              <a:pPr>
                <a:spcBef>
                  <a:spcPct val="0"/>
                </a:spcBef>
              </a:pPr>
              <a:r>
                <a:rPr lang="en-US" altLang="zh-TW" sz="2000" b="1" dirty="0"/>
                <a:t>	</a:t>
              </a:r>
              <a:r>
                <a:rPr lang="zh-TW" altLang="en-US" sz="2000" b="1" dirty="0"/>
                <a:t>除了比較不會惹來太多蚊蟲，</a:t>
              </a:r>
              <a:endParaRPr lang="en-US" altLang="zh-TW" sz="2000" b="1" dirty="0"/>
            </a:p>
            <a:p>
              <a:pPr>
                <a:spcBef>
                  <a:spcPct val="0"/>
                </a:spcBef>
              </a:pPr>
              <a:r>
                <a:rPr lang="en-US" altLang="zh-TW" sz="2000" b="1" dirty="0"/>
                <a:t>	</a:t>
              </a:r>
              <a:r>
                <a:rPr lang="zh-TW" altLang="en-US" sz="2000" b="1" dirty="0"/>
                <a:t>在綠化的環境裡會讓人感到更放鬆自在。</a:t>
              </a:r>
            </a:p>
          </p:txBody>
        </p:sp>
      </p:grpSp>
      <p:pic>
        <p:nvPicPr>
          <p:cNvPr id="27" name="Google Shape;67;p15">
            <a:extLst>
              <a:ext uri="{FF2B5EF4-FFF2-40B4-BE49-F238E27FC236}">
                <a16:creationId xmlns:a16="http://schemas.microsoft.com/office/drawing/2014/main" id="{30A55943-F251-4677-B0D2-0A323DC9F4A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9452" y="622108"/>
            <a:ext cx="3446774" cy="2585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68;p15">
            <a:extLst>
              <a:ext uri="{FF2B5EF4-FFF2-40B4-BE49-F238E27FC236}">
                <a16:creationId xmlns:a16="http://schemas.microsoft.com/office/drawing/2014/main" id="{95F8E345-9C14-492C-9177-A6D4217DD22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32839" y="3680584"/>
            <a:ext cx="3446774" cy="25850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77934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>
            <a:extLst>
              <a:ext uri="{FF2B5EF4-FFF2-40B4-BE49-F238E27FC236}">
                <a16:creationId xmlns:a16="http://schemas.microsoft.com/office/drawing/2014/main" id="{6A1FF4B7-F358-498E-9FCD-A480902FA050}"/>
              </a:ext>
            </a:extLst>
          </p:cNvPr>
          <p:cNvSpPr/>
          <p:nvPr/>
        </p:nvSpPr>
        <p:spPr>
          <a:xfrm rot="16200000">
            <a:off x="1751440" y="-567167"/>
            <a:ext cx="505865" cy="26688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5A56F34-943B-4203-B6C6-2FF6C3A5B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bg1"/>
                </a:solidFill>
              </a:rPr>
              <a:t>其他方面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B63A2D2-E6C5-4CE4-A15B-9264951B8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 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FFCBCB-07DC-4797-82F6-3E2F323BD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52</a:t>
            </a:fld>
            <a:endParaRPr lang="zh-CN" altLang="en-US"/>
          </a:p>
        </p:txBody>
      </p:sp>
      <p:grpSp>
        <p:nvGrpSpPr>
          <p:cNvPr id="5" name="3724d6cb-7aae-4159-9dc1-33fa08816bbc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BDBC59A7-0DDA-47C9-AF75-02E4CA99DD29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436090" y="467139"/>
            <a:ext cx="11621565" cy="5706362"/>
            <a:chOff x="-1953911" y="976511"/>
            <a:chExt cx="10699160" cy="5253447"/>
          </a:xfrm>
        </p:grpSpPr>
        <p:grpSp>
          <p:nvGrpSpPr>
            <p:cNvPr id="7" name="ïṩḻidé">
              <a:extLst>
                <a:ext uri="{FF2B5EF4-FFF2-40B4-BE49-F238E27FC236}">
                  <a16:creationId xmlns:a16="http://schemas.microsoft.com/office/drawing/2014/main" id="{EB23CA2B-84C2-4D14-A166-319C11E97505}"/>
                </a:ext>
              </a:extLst>
            </p:cNvPr>
            <p:cNvGrpSpPr/>
            <p:nvPr/>
          </p:nvGrpSpPr>
          <p:grpSpPr>
            <a:xfrm>
              <a:off x="4295934" y="1538935"/>
              <a:ext cx="742792" cy="742790"/>
              <a:chOff x="683975" y="1866715"/>
              <a:chExt cx="577851" cy="577851"/>
            </a:xfrm>
          </p:grpSpPr>
          <p:sp>
            <p:nvSpPr>
              <p:cNvPr id="25" name="íṣḻíḍe">
                <a:extLst>
                  <a:ext uri="{FF2B5EF4-FFF2-40B4-BE49-F238E27FC236}">
                    <a16:creationId xmlns:a16="http://schemas.microsoft.com/office/drawing/2014/main" id="{35C96573-4A64-4627-A974-0188F399AACF}"/>
                  </a:ext>
                </a:extLst>
              </p:cNvPr>
              <p:cNvSpPr/>
              <p:nvPr/>
            </p:nvSpPr>
            <p:spPr>
              <a:xfrm>
                <a:off x="683975" y="1866715"/>
                <a:ext cx="577851" cy="57785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38100" cap="flat">
                <a:solidFill>
                  <a:schemeClr val="bg1"/>
                </a:solidFill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lvl="0" algn="ctr">
                  <a:defRPr sz="3200"/>
                </a:pPr>
                <a:endParaRPr sz="1600"/>
              </a:p>
            </p:txBody>
          </p:sp>
          <p:sp>
            <p:nvSpPr>
              <p:cNvPr id="26" name="íSľïḋê">
                <a:extLst>
                  <a:ext uri="{FF2B5EF4-FFF2-40B4-BE49-F238E27FC236}">
                    <a16:creationId xmlns:a16="http://schemas.microsoft.com/office/drawing/2014/main" id="{F15E253A-6B0E-48E3-AF1D-95D38F12C642}"/>
                  </a:ext>
                </a:extLst>
              </p:cNvPr>
              <p:cNvSpPr/>
              <p:nvPr/>
            </p:nvSpPr>
            <p:spPr>
              <a:xfrm>
                <a:off x="831997" y="2024253"/>
                <a:ext cx="281804" cy="262772"/>
              </a:xfrm>
              <a:custGeom>
                <a:avLst/>
                <a:gdLst>
                  <a:gd name="T0" fmla="*/ 3958 w 4630"/>
                  <a:gd name="T1" fmla="*/ 1193 h 4324"/>
                  <a:gd name="T2" fmla="*/ 3772 w 4630"/>
                  <a:gd name="T3" fmla="*/ 1223 h 4324"/>
                  <a:gd name="T4" fmla="*/ 3358 w 4630"/>
                  <a:gd name="T5" fmla="*/ 1778 h 4324"/>
                  <a:gd name="T6" fmla="*/ 3055 w 4630"/>
                  <a:gd name="T7" fmla="*/ 1876 h 4324"/>
                  <a:gd name="T8" fmla="*/ 2515 w 4630"/>
                  <a:gd name="T9" fmla="*/ 1484 h 4324"/>
                  <a:gd name="T10" fmla="*/ 2515 w 4630"/>
                  <a:gd name="T11" fmla="*/ 1166 h 4324"/>
                  <a:gd name="T12" fmla="*/ 2915 w 4630"/>
                  <a:gd name="T13" fmla="*/ 600 h 4324"/>
                  <a:gd name="T14" fmla="*/ 2315 w 4630"/>
                  <a:gd name="T15" fmla="*/ 0 h 4324"/>
                  <a:gd name="T16" fmla="*/ 1715 w 4630"/>
                  <a:gd name="T17" fmla="*/ 600 h 4324"/>
                  <a:gd name="T18" fmla="*/ 2115 w 4630"/>
                  <a:gd name="T19" fmla="*/ 1166 h 4324"/>
                  <a:gd name="T20" fmla="*/ 2115 w 4630"/>
                  <a:gd name="T21" fmla="*/ 1484 h 4324"/>
                  <a:gd name="T22" fmla="*/ 1575 w 4630"/>
                  <a:gd name="T23" fmla="*/ 1877 h 4324"/>
                  <a:gd name="T24" fmla="*/ 1273 w 4630"/>
                  <a:gd name="T25" fmla="*/ 1778 h 4324"/>
                  <a:gd name="T26" fmla="*/ 858 w 4630"/>
                  <a:gd name="T27" fmla="*/ 1223 h 4324"/>
                  <a:gd name="T28" fmla="*/ 673 w 4630"/>
                  <a:gd name="T29" fmla="*/ 1193 h 4324"/>
                  <a:gd name="T30" fmla="*/ 102 w 4630"/>
                  <a:gd name="T31" fmla="*/ 1608 h 4324"/>
                  <a:gd name="T32" fmla="*/ 488 w 4630"/>
                  <a:gd name="T33" fmla="*/ 2364 h 4324"/>
                  <a:gd name="T34" fmla="*/ 673 w 4630"/>
                  <a:gd name="T35" fmla="*/ 2394 h 4324"/>
                  <a:gd name="T36" fmla="*/ 1149 w 4630"/>
                  <a:gd name="T37" fmla="*/ 2159 h 4324"/>
                  <a:gd name="T38" fmla="*/ 1452 w 4630"/>
                  <a:gd name="T39" fmla="*/ 2258 h 4324"/>
                  <a:gd name="T40" fmla="*/ 1449 w 4630"/>
                  <a:gd name="T41" fmla="*/ 2327 h 4324"/>
                  <a:gd name="T42" fmla="*/ 1658 w 4630"/>
                  <a:gd name="T43" fmla="*/ 2891 h 4324"/>
                  <a:gd name="T44" fmla="*/ 1471 w 4630"/>
                  <a:gd name="T45" fmla="*/ 3149 h 4324"/>
                  <a:gd name="T46" fmla="*/ 1301 w 4630"/>
                  <a:gd name="T47" fmla="*/ 3124 h 4324"/>
                  <a:gd name="T48" fmla="*/ 815 w 4630"/>
                  <a:gd name="T49" fmla="*/ 3371 h 4324"/>
                  <a:gd name="T50" fmla="*/ 948 w 4630"/>
                  <a:gd name="T51" fmla="*/ 4209 h 4324"/>
                  <a:gd name="T52" fmla="*/ 1300 w 4630"/>
                  <a:gd name="T53" fmla="*/ 4324 h 4324"/>
                  <a:gd name="T54" fmla="*/ 1786 w 4630"/>
                  <a:gd name="T55" fmla="*/ 4077 h 4324"/>
                  <a:gd name="T56" fmla="*/ 1795 w 4630"/>
                  <a:gd name="T57" fmla="*/ 3384 h 4324"/>
                  <a:gd name="T58" fmla="*/ 1981 w 4630"/>
                  <a:gd name="T59" fmla="*/ 3127 h 4324"/>
                  <a:gd name="T60" fmla="*/ 2315 w 4630"/>
                  <a:gd name="T61" fmla="*/ 3194 h 4324"/>
                  <a:gd name="T62" fmla="*/ 2647 w 4630"/>
                  <a:gd name="T63" fmla="*/ 3127 h 4324"/>
                  <a:gd name="T64" fmla="*/ 2836 w 4630"/>
                  <a:gd name="T65" fmla="*/ 3385 h 4324"/>
                  <a:gd name="T66" fmla="*/ 2845 w 4630"/>
                  <a:gd name="T67" fmla="*/ 4077 h 4324"/>
                  <a:gd name="T68" fmla="*/ 3331 w 4630"/>
                  <a:gd name="T69" fmla="*/ 4324 h 4324"/>
                  <a:gd name="T70" fmla="*/ 3331 w 4630"/>
                  <a:gd name="T71" fmla="*/ 4324 h 4324"/>
                  <a:gd name="T72" fmla="*/ 3683 w 4630"/>
                  <a:gd name="T73" fmla="*/ 4209 h 4324"/>
                  <a:gd name="T74" fmla="*/ 3816 w 4630"/>
                  <a:gd name="T75" fmla="*/ 3371 h 4324"/>
                  <a:gd name="T76" fmla="*/ 3330 w 4630"/>
                  <a:gd name="T77" fmla="*/ 3124 h 4324"/>
                  <a:gd name="T78" fmla="*/ 3159 w 4630"/>
                  <a:gd name="T79" fmla="*/ 3149 h 4324"/>
                  <a:gd name="T80" fmla="*/ 2971 w 4630"/>
                  <a:gd name="T81" fmla="*/ 2893 h 4324"/>
                  <a:gd name="T82" fmla="*/ 3182 w 4630"/>
                  <a:gd name="T83" fmla="*/ 2327 h 4324"/>
                  <a:gd name="T84" fmla="*/ 3179 w 4630"/>
                  <a:gd name="T85" fmla="*/ 2257 h 4324"/>
                  <a:gd name="T86" fmla="*/ 3481 w 4630"/>
                  <a:gd name="T87" fmla="*/ 2159 h 4324"/>
                  <a:gd name="T88" fmla="*/ 3957 w 4630"/>
                  <a:gd name="T89" fmla="*/ 2394 h 4324"/>
                  <a:gd name="T90" fmla="*/ 3957 w 4630"/>
                  <a:gd name="T91" fmla="*/ 2394 h 4324"/>
                  <a:gd name="T92" fmla="*/ 4143 w 4630"/>
                  <a:gd name="T93" fmla="*/ 2364 h 4324"/>
                  <a:gd name="T94" fmla="*/ 4528 w 4630"/>
                  <a:gd name="T95" fmla="*/ 1608 h 4324"/>
                  <a:gd name="T96" fmla="*/ 3958 w 4630"/>
                  <a:gd name="T97" fmla="*/ 1193 h 4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30" h="4324">
                    <a:moveTo>
                      <a:pt x="3958" y="1193"/>
                    </a:moveTo>
                    <a:cubicBezTo>
                      <a:pt x="3895" y="1193"/>
                      <a:pt x="3832" y="1203"/>
                      <a:pt x="3772" y="1223"/>
                    </a:cubicBezTo>
                    <a:cubicBezTo>
                      <a:pt x="3524" y="1304"/>
                      <a:pt x="3364" y="1531"/>
                      <a:pt x="3358" y="1778"/>
                    </a:cubicBezTo>
                    <a:lnTo>
                      <a:pt x="3055" y="1876"/>
                    </a:lnTo>
                    <a:cubicBezTo>
                      <a:pt x="2936" y="1682"/>
                      <a:pt x="2743" y="1538"/>
                      <a:pt x="2515" y="1484"/>
                    </a:cubicBezTo>
                    <a:lnTo>
                      <a:pt x="2515" y="1166"/>
                    </a:lnTo>
                    <a:cubicBezTo>
                      <a:pt x="2748" y="1083"/>
                      <a:pt x="2915" y="861"/>
                      <a:pt x="2915" y="600"/>
                    </a:cubicBezTo>
                    <a:cubicBezTo>
                      <a:pt x="2915" y="270"/>
                      <a:pt x="2646" y="0"/>
                      <a:pt x="2315" y="0"/>
                    </a:cubicBezTo>
                    <a:cubicBezTo>
                      <a:pt x="1984" y="0"/>
                      <a:pt x="1715" y="270"/>
                      <a:pt x="1715" y="600"/>
                    </a:cubicBezTo>
                    <a:cubicBezTo>
                      <a:pt x="1715" y="861"/>
                      <a:pt x="1882" y="1083"/>
                      <a:pt x="2115" y="1166"/>
                    </a:cubicBezTo>
                    <a:lnTo>
                      <a:pt x="2115" y="1484"/>
                    </a:lnTo>
                    <a:cubicBezTo>
                      <a:pt x="1887" y="1538"/>
                      <a:pt x="1694" y="1682"/>
                      <a:pt x="1575" y="1877"/>
                    </a:cubicBezTo>
                    <a:lnTo>
                      <a:pt x="1273" y="1778"/>
                    </a:lnTo>
                    <a:cubicBezTo>
                      <a:pt x="1266" y="1531"/>
                      <a:pt x="1107" y="1304"/>
                      <a:pt x="858" y="1223"/>
                    </a:cubicBezTo>
                    <a:cubicBezTo>
                      <a:pt x="798" y="1203"/>
                      <a:pt x="736" y="1193"/>
                      <a:pt x="673" y="1193"/>
                    </a:cubicBezTo>
                    <a:cubicBezTo>
                      <a:pt x="412" y="1193"/>
                      <a:pt x="183" y="1360"/>
                      <a:pt x="102" y="1608"/>
                    </a:cubicBezTo>
                    <a:cubicBezTo>
                      <a:pt x="0" y="1923"/>
                      <a:pt x="173" y="2262"/>
                      <a:pt x="488" y="2364"/>
                    </a:cubicBezTo>
                    <a:cubicBezTo>
                      <a:pt x="548" y="2384"/>
                      <a:pt x="610" y="2394"/>
                      <a:pt x="673" y="2394"/>
                    </a:cubicBezTo>
                    <a:cubicBezTo>
                      <a:pt x="864" y="2394"/>
                      <a:pt x="1038" y="2304"/>
                      <a:pt x="1149" y="2159"/>
                    </a:cubicBezTo>
                    <a:lnTo>
                      <a:pt x="1452" y="2258"/>
                    </a:lnTo>
                    <a:cubicBezTo>
                      <a:pt x="1450" y="2281"/>
                      <a:pt x="1449" y="2304"/>
                      <a:pt x="1449" y="2327"/>
                    </a:cubicBezTo>
                    <a:cubicBezTo>
                      <a:pt x="1449" y="2542"/>
                      <a:pt x="1528" y="2740"/>
                      <a:pt x="1658" y="2891"/>
                    </a:cubicBezTo>
                    <a:lnTo>
                      <a:pt x="1471" y="3149"/>
                    </a:lnTo>
                    <a:cubicBezTo>
                      <a:pt x="1416" y="3132"/>
                      <a:pt x="1359" y="3124"/>
                      <a:pt x="1301" y="3124"/>
                    </a:cubicBezTo>
                    <a:cubicBezTo>
                      <a:pt x="1109" y="3124"/>
                      <a:pt x="927" y="3216"/>
                      <a:pt x="815" y="3371"/>
                    </a:cubicBezTo>
                    <a:cubicBezTo>
                      <a:pt x="620" y="3639"/>
                      <a:pt x="680" y="4015"/>
                      <a:pt x="948" y="4209"/>
                    </a:cubicBezTo>
                    <a:cubicBezTo>
                      <a:pt x="1051" y="4284"/>
                      <a:pt x="1173" y="4324"/>
                      <a:pt x="1300" y="4324"/>
                    </a:cubicBezTo>
                    <a:cubicBezTo>
                      <a:pt x="1492" y="4324"/>
                      <a:pt x="1673" y="4232"/>
                      <a:pt x="1786" y="4077"/>
                    </a:cubicBezTo>
                    <a:cubicBezTo>
                      <a:pt x="1939" y="3866"/>
                      <a:pt x="1934" y="3588"/>
                      <a:pt x="1795" y="3384"/>
                    </a:cubicBezTo>
                    <a:lnTo>
                      <a:pt x="1981" y="3127"/>
                    </a:lnTo>
                    <a:cubicBezTo>
                      <a:pt x="2084" y="3170"/>
                      <a:pt x="2197" y="3194"/>
                      <a:pt x="2315" y="3194"/>
                    </a:cubicBezTo>
                    <a:cubicBezTo>
                      <a:pt x="2433" y="3194"/>
                      <a:pt x="2545" y="3170"/>
                      <a:pt x="2647" y="3127"/>
                    </a:cubicBezTo>
                    <a:lnTo>
                      <a:pt x="2836" y="3385"/>
                    </a:lnTo>
                    <a:cubicBezTo>
                      <a:pt x="2696" y="3588"/>
                      <a:pt x="2692" y="3866"/>
                      <a:pt x="2845" y="4077"/>
                    </a:cubicBezTo>
                    <a:cubicBezTo>
                      <a:pt x="2957" y="4232"/>
                      <a:pt x="3139" y="4324"/>
                      <a:pt x="3331" y="4324"/>
                    </a:cubicBezTo>
                    <a:lnTo>
                      <a:pt x="3331" y="4324"/>
                    </a:lnTo>
                    <a:cubicBezTo>
                      <a:pt x="3458" y="4324"/>
                      <a:pt x="3580" y="4284"/>
                      <a:pt x="3683" y="4209"/>
                    </a:cubicBezTo>
                    <a:cubicBezTo>
                      <a:pt x="3951" y="4015"/>
                      <a:pt x="4010" y="3639"/>
                      <a:pt x="3816" y="3371"/>
                    </a:cubicBezTo>
                    <a:cubicBezTo>
                      <a:pt x="3703" y="3216"/>
                      <a:pt x="3522" y="3124"/>
                      <a:pt x="3330" y="3124"/>
                    </a:cubicBezTo>
                    <a:cubicBezTo>
                      <a:pt x="3271" y="3124"/>
                      <a:pt x="3214" y="3133"/>
                      <a:pt x="3159" y="3149"/>
                    </a:cubicBezTo>
                    <a:lnTo>
                      <a:pt x="2971" y="2893"/>
                    </a:lnTo>
                    <a:cubicBezTo>
                      <a:pt x="3102" y="2741"/>
                      <a:pt x="3182" y="2543"/>
                      <a:pt x="3182" y="2327"/>
                    </a:cubicBezTo>
                    <a:cubicBezTo>
                      <a:pt x="3182" y="2303"/>
                      <a:pt x="3181" y="2280"/>
                      <a:pt x="3179" y="2257"/>
                    </a:cubicBezTo>
                    <a:lnTo>
                      <a:pt x="3481" y="2159"/>
                    </a:lnTo>
                    <a:cubicBezTo>
                      <a:pt x="3592" y="2304"/>
                      <a:pt x="3766" y="2394"/>
                      <a:pt x="3957" y="2394"/>
                    </a:cubicBezTo>
                    <a:lnTo>
                      <a:pt x="3957" y="2394"/>
                    </a:lnTo>
                    <a:cubicBezTo>
                      <a:pt x="4020" y="2394"/>
                      <a:pt x="4083" y="2384"/>
                      <a:pt x="4143" y="2364"/>
                    </a:cubicBezTo>
                    <a:cubicBezTo>
                      <a:pt x="4458" y="2262"/>
                      <a:pt x="4630" y="1923"/>
                      <a:pt x="4528" y="1608"/>
                    </a:cubicBezTo>
                    <a:cubicBezTo>
                      <a:pt x="4447" y="1360"/>
                      <a:pt x="4218" y="1193"/>
                      <a:pt x="3958" y="1193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defTabSz="2286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500"/>
              </a:p>
            </p:txBody>
          </p:sp>
        </p:grpSp>
        <p:grpSp>
          <p:nvGrpSpPr>
            <p:cNvPr id="8" name="î$ḷíďê">
              <a:extLst>
                <a:ext uri="{FF2B5EF4-FFF2-40B4-BE49-F238E27FC236}">
                  <a16:creationId xmlns:a16="http://schemas.microsoft.com/office/drawing/2014/main" id="{8C9F5948-07DF-4C19-81C4-8371AAB930EC}"/>
                </a:ext>
              </a:extLst>
            </p:cNvPr>
            <p:cNvGrpSpPr/>
            <p:nvPr/>
          </p:nvGrpSpPr>
          <p:grpSpPr>
            <a:xfrm>
              <a:off x="7120338" y="1538935"/>
              <a:ext cx="742792" cy="742790"/>
              <a:chOff x="683975" y="1866715"/>
              <a:chExt cx="577851" cy="577851"/>
            </a:xfrm>
          </p:grpSpPr>
          <p:sp>
            <p:nvSpPr>
              <p:cNvPr id="23" name="i$1ïḑe">
                <a:extLst>
                  <a:ext uri="{FF2B5EF4-FFF2-40B4-BE49-F238E27FC236}">
                    <a16:creationId xmlns:a16="http://schemas.microsoft.com/office/drawing/2014/main" id="{7987F4EC-9562-4827-B3A1-59AA8FF5AA18}"/>
                  </a:ext>
                </a:extLst>
              </p:cNvPr>
              <p:cNvSpPr/>
              <p:nvPr/>
            </p:nvSpPr>
            <p:spPr>
              <a:xfrm>
                <a:off x="683975" y="1866715"/>
                <a:ext cx="577851" cy="57785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38100" cap="flat">
                <a:solidFill>
                  <a:schemeClr val="bg1"/>
                </a:solidFill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lvl="0" algn="ctr">
                  <a:defRPr sz="3200"/>
                </a:pPr>
                <a:endParaRPr sz="1600"/>
              </a:p>
            </p:txBody>
          </p:sp>
          <p:sp>
            <p:nvSpPr>
              <p:cNvPr id="24" name="iṩ1ïḑè">
                <a:extLst>
                  <a:ext uri="{FF2B5EF4-FFF2-40B4-BE49-F238E27FC236}">
                    <a16:creationId xmlns:a16="http://schemas.microsoft.com/office/drawing/2014/main" id="{70C0D297-98DB-459F-A3CD-4994E02D72BD}"/>
                  </a:ext>
                </a:extLst>
              </p:cNvPr>
              <p:cNvSpPr/>
              <p:nvPr/>
            </p:nvSpPr>
            <p:spPr>
              <a:xfrm>
                <a:off x="831997" y="2024253"/>
                <a:ext cx="281804" cy="262772"/>
              </a:xfrm>
              <a:custGeom>
                <a:avLst/>
                <a:gdLst>
                  <a:gd name="T0" fmla="*/ 3958 w 4630"/>
                  <a:gd name="T1" fmla="*/ 1193 h 4324"/>
                  <a:gd name="T2" fmla="*/ 3772 w 4630"/>
                  <a:gd name="T3" fmla="*/ 1223 h 4324"/>
                  <a:gd name="T4" fmla="*/ 3358 w 4630"/>
                  <a:gd name="T5" fmla="*/ 1778 h 4324"/>
                  <a:gd name="T6" fmla="*/ 3055 w 4630"/>
                  <a:gd name="T7" fmla="*/ 1876 h 4324"/>
                  <a:gd name="T8" fmla="*/ 2515 w 4630"/>
                  <a:gd name="T9" fmla="*/ 1484 h 4324"/>
                  <a:gd name="T10" fmla="*/ 2515 w 4630"/>
                  <a:gd name="T11" fmla="*/ 1166 h 4324"/>
                  <a:gd name="T12" fmla="*/ 2915 w 4630"/>
                  <a:gd name="T13" fmla="*/ 600 h 4324"/>
                  <a:gd name="T14" fmla="*/ 2315 w 4630"/>
                  <a:gd name="T15" fmla="*/ 0 h 4324"/>
                  <a:gd name="T16" fmla="*/ 1715 w 4630"/>
                  <a:gd name="T17" fmla="*/ 600 h 4324"/>
                  <a:gd name="T18" fmla="*/ 2115 w 4630"/>
                  <a:gd name="T19" fmla="*/ 1166 h 4324"/>
                  <a:gd name="T20" fmla="*/ 2115 w 4630"/>
                  <a:gd name="T21" fmla="*/ 1484 h 4324"/>
                  <a:gd name="T22" fmla="*/ 1575 w 4630"/>
                  <a:gd name="T23" fmla="*/ 1877 h 4324"/>
                  <a:gd name="T24" fmla="*/ 1273 w 4630"/>
                  <a:gd name="T25" fmla="*/ 1778 h 4324"/>
                  <a:gd name="T26" fmla="*/ 858 w 4630"/>
                  <a:gd name="T27" fmla="*/ 1223 h 4324"/>
                  <a:gd name="T28" fmla="*/ 673 w 4630"/>
                  <a:gd name="T29" fmla="*/ 1193 h 4324"/>
                  <a:gd name="T30" fmla="*/ 102 w 4630"/>
                  <a:gd name="T31" fmla="*/ 1608 h 4324"/>
                  <a:gd name="T32" fmla="*/ 488 w 4630"/>
                  <a:gd name="T33" fmla="*/ 2364 h 4324"/>
                  <a:gd name="T34" fmla="*/ 673 w 4630"/>
                  <a:gd name="T35" fmla="*/ 2394 h 4324"/>
                  <a:gd name="T36" fmla="*/ 1149 w 4630"/>
                  <a:gd name="T37" fmla="*/ 2159 h 4324"/>
                  <a:gd name="T38" fmla="*/ 1452 w 4630"/>
                  <a:gd name="T39" fmla="*/ 2258 h 4324"/>
                  <a:gd name="T40" fmla="*/ 1449 w 4630"/>
                  <a:gd name="T41" fmla="*/ 2327 h 4324"/>
                  <a:gd name="T42" fmla="*/ 1658 w 4630"/>
                  <a:gd name="T43" fmla="*/ 2891 h 4324"/>
                  <a:gd name="T44" fmla="*/ 1471 w 4630"/>
                  <a:gd name="T45" fmla="*/ 3149 h 4324"/>
                  <a:gd name="T46" fmla="*/ 1301 w 4630"/>
                  <a:gd name="T47" fmla="*/ 3124 h 4324"/>
                  <a:gd name="T48" fmla="*/ 815 w 4630"/>
                  <a:gd name="T49" fmla="*/ 3371 h 4324"/>
                  <a:gd name="T50" fmla="*/ 948 w 4630"/>
                  <a:gd name="T51" fmla="*/ 4209 h 4324"/>
                  <a:gd name="T52" fmla="*/ 1300 w 4630"/>
                  <a:gd name="T53" fmla="*/ 4324 h 4324"/>
                  <a:gd name="T54" fmla="*/ 1786 w 4630"/>
                  <a:gd name="T55" fmla="*/ 4077 h 4324"/>
                  <a:gd name="T56" fmla="*/ 1795 w 4630"/>
                  <a:gd name="T57" fmla="*/ 3384 h 4324"/>
                  <a:gd name="T58" fmla="*/ 1981 w 4630"/>
                  <a:gd name="T59" fmla="*/ 3127 h 4324"/>
                  <a:gd name="T60" fmla="*/ 2315 w 4630"/>
                  <a:gd name="T61" fmla="*/ 3194 h 4324"/>
                  <a:gd name="T62" fmla="*/ 2647 w 4630"/>
                  <a:gd name="T63" fmla="*/ 3127 h 4324"/>
                  <a:gd name="T64" fmla="*/ 2836 w 4630"/>
                  <a:gd name="T65" fmla="*/ 3385 h 4324"/>
                  <a:gd name="T66" fmla="*/ 2845 w 4630"/>
                  <a:gd name="T67" fmla="*/ 4077 h 4324"/>
                  <a:gd name="T68" fmla="*/ 3331 w 4630"/>
                  <a:gd name="T69" fmla="*/ 4324 h 4324"/>
                  <a:gd name="T70" fmla="*/ 3331 w 4630"/>
                  <a:gd name="T71" fmla="*/ 4324 h 4324"/>
                  <a:gd name="T72" fmla="*/ 3683 w 4630"/>
                  <a:gd name="T73" fmla="*/ 4209 h 4324"/>
                  <a:gd name="T74" fmla="*/ 3816 w 4630"/>
                  <a:gd name="T75" fmla="*/ 3371 h 4324"/>
                  <a:gd name="T76" fmla="*/ 3330 w 4630"/>
                  <a:gd name="T77" fmla="*/ 3124 h 4324"/>
                  <a:gd name="T78" fmla="*/ 3159 w 4630"/>
                  <a:gd name="T79" fmla="*/ 3149 h 4324"/>
                  <a:gd name="T80" fmla="*/ 2971 w 4630"/>
                  <a:gd name="T81" fmla="*/ 2893 h 4324"/>
                  <a:gd name="T82" fmla="*/ 3182 w 4630"/>
                  <a:gd name="T83" fmla="*/ 2327 h 4324"/>
                  <a:gd name="T84" fmla="*/ 3179 w 4630"/>
                  <a:gd name="T85" fmla="*/ 2257 h 4324"/>
                  <a:gd name="T86" fmla="*/ 3481 w 4630"/>
                  <a:gd name="T87" fmla="*/ 2159 h 4324"/>
                  <a:gd name="T88" fmla="*/ 3957 w 4630"/>
                  <a:gd name="T89" fmla="*/ 2394 h 4324"/>
                  <a:gd name="T90" fmla="*/ 3957 w 4630"/>
                  <a:gd name="T91" fmla="*/ 2394 h 4324"/>
                  <a:gd name="T92" fmla="*/ 4143 w 4630"/>
                  <a:gd name="T93" fmla="*/ 2364 h 4324"/>
                  <a:gd name="T94" fmla="*/ 4528 w 4630"/>
                  <a:gd name="T95" fmla="*/ 1608 h 4324"/>
                  <a:gd name="T96" fmla="*/ 3958 w 4630"/>
                  <a:gd name="T97" fmla="*/ 1193 h 4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30" h="4324">
                    <a:moveTo>
                      <a:pt x="3958" y="1193"/>
                    </a:moveTo>
                    <a:cubicBezTo>
                      <a:pt x="3895" y="1193"/>
                      <a:pt x="3832" y="1203"/>
                      <a:pt x="3772" y="1223"/>
                    </a:cubicBezTo>
                    <a:cubicBezTo>
                      <a:pt x="3524" y="1304"/>
                      <a:pt x="3364" y="1531"/>
                      <a:pt x="3358" y="1778"/>
                    </a:cubicBezTo>
                    <a:lnTo>
                      <a:pt x="3055" y="1876"/>
                    </a:lnTo>
                    <a:cubicBezTo>
                      <a:pt x="2936" y="1682"/>
                      <a:pt x="2743" y="1538"/>
                      <a:pt x="2515" y="1484"/>
                    </a:cubicBezTo>
                    <a:lnTo>
                      <a:pt x="2515" y="1166"/>
                    </a:lnTo>
                    <a:cubicBezTo>
                      <a:pt x="2748" y="1083"/>
                      <a:pt x="2915" y="861"/>
                      <a:pt x="2915" y="600"/>
                    </a:cubicBezTo>
                    <a:cubicBezTo>
                      <a:pt x="2915" y="270"/>
                      <a:pt x="2646" y="0"/>
                      <a:pt x="2315" y="0"/>
                    </a:cubicBezTo>
                    <a:cubicBezTo>
                      <a:pt x="1984" y="0"/>
                      <a:pt x="1715" y="270"/>
                      <a:pt x="1715" y="600"/>
                    </a:cubicBezTo>
                    <a:cubicBezTo>
                      <a:pt x="1715" y="861"/>
                      <a:pt x="1882" y="1083"/>
                      <a:pt x="2115" y="1166"/>
                    </a:cubicBezTo>
                    <a:lnTo>
                      <a:pt x="2115" y="1484"/>
                    </a:lnTo>
                    <a:cubicBezTo>
                      <a:pt x="1887" y="1538"/>
                      <a:pt x="1694" y="1682"/>
                      <a:pt x="1575" y="1877"/>
                    </a:cubicBezTo>
                    <a:lnTo>
                      <a:pt x="1273" y="1778"/>
                    </a:lnTo>
                    <a:cubicBezTo>
                      <a:pt x="1266" y="1531"/>
                      <a:pt x="1107" y="1304"/>
                      <a:pt x="858" y="1223"/>
                    </a:cubicBezTo>
                    <a:cubicBezTo>
                      <a:pt x="798" y="1203"/>
                      <a:pt x="736" y="1193"/>
                      <a:pt x="673" y="1193"/>
                    </a:cubicBezTo>
                    <a:cubicBezTo>
                      <a:pt x="412" y="1193"/>
                      <a:pt x="183" y="1360"/>
                      <a:pt x="102" y="1608"/>
                    </a:cubicBezTo>
                    <a:cubicBezTo>
                      <a:pt x="0" y="1923"/>
                      <a:pt x="173" y="2262"/>
                      <a:pt x="488" y="2364"/>
                    </a:cubicBezTo>
                    <a:cubicBezTo>
                      <a:pt x="548" y="2384"/>
                      <a:pt x="610" y="2394"/>
                      <a:pt x="673" y="2394"/>
                    </a:cubicBezTo>
                    <a:cubicBezTo>
                      <a:pt x="864" y="2394"/>
                      <a:pt x="1038" y="2304"/>
                      <a:pt x="1149" y="2159"/>
                    </a:cubicBezTo>
                    <a:lnTo>
                      <a:pt x="1452" y="2258"/>
                    </a:lnTo>
                    <a:cubicBezTo>
                      <a:pt x="1450" y="2281"/>
                      <a:pt x="1449" y="2304"/>
                      <a:pt x="1449" y="2327"/>
                    </a:cubicBezTo>
                    <a:cubicBezTo>
                      <a:pt x="1449" y="2542"/>
                      <a:pt x="1528" y="2740"/>
                      <a:pt x="1658" y="2891"/>
                    </a:cubicBezTo>
                    <a:lnTo>
                      <a:pt x="1471" y="3149"/>
                    </a:lnTo>
                    <a:cubicBezTo>
                      <a:pt x="1416" y="3132"/>
                      <a:pt x="1359" y="3124"/>
                      <a:pt x="1301" y="3124"/>
                    </a:cubicBezTo>
                    <a:cubicBezTo>
                      <a:pt x="1109" y="3124"/>
                      <a:pt x="927" y="3216"/>
                      <a:pt x="815" y="3371"/>
                    </a:cubicBezTo>
                    <a:cubicBezTo>
                      <a:pt x="620" y="3639"/>
                      <a:pt x="680" y="4015"/>
                      <a:pt x="948" y="4209"/>
                    </a:cubicBezTo>
                    <a:cubicBezTo>
                      <a:pt x="1051" y="4284"/>
                      <a:pt x="1173" y="4324"/>
                      <a:pt x="1300" y="4324"/>
                    </a:cubicBezTo>
                    <a:cubicBezTo>
                      <a:pt x="1492" y="4324"/>
                      <a:pt x="1673" y="4232"/>
                      <a:pt x="1786" y="4077"/>
                    </a:cubicBezTo>
                    <a:cubicBezTo>
                      <a:pt x="1939" y="3866"/>
                      <a:pt x="1934" y="3588"/>
                      <a:pt x="1795" y="3384"/>
                    </a:cubicBezTo>
                    <a:lnTo>
                      <a:pt x="1981" y="3127"/>
                    </a:lnTo>
                    <a:cubicBezTo>
                      <a:pt x="2084" y="3170"/>
                      <a:pt x="2197" y="3194"/>
                      <a:pt x="2315" y="3194"/>
                    </a:cubicBezTo>
                    <a:cubicBezTo>
                      <a:pt x="2433" y="3194"/>
                      <a:pt x="2545" y="3170"/>
                      <a:pt x="2647" y="3127"/>
                    </a:cubicBezTo>
                    <a:lnTo>
                      <a:pt x="2836" y="3385"/>
                    </a:lnTo>
                    <a:cubicBezTo>
                      <a:pt x="2696" y="3588"/>
                      <a:pt x="2692" y="3866"/>
                      <a:pt x="2845" y="4077"/>
                    </a:cubicBezTo>
                    <a:cubicBezTo>
                      <a:pt x="2957" y="4232"/>
                      <a:pt x="3139" y="4324"/>
                      <a:pt x="3331" y="4324"/>
                    </a:cubicBezTo>
                    <a:lnTo>
                      <a:pt x="3331" y="4324"/>
                    </a:lnTo>
                    <a:cubicBezTo>
                      <a:pt x="3458" y="4324"/>
                      <a:pt x="3580" y="4284"/>
                      <a:pt x="3683" y="4209"/>
                    </a:cubicBezTo>
                    <a:cubicBezTo>
                      <a:pt x="3951" y="4015"/>
                      <a:pt x="4010" y="3639"/>
                      <a:pt x="3816" y="3371"/>
                    </a:cubicBezTo>
                    <a:cubicBezTo>
                      <a:pt x="3703" y="3216"/>
                      <a:pt x="3522" y="3124"/>
                      <a:pt x="3330" y="3124"/>
                    </a:cubicBezTo>
                    <a:cubicBezTo>
                      <a:pt x="3271" y="3124"/>
                      <a:pt x="3214" y="3133"/>
                      <a:pt x="3159" y="3149"/>
                    </a:cubicBezTo>
                    <a:lnTo>
                      <a:pt x="2971" y="2893"/>
                    </a:lnTo>
                    <a:cubicBezTo>
                      <a:pt x="3102" y="2741"/>
                      <a:pt x="3182" y="2543"/>
                      <a:pt x="3182" y="2327"/>
                    </a:cubicBezTo>
                    <a:cubicBezTo>
                      <a:pt x="3182" y="2303"/>
                      <a:pt x="3181" y="2280"/>
                      <a:pt x="3179" y="2257"/>
                    </a:cubicBezTo>
                    <a:lnTo>
                      <a:pt x="3481" y="2159"/>
                    </a:lnTo>
                    <a:cubicBezTo>
                      <a:pt x="3592" y="2304"/>
                      <a:pt x="3766" y="2394"/>
                      <a:pt x="3957" y="2394"/>
                    </a:cubicBezTo>
                    <a:lnTo>
                      <a:pt x="3957" y="2394"/>
                    </a:lnTo>
                    <a:cubicBezTo>
                      <a:pt x="4020" y="2394"/>
                      <a:pt x="4083" y="2384"/>
                      <a:pt x="4143" y="2364"/>
                    </a:cubicBezTo>
                    <a:cubicBezTo>
                      <a:pt x="4458" y="2262"/>
                      <a:pt x="4630" y="1923"/>
                      <a:pt x="4528" y="1608"/>
                    </a:cubicBezTo>
                    <a:cubicBezTo>
                      <a:pt x="4447" y="1360"/>
                      <a:pt x="4218" y="1193"/>
                      <a:pt x="3958" y="1193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defTabSz="2286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500"/>
              </a:p>
            </p:txBody>
          </p:sp>
        </p:grpSp>
        <p:grpSp>
          <p:nvGrpSpPr>
            <p:cNvPr id="9" name="îsḻîḋé">
              <a:extLst>
                <a:ext uri="{FF2B5EF4-FFF2-40B4-BE49-F238E27FC236}">
                  <a16:creationId xmlns:a16="http://schemas.microsoft.com/office/drawing/2014/main" id="{ABCD8342-94B9-4042-B430-7A29B51F094C}"/>
                </a:ext>
              </a:extLst>
            </p:cNvPr>
            <p:cNvGrpSpPr/>
            <p:nvPr/>
          </p:nvGrpSpPr>
          <p:grpSpPr>
            <a:xfrm>
              <a:off x="3263011" y="5284666"/>
              <a:ext cx="742792" cy="742790"/>
              <a:chOff x="-119582" y="2287029"/>
              <a:chExt cx="577851" cy="577851"/>
            </a:xfrm>
          </p:grpSpPr>
          <p:sp>
            <p:nvSpPr>
              <p:cNvPr id="21" name="îşḻíďé">
                <a:extLst>
                  <a:ext uri="{FF2B5EF4-FFF2-40B4-BE49-F238E27FC236}">
                    <a16:creationId xmlns:a16="http://schemas.microsoft.com/office/drawing/2014/main" id="{9E442D21-8B5B-413B-B4D8-76589286EE26}"/>
                  </a:ext>
                </a:extLst>
              </p:cNvPr>
              <p:cNvSpPr/>
              <p:nvPr/>
            </p:nvSpPr>
            <p:spPr>
              <a:xfrm>
                <a:off x="-119582" y="2287029"/>
                <a:ext cx="577851" cy="57785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38100" cap="flat">
                <a:solidFill>
                  <a:schemeClr val="bg1"/>
                </a:solidFill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lvl="0" algn="ctr">
                  <a:defRPr sz="3200"/>
                </a:pPr>
                <a:endParaRPr sz="1600"/>
              </a:p>
            </p:txBody>
          </p:sp>
          <p:sp>
            <p:nvSpPr>
              <p:cNvPr id="22" name="ïṣ1îḋé">
                <a:extLst>
                  <a:ext uri="{FF2B5EF4-FFF2-40B4-BE49-F238E27FC236}">
                    <a16:creationId xmlns:a16="http://schemas.microsoft.com/office/drawing/2014/main" id="{06328593-4A89-4C00-A71D-12DD7C540928}"/>
                  </a:ext>
                </a:extLst>
              </p:cNvPr>
              <p:cNvSpPr/>
              <p:nvPr/>
            </p:nvSpPr>
            <p:spPr>
              <a:xfrm>
                <a:off x="28438" y="2444565"/>
                <a:ext cx="281804" cy="262772"/>
              </a:xfrm>
              <a:custGeom>
                <a:avLst/>
                <a:gdLst>
                  <a:gd name="T0" fmla="*/ 3958 w 4630"/>
                  <a:gd name="T1" fmla="*/ 1193 h 4324"/>
                  <a:gd name="T2" fmla="*/ 3772 w 4630"/>
                  <a:gd name="T3" fmla="*/ 1223 h 4324"/>
                  <a:gd name="T4" fmla="*/ 3358 w 4630"/>
                  <a:gd name="T5" fmla="*/ 1778 h 4324"/>
                  <a:gd name="T6" fmla="*/ 3055 w 4630"/>
                  <a:gd name="T7" fmla="*/ 1876 h 4324"/>
                  <a:gd name="T8" fmla="*/ 2515 w 4630"/>
                  <a:gd name="T9" fmla="*/ 1484 h 4324"/>
                  <a:gd name="T10" fmla="*/ 2515 w 4630"/>
                  <a:gd name="T11" fmla="*/ 1166 h 4324"/>
                  <a:gd name="T12" fmla="*/ 2915 w 4630"/>
                  <a:gd name="T13" fmla="*/ 600 h 4324"/>
                  <a:gd name="T14" fmla="*/ 2315 w 4630"/>
                  <a:gd name="T15" fmla="*/ 0 h 4324"/>
                  <a:gd name="T16" fmla="*/ 1715 w 4630"/>
                  <a:gd name="T17" fmla="*/ 600 h 4324"/>
                  <a:gd name="T18" fmla="*/ 2115 w 4630"/>
                  <a:gd name="T19" fmla="*/ 1166 h 4324"/>
                  <a:gd name="T20" fmla="*/ 2115 w 4630"/>
                  <a:gd name="T21" fmla="*/ 1484 h 4324"/>
                  <a:gd name="T22" fmla="*/ 1575 w 4630"/>
                  <a:gd name="T23" fmla="*/ 1877 h 4324"/>
                  <a:gd name="T24" fmla="*/ 1273 w 4630"/>
                  <a:gd name="T25" fmla="*/ 1778 h 4324"/>
                  <a:gd name="T26" fmla="*/ 858 w 4630"/>
                  <a:gd name="T27" fmla="*/ 1223 h 4324"/>
                  <a:gd name="T28" fmla="*/ 673 w 4630"/>
                  <a:gd name="T29" fmla="*/ 1193 h 4324"/>
                  <a:gd name="T30" fmla="*/ 102 w 4630"/>
                  <a:gd name="T31" fmla="*/ 1608 h 4324"/>
                  <a:gd name="T32" fmla="*/ 488 w 4630"/>
                  <a:gd name="T33" fmla="*/ 2364 h 4324"/>
                  <a:gd name="T34" fmla="*/ 673 w 4630"/>
                  <a:gd name="T35" fmla="*/ 2394 h 4324"/>
                  <a:gd name="T36" fmla="*/ 1149 w 4630"/>
                  <a:gd name="T37" fmla="*/ 2159 h 4324"/>
                  <a:gd name="T38" fmla="*/ 1452 w 4630"/>
                  <a:gd name="T39" fmla="*/ 2258 h 4324"/>
                  <a:gd name="T40" fmla="*/ 1449 w 4630"/>
                  <a:gd name="T41" fmla="*/ 2327 h 4324"/>
                  <a:gd name="T42" fmla="*/ 1658 w 4630"/>
                  <a:gd name="T43" fmla="*/ 2891 h 4324"/>
                  <a:gd name="T44" fmla="*/ 1471 w 4630"/>
                  <a:gd name="T45" fmla="*/ 3149 h 4324"/>
                  <a:gd name="T46" fmla="*/ 1301 w 4630"/>
                  <a:gd name="T47" fmla="*/ 3124 h 4324"/>
                  <a:gd name="T48" fmla="*/ 815 w 4630"/>
                  <a:gd name="T49" fmla="*/ 3371 h 4324"/>
                  <a:gd name="T50" fmla="*/ 948 w 4630"/>
                  <a:gd name="T51" fmla="*/ 4209 h 4324"/>
                  <a:gd name="T52" fmla="*/ 1300 w 4630"/>
                  <a:gd name="T53" fmla="*/ 4324 h 4324"/>
                  <a:gd name="T54" fmla="*/ 1786 w 4630"/>
                  <a:gd name="T55" fmla="*/ 4077 h 4324"/>
                  <a:gd name="T56" fmla="*/ 1795 w 4630"/>
                  <a:gd name="T57" fmla="*/ 3384 h 4324"/>
                  <a:gd name="T58" fmla="*/ 1981 w 4630"/>
                  <a:gd name="T59" fmla="*/ 3127 h 4324"/>
                  <a:gd name="T60" fmla="*/ 2315 w 4630"/>
                  <a:gd name="T61" fmla="*/ 3194 h 4324"/>
                  <a:gd name="T62" fmla="*/ 2647 w 4630"/>
                  <a:gd name="T63" fmla="*/ 3127 h 4324"/>
                  <a:gd name="T64" fmla="*/ 2836 w 4630"/>
                  <a:gd name="T65" fmla="*/ 3385 h 4324"/>
                  <a:gd name="T66" fmla="*/ 2845 w 4630"/>
                  <a:gd name="T67" fmla="*/ 4077 h 4324"/>
                  <a:gd name="T68" fmla="*/ 3331 w 4630"/>
                  <a:gd name="T69" fmla="*/ 4324 h 4324"/>
                  <a:gd name="T70" fmla="*/ 3331 w 4630"/>
                  <a:gd name="T71" fmla="*/ 4324 h 4324"/>
                  <a:gd name="T72" fmla="*/ 3683 w 4630"/>
                  <a:gd name="T73" fmla="*/ 4209 h 4324"/>
                  <a:gd name="T74" fmla="*/ 3816 w 4630"/>
                  <a:gd name="T75" fmla="*/ 3371 h 4324"/>
                  <a:gd name="T76" fmla="*/ 3330 w 4630"/>
                  <a:gd name="T77" fmla="*/ 3124 h 4324"/>
                  <a:gd name="T78" fmla="*/ 3159 w 4630"/>
                  <a:gd name="T79" fmla="*/ 3149 h 4324"/>
                  <a:gd name="T80" fmla="*/ 2971 w 4630"/>
                  <a:gd name="T81" fmla="*/ 2893 h 4324"/>
                  <a:gd name="T82" fmla="*/ 3182 w 4630"/>
                  <a:gd name="T83" fmla="*/ 2327 h 4324"/>
                  <a:gd name="T84" fmla="*/ 3179 w 4630"/>
                  <a:gd name="T85" fmla="*/ 2257 h 4324"/>
                  <a:gd name="T86" fmla="*/ 3481 w 4630"/>
                  <a:gd name="T87" fmla="*/ 2159 h 4324"/>
                  <a:gd name="T88" fmla="*/ 3957 w 4630"/>
                  <a:gd name="T89" fmla="*/ 2394 h 4324"/>
                  <a:gd name="T90" fmla="*/ 3957 w 4630"/>
                  <a:gd name="T91" fmla="*/ 2394 h 4324"/>
                  <a:gd name="T92" fmla="*/ 4143 w 4630"/>
                  <a:gd name="T93" fmla="*/ 2364 h 4324"/>
                  <a:gd name="T94" fmla="*/ 4528 w 4630"/>
                  <a:gd name="T95" fmla="*/ 1608 h 4324"/>
                  <a:gd name="T96" fmla="*/ 3958 w 4630"/>
                  <a:gd name="T97" fmla="*/ 1193 h 4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30" h="4324">
                    <a:moveTo>
                      <a:pt x="3958" y="1193"/>
                    </a:moveTo>
                    <a:cubicBezTo>
                      <a:pt x="3895" y="1193"/>
                      <a:pt x="3832" y="1203"/>
                      <a:pt x="3772" y="1223"/>
                    </a:cubicBezTo>
                    <a:cubicBezTo>
                      <a:pt x="3524" y="1304"/>
                      <a:pt x="3364" y="1531"/>
                      <a:pt x="3358" y="1778"/>
                    </a:cubicBezTo>
                    <a:lnTo>
                      <a:pt x="3055" y="1876"/>
                    </a:lnTo>
                    <a:cubicBezTo>
                      <a:pt x="2936" y="1682"/>
                      <a:pt x="2743" y="1538"/>
                      <a:pt x="2515" y="1484"/>
                    </a:cubicBezTo>
                    <a:lnTo>
                      <a:pt x="2515" y="1166"/>
                    </a:lnTo>
                    <a:cubicBezTo>
                      <a:pt x="2748" y="1083"/>
                      <a:pt x="2915" y="861"/>
                      <a:pt x="2915" y="600"/>
                    </a:cubicBezTo>
                    <a:cubicBezTo>
                      <a:pt x="2915" y="270"/>
                      <a:pt x="2646" y="0"/>
                      <a:pt x="2315" y="0"/>
                    </a:cubicBezTo>
                    <a:cubicBezTo>
                      <a:pt x="1984" y="0"/>
                      <a:pt x="1715" y="270"/>
                      <a:pt x="1715" y="600"/>
                    </a:cubicBezTo>
                    <a:cubicBezTo>
                      <a:pt x="1715" y="861"/>
                      <a:pt x="1882" y="1083"/>
                      <a:pt x="2115" y="1166"/>
                    </a:cubicBezTo>
                    <a:lnTo>
                      <a:pt x="2115" y="1484"/>
                    </a:lnTo>
                    <a:cubicBezTo>
                      <a:pt x="1887" y="1538"/>
                      <a:pt x="1694" y="1682"/>
                      <a:pt x="1575" y="1877"/>
                    </a:cubicBezTo>
                    <a:lnTo>
                      <a:pt x="1273" y="1778"/>
                    </a:lnTo>
                    <a:cubicBezTo>
                      <a:pt x="1266" y="1531"/>
                      <a:pt x="1107" y="1304"/>
                      <a:pt x="858" y="1223"/>
                    </a:cubicBezTo>
                    <a:cubicBezTo>
                      <a:pt x="798" y="1203"/>
                      <a:pt x="736" y="1193"/>
                      <a:pt x="673" y="1193"/>
                    </a:cubicBezTo>
                    <a:cubicBezTo>
                      <a:pt x="412" y="1193"/>
                      <a:pt x="183" y="1360"/>
                      <a:pt x="102" y="1608"/>
                    </a:cubicBezTo>
                    <a:cubicBezTo>
                      <a:pt x="0" y="1923"/>
                      <a:pt x="173" y="2262"/>
                      <a:pt x="488" y="2364"/>
                    </a:cubicBezTo>
                    <a:cubicBezTo>
                      <a:pt x="548" y="2384"/>
                      <a:pt x="610" y="2394"/>
                      <a:pt x="673" y="2394"/>
                    </a:cubicBezTo>
                    <a:cubicBezTo>
                      <a:pt x="864" y="2394"/>
                      <a:pt x="1038" y="2304"/>
                      <a:pt x="1149" y="2159"/>
                    </a:cubicBezTo>
                    <a:lnTo>
                      <a:pt x="1452" y="2258"/>
                    </a:lnTo>
                    <a:cubicBezTo>
                      <a:pt x="1450" y="2281"/>
                      <a:pt x="1449" y="2304"/>
                      <a:pt x="1449" y="2327"/>
                    </a:cubicBezTo>
                    <a:cubicBezTo>
                      <a:pt x="1449" y="2542"/>
                      <a:pt x="1528" y="2740"/>
                      <a:pt x="1658" y="2891"/>
                    </a:cubicBezTo>
                    <a:lnTo>
                      <a:pt x="1471" y="3149"/>
                    </a:lnTo>
                    <a:cubicBezTo>
                      <a:pt x="1416" y="3132"/>
                      <a:pt x="1359" y="3124"/>
                      <a:pt x="1301" y="3124"/>
                    </a:cubicBezTo>
                    <a:cubicBezTo>
                      <a:pt x="1109" y="3124"/>
                      <a:pt x="927" y="3216"/>
                      <a:pt x="815" y="3371"/>
                    </a:cubicBezTo>
                    <a:cubicBezTo>
                      <a:pt x="620" y="3639"/>
                      <a:pt x="680" y="4015"/>
                      <a:pt x="948" y="4209"/>
                    </a:cubicBezTo>
                    <a:cubicBezTo>
                      <a:pt x="1051" y="4284"/>
                      <a:pt x="1173" y="4324"/>
                      <a:pt x="1300" y="4324"/>
                    </a:cubicBezTo>
                    <a:cubicBezTo>
                      <a:pt x="1492" y="4324"/>
                      <a:pt x="1673" y="4232"/>
                      <a:pt x="1786" y="4077"/>
                    </a:cubicBezTo>
                    <a:cubicBezTo>
                      <a:pt x="1939" y="3866"/>
                      <a:pt x="1934" y="3588"/>
                      <a:pt x="1795" y="3384"/>
                    </a:cubicBezTo>
                    <a:lnTo>
                      <a:pt x="1981" y="3127"/>
                    </a:lnTo>
                    <a:cubicBezTo>
                      <a:pt x="2084" y="3170"/>
                      <a:pt x="2197" y="3194"/>
                      <a:pt x="2315" y="3194"/>
                    </a:cubicBezTo>
                    <a:cubicBezTo>
                      <a:pt x="2433" y="3194"/>
                      <a:pt x="2545" y="3170"/>
                      <a:pt x="2647" y="3127"/>
                    </a:cubicBezTo>
                    <a:lnTo>
                      <a:pt x="2836" y="3385"/>
                    </a:lnTo>
                    <a:cubicBezTo>
                      <a:pt x="2696" y="3588"/>
                      <a:pt x="2692" y="3866"/>
                      <a:pt x="2845" y="4077"/>
                    </a:cubicBezTo>
                    <a:cubicBezTo>
                      <a:pt x="2957" y="4232"/>
                      <a:pt x="3139" y="4324"/>
                      <a:pt x="3331" y="4324"/>
                    </a:cubicBezTo>
                    <a:lnTo>
                      <a:pt x="3331" y="4324"/>
                    </a:lnTo>
                    <a:cubicBezTo>
                      <a:pt x="3458" y="4324"/>
                      <a:pt x="3580" y="4284"/>
                      <a:pt x="3683" y="4209"/>
                    </a:cubicBezTo>
                    <a:cubicBezTo>
                      <a:pt x="3951" y="4015"/>
                      <a:pt x="4010" y="3639"/>
                      <a:pt x="3816" y="3371"/>
                    </a:cubicBezTo>
                    <a:cubicBezTo>
                      <a:pt x="3703" y="3216"/>
                      <a:pt x="3522" y="3124"/>
                      <a:pt x="3330" y="3124"/>
                    </a:cubicBezTo>
                    <a:cubicBezTo>
                      <a:pt x="3271" y="3124"/>
                      <a:pt x="3214" y="3133"/>
                      <a:pt x="3159" y="3149"/>
                    </a:cubicBezTo>
                    <a:lnTo>
                      <a:pt x="2971" y="2893"/>
                    </a:lnTo>
                    <a:cubicBezTo>
                      <a:pt x="3102" y="2741"/>
                      <a:pt x="3182" y="2543"/>
                      <a:pt x="3182" y="2327"/>
                    </a:cubicBezTo>
                    <a:cubicBezTo>
                      <a:pt x="3182" y="2303"/>
                      <a:pt x="3181" y="2280"/>
                      <a:pt x="3179" y="2257"/>
                    </a:cubicBezTo>
                    <a:lnTo>
                      <a:pt x="3481" y="2159"/>
                    </a:lnTo>
                    <a:cubicBezTo>
                      <a:pt x="3592" y="2304"/>
                      <a:pt x="3766" y="2394"/>
                      <a:pt x="3957" y="2394"/>
                    </a:cubicBezTo>
                    <a:lnTo>
                      <a:pt x="3957" y="2394"/>
                    </a:lnTo>
                    <a:cubicBezTo>
                      <a:pt x="4020" y="2394"/>
                      <a:pt x="4083" y="2384"/>
                      <a:pt x="4143" y="2364"/>
                    </a:cubicBezTo>
                    <a:cubicBezTo>
                      <a:pt x="4458" y="2262"/>
                      <a:pt x="4630" y="1923"/>
                      <a:pt x="4528" y="1608"/>
                    </a:cubicBezTo>
                    <a:cubicBezTo>
                      <a:pt x="4447" y="1360"/>
                      <a:pt x="4218" y="1193"/>
                      <a:pt x="3958" y="1193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defTabSz="2286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500"/>
              </a:p>
            </p:txBody>
          </p:sp>
        </p:grpSp>
        <p:grpSp>
          <p:nvGrpSpPr>
            <p:cNvPr id="10" name="ïślïdê">
              <a:extLst>
                <a:ext uri="{FF2B5EF4-FFF2-40B4-BE49-F238E27FC236}">
                  <a16:creationId xmlns:a16="http://schemas.microsoft.com/office/drawing/2014/main" id="{D571DA9E-A17E-48CD-A253-59977B5933ED}"/>
                </a:ext>
              </a:extLst>
            </p:cNvPr>
            <p:cNvGrpSpPr/>
            <p:nvPr/>
          </p:nvGrpSpPr>
          <p:grpSpPr>
            <a:xfrm>
              <a:off x="8002457" y="5487168"/>
              <a:ext cx="742792" cy="742790"/>
              <a:chOff x="1370215" y="2444565"/>
              <a:chExt cx="577851" cy="577851"/>
            </a:xfrm>
          </p:grpSpPr>
          <p:sp>
            <p:nvSpPr>
              <p:cNvPr id="19" name="íṣļîḍe">
                <a:extLst>
                  <a:ext uri="{FF2B5EF4-FFF2-40B4-BE49-F238E27FC236}">
                    <a16:creationId xmlns:a16="http://schemas.microsoft.com/office/drawing/2014/main" id="{48A1D156-05F9-4E5B-B834-15B56CC0F0A5}"/>
                  </a:ext>
                </a:extLst>
              </p:cNvPr>
              <p:cNvSpPr/>
              <p:nvPr/>
            </p:nvSpPr>
            <p:spPr>
              <a:xfrm>
                <a:off x="1370215" y="2444565"/>
                <a:ext cx="577851" cy="57785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38100" cap="flat">
                <a:solidFill>
                  <a:schemeClr val="bg1"/>
                </a:solidFill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lvl="0" algn="ctr">
                  <a:defRPr sz="3200"/>
                </a:pPr>
                <a:endParaRPr sz="1600"/>
              </a:p>
            </p:txBody>
          </p:sp>
          <p:sp>
            <p:nvSpPr>
              <p:cNvPr id="20" name="íṧļîdé">
                <a:extLst>
                  <a:ext uri="{FF2B5EF4-FFF2-40B4-BE49-F238E27FC236}">
                    <a16:creationId xmlns:a16="http://schemas.microsoft.com/office/drawing/2014/main" id="{CB3755C9-1BA3-4FD4-850A-0D7CBB53DD70}"/>
                  </a:ext>
                </a:extLst>
              </p:cNvPr>
              <p:cNvSpPr/>
              <p:nvPr/>
            </p:nvSpPr>
            <p:spPr>
              <a:xfrm>
                <a:off x="1518237" y="2602103"/>
                <a:ext cx="281804" cy="262772"/>
              </a:xfrm>
              <a:custGeom>
                <a:avLst/>
                <a:gdLst>
                  <a:gd name="T0" fmla="*/ 3958 w 4630"/>
                  <a:gd name="T1" fmla="*/ 1193 h 4324"/>
                  <a:gd name="T2" fmla="*/ 3772 w 4630"/>
                  <a:gd name="T3" fmla="*/ 1223 h 4324"/>
                  <a:gd name="T4" fmla="*/ 3358 w 4630"/>
                  <a:gd name="T5" fmla="*/ 1778 h 4324"/>
                  <a:gd name="T6" fmla="*/ 3055 w 4630"/>
                  <a:gd name="T7" fmla="*/ 1876 h 4324"/>
                  <a:gd name="T8" fmla="*/ 2515 w 4630"/>
                  <a:gd name="T9" fmla="*/ 1484 h 4324"/>
                  <a:gd name="T10" fmla="*/ 2515 w 4630"/>
                  <a:gd name="T11" fmla="*/ 1166 h 4324"/>
                  <a:gd name="T12" fmla="*/ 2915 w 4630"/>
                  <a:gd name="T13" fmla="*/ 600 h 4324"/>
                  <a:gd name="T14" fmla="*/ 2315 w 4630"/>
                  <a:gd name="T15" fmla="*/ 0 h 4324"/>
                  <a:gd name="T16" fmla="*/ 1715 w 4630"/>
                  <a:gd name="T17" fmla="*/ 600 h 4324"/>
                  <a:gd name="T18" fmla="*/ 2115 w 4630"/>
                  <a:gd name="T19" fmla="*/ 1166 h 4324"/>
                  <a:gd name="T20" fmla="*/ 2115 w 4630"/>
                  <a:gd name="T21" fmla="*/ 1484 h 4324"/>
                  <a:gd name="T22" fmla="*/ 1575 w 4630"/>
                  <a:gd name="T23" fmla="*/ 1877 h 4324"/>
                  <a:gd name="T24" fmla="*/ 1273 w 4630"/>
                  <a:gd name="T25" fmla="*/ 1778 h 4324"/>
                  <a:gd name="T26" fmla="*/ 858 w 4630"/>
                  <a:gd name="T27" fmla="*/ 1223 h 4324"/>
                  <a:gd name="T28" fmla="*/ 673 w 4630"/>
                  <a:gd name="T29" fmla="*/ 1193 h 4324"/>
                  <a:gd name="T30" fmla="*/ 102 w 4630"/>
                  <a:gd name="T31" fmla="*/ 1608 h 4324"/>
                  <a:gd name="T32" fmla="*/ 488 w 4630"/>
                  <a:gd name="T33" fmla="*/ 2364 h 4324"/>
                  <a:gd name="T34" fmla="*/ 673 w 4630"/>
                  <a:gd name="T35" fmla="*/ 2394 h 4324"/>
                  <a:gd name="T36" fmla="*/ 1149 w 4630"/>
                  <a:gd name="T37" fmla="*/ 2159 h 4324"/>
                  <a:gd name="T38" fmla="*/ 1452 w 4630"/>
                  <a:gd name="T39" fmla="*/ 2258 h 4324"/>
                  <a:gd name="T40" fmla="*/ 1449 w 4630"/>
                  <a:gd name="T41" fmla="*/ 2327 h 4324"/>
                  <a:gd name="T42" fmla="*/ 1658 w 4630"/>
                  <a:gd name="T43" fmla="*/ 2891 h 4324"/>
                  <a:gd name="T44" fmla="*/ 1471 w 4630"/>
                  <a:gd name="T45" fmla="*/ 3149 h 4324"/>
                  <a:gd name="T46" fmla="*/ 1301 w 4630"/>
                  <a:gd name="T47" fmla="*/ 3124 h 4324"/>
                  <a:gd name="T48" fmla="*/ 815 w 4630"/>
                  <a:gd name="T49" fmla="*/ 3371 h 4324"/>
                  <a:gd name="T50" fmla="*/ 948 w 4630"/>
                  <a:gd name="T51" fmla="*/ 4209 h 4324"/>
                  <a:gd name="T52" fmla="*/ 1300 w 4630"/>
                  <a:gd name="T53" fmla="*/ 4324 h 4324"/>
                  <a:gd name="T54" fmla="*/ 1786 w 4630"/>
                  <a:gd name="T55" fmla="*/ 4077 h 4324"/>
                  <a:gd name="T56" fmla="*/ 1795 w 4630"/>
                  <a:gd name="T57" fmla="*/ 3384 h 4324"/>
                  <a:gd name="T58" fmla="*/ 1981 w 4630"/>
                  <a:gd name="T59" fmla="*/ 3127 h 4324"/>
                  <a:gd name="T60" fmla="*/ 2315 w 4630"/>
                  <a:gd name="T61" fmla="*/ 3194 h 4324"/>
                  <a:gd name="T62" fmla="*/ 2647 w 4630"/>
                  <a:gd name="T63" fmla="*/ 3127 h 4324"/>
                  <a:gd name="T64" fmla="*/ 2836 w 4630"/>
                  <a:gd name="T65" fmla="*/ 3385 h 4324"/>
                  <a:gd name="T66" fmla="*/ 2845 w 4630"/>
                  <a:gd name="T67" fmla="*/ 4077 h 4324"/>
                  <a:gd name="T68" fmla="*/ 3331 w 4630"/>
                  <a:gd name="T69" fmla="*/ 4324 h 4324"/>
                  <a:gd name="T70" fmla="*/ 3331 w 4630"/>
                  <a:gd name="T71" fmla="*/ 4324 h 4324"/>
                  <a:gd name="T72" fmla="*/ 3683 w 4630"/>
                  <a:gd name="T73" fmla="*/ 4209 h 4324"/>
                  <a:gd name="T74" fmla="*/ 3816 w 4630"/>
                  <a:gd name="T75" fmla="*/ 3371 h 4324"/>
                  <a:gd name="T76" fmla="*/ 3330 w 4630"/>
                  <a:gd name="T77" fmla="*/ 3124 h 4324"/>
                  <a:gd name="T78" fmla="*/ 3159 w 4630"/>
                  <a:gd name="T79" fmla="*/ 3149 h 4324"/>
                  <a:gd name="T80" fmla="*/ 2971 w 4630"/>
                  <a:gd name="T81" fmla="*/ 2893 h 4324"/>
                  <a:gd name="T82" fmla="*/ 3182 w 4630"/>
                  <a:gd name="T83" fmla="*/ 2327 h 4324"/>
                  <a:gd name="T84" fmla="*/ 3179 w 4630"/>
                  <a:gd name="T85" fmla="*/ 2257 h 4324"/>
                  <a:gd name="T86" fmla="*/ 3481 w 4630"/>
                  <a:gd name="T87" fmla="*/ 2159 h 4324"/>
                  <a:gd name="T88" fmla="*/ 3957 w 4630"/>
                  <a:gd name="T89" fmla="*/ 2394 h 4324"/>
                  <a:gd name="T90" fmla="*/ 3957 w 4630"/>
                  <a:gd name="T91" fmla="*/ 2394 h 4324"/>
                  <a:gd name="T92" fmla="*/ 4143 w 4630"/>
                  <a:gd name="T93" fmla="*/ 2364 h 4324"/>
                  <a:gd name="T94" fmla="*/ 4528 w 4630"/>
                  <a:gd name="T95" fmla="*/ 1608 h 4324"/>
                  <a:gd name="T96" fmla="*/ 3958 w 4630"/>
                  <a:gd name="T97" fmla="*/ 1193 h 4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30" h="4324">
                    <a:moveTo>
                      <a:pt x="3958" y="1193"/>
                    </a:moveTo>
                    <a:cubicBezTo>
                      <a:pt x="3895" y="1193"/>
                      <a:pt x="3832" y="1203"/>
                      <a:pt x="3772" y="1223"/>
                    </a:cubicBezTo>
                    <a:cubicBezTo>
                      <a:pt x="3524" y="1304"/>
                      <a:pt x="3364" y="1531"/>
                      <a:pt x="3358" y="1778"/>
                    </a:cubicBezTo>
                    <a:lnTo>
                      <a:pt x="3055" y="1876"/>
                    </a:lnTo>
                    <a:cubicBezTo>
                      <a:pt x="2936" y="1682"/>
                      <a:pt x="2743" y="1538"/>
                      <a:pt x="2515" y="1484"/>
                    </a:cubicBezTo>
                    <a:lnTo>
                      <a:pt x="2515" y="1166"/>
                    </a:lnTo>
                    <a:cubicBezTo>
                      <a:pt x="2748" y="1083"/>
                      <a:pt x="2915" y="861"/>
                      <a:pt x="2915" y="600"/>
                    </a:cubicBezTo>
                    <a:cubicBezTo>
                      <a:pt x="2915" y="270"/>
                      <a:pt x="2646" y="0"/>
                      <a:pt x="2315" y="0"/>
                    </a:cubicBezTo>
                    <a:cubicBezTo>
                      <a:pt x="1984" y="0"/>
                      <a:pt x="1715" y="270"/>
                      <a:pt x="1715" y="600"/>
                    </a:cubicBezTo>
                    <a:cubicBezTo>
                      <a:pt x="1715" y="861"/>
                      <a:pt x="1882" y="1083"/>
                      <a:pt x="2115" y="1166"/>
                    </a:cubicBezTo>
                    <a:lnTo>
                      <a:pt x="2115" y="1484"/>
                    </a:lnTo>
                    <a:cubicBezTo>
                      <a:pt x="1887" y="1538"/>
                      <a:pt x="1694" y="1682"/>
                      <a:pt x="1575" y="1877"/>
                    </a:cubicBezTo>
                    <a:lnTo>
                      <a:pt x="1273" y="1778"/>
                    </a:lnTo>
                    <a:cubicBezTo>
                      <a:pt x="1266" y="1531"/>
                      <a:pt x="1107" y="1304"/>
                      <a:pt x="858" y="1223"/>
                    </a:cubicBezTo>
                    <a:cubicBezTo>
                      <a:pt x="798" y="1203"/>
                      <a:pt x="736" y="1193"/>
                      <a:pt x="673" y="1193"/>
                    </a:cubicBezTo>
                    <a:cubicBezTo>
                      <a:pt x="412" y="1193"/>
                      <a:pt x="183" y="1360"/>
                      <a:pt x="102" y="1608"/>
                    </a:cubicBezTo>
                    <a:cubicBezTo>
                      <a:pt x="0" y="1923"/>
                      <a:pt x="173" y="2262"/>
                      <a:pt x="488" y="2364"/>
                    </a:cubicBezTo>
                    <a:cubicBezTo>
                      <a:pt x="548" y="2384"/>
                      <a:pt x="610" y="2394"/>
                      <a:pt x="673" y="2394"/>
                    </a:cubicBezTo>
                    <a:cubicBezTo>
                      <a:pt x="864" y="2394"/>
                      <a:pt x="1038" y="2304"/>
                      <a:pt x="1149" y="2159"/>
                    </a:cubicBezTo>
                    <a:lnTo>
                      <a:pt x="1452" y="2258"/>
                    </a:lnTo>
                    <a:cubicBezTo>
                      <a:pt x="1450" y="2281"/>
                      <a:pt x="1449" y="2304"/>
                      <a:pt x="1449" y="2327"/>
                    </a:cubicBezTo>
                    <a:cubicBezTo>
                      <a:pt x="1449" y="2542"/>
                      <a:pt x="1528" y="2740"/>
                      <a:pt x="1658" y="2891"/>
                    </a:cubicBezTo>
                    <a:lnTo>
                      <a:pt x="1471" y="3149"/>
                    </a:lnTo>
                    <a:cubicBezTo>
                      <a:pt x="1416" y="3132"/>
                      <a:pt x="1359" y="3124"/>
                      <a:pt x="1301" y="3124"/>
                    </a:cubicBezTo>
                    <a:cubicBezTo>
                      <a:pt x="1109" y="3124"/>
                      <a:pt x="927" y="3216"/>
                      <a:pt x="815" y="3371"/>
                    </a:cubicBezTo>
                    <a:cubicBezTo>
                      <a:pt x="620" y="3639"/>
                      <a:pt x="680" y="4015"/>
                      <a:pt x="948" y="4209"/>
                    </a:cubicBezTo>
                    <a:cubicBezTo>
                      <a:pt x="1051" y="4284"/>
                      <a:pt x="1173" y="4324"/>
                      <a:pt x="1300" y="4324"/>
                    </a:cubicBezTo>
                    <a:cubicBezTo>
                      <a:pt x="1492" y="4324"/>
                      <a:pt x="1673" y="4232"/>
                      <a:pt x="1786" y="4077"/>
                    </a:cubicBezTo>
                    <a:cubicBezTo>
                      <a:pt x="1939" y="3866"/>
                      <a:pt x="1934" y="3588"/>
                      <a:pt x="1795" y="3384"/>
                    </a:cubicBezTo>
                    <a:lnTo>
                      <a:pt x="1981" y="3127"/>
                    </a:lnTo>
                    <a:cubicBezTo>
                      <a:pt x="2084" y="3170"/>
                      <a:pt x="2197" y="3194"/>
                      <a:pt x="2315" y="3194"/>
                    </a:cubicBezTo>
                    <a:cubicBezTo>
                      <a:pt x="2433" y="3194"/>
                      <a:pt x="2545" y="3170"/>
                      <a:pt x="2647" y="3127"/>
                    </a:cubicBezTo>
                    <a:lnTo>
                      <a:pt x="2836" y="3385"/>
                    </a:lnTo>
                    <a:cubicBezTo>
                      <a:pt x="2696" y="3588"/>
                      <a:pt x="2692" y="3866"/>
                      <a:pt x="2845" y="4077"/>
                    </a:cubicBezTo>
                    <a:cubicBezTo>
                      <a:pt x="2957" y="4232"/>
                      <a:pt x="3139" y="4324"/>
                      <a:pt x="3331" y="4324"/>
                    </a:cubicBezTo>
                    <a:lnTo>
                      <a:pt x="3331" y="4324"/>
                    </a:lnTo>
                    <a:cubicBezTo>
                      <a:pt x="3458" y="4324"/>
                      <a:pt x="3580" y="4284"/>
                      <a:pt x="3683" y="4209"/>
                    </a:cubicBezTo>
                    <a:cubicBezTo>
                      <a:pt x="3951" y="4015"/>
                      <a:pt x="4010" y="3639"/>
                      <a:pt x="3816" y="3371"/>
                    </a:cubicBezTo>
                    <a:cubicBezTo>
                      <a:pt x="3703" y="3216"/>
                      <a:pt x="3522" y="3124"/>
                      <a:pt x="3330" y="3124"/>
                    </a:cubicBezTo>
                    <a:cubicBezTo>
                      <a:pt x="3271" y="3124"/>
                      <a:pt x="3214" y="3133"/>
                      <a:pt x="3159" y="3149"/>
                    </a:cubicBezTo>
                    <a:lnTo>
                      <a:pt x="2971" y="2893"/>
                    </a:lnTo>
                    <a:cubicBezTo>
                      <a:pt x="3102" y="2741"/>
                      <a:pt x="3182" y="2543"/>
                      <a:pt x="3182" y="2327"/>
                    </a:cubicBezTo>
                    <a:cubicBezTo>
                      <a:pt x="3182" y="2303"/>
                      <a:pt x="3181" y="2280"/>
                      <a:pt x="3179" y="2257"/>
                    </a:cubicBezTo>
                    <a:lnTo>
                      <a:pt x="3481" y="2159"/>
                    </a:lnTo>
                    <a:cubicBezTo>
                      <a:pt x="3592" y="2304"/>
                      <a:pt x="3766" y="2394"/>
                      <a:pt x="3957" y="2394"/>
                    </a:cubicBezTo>
                    <a:lnTo>
                      <a:pt x="3957" y="2394"/>
                    </a:lnTo>
                    <a:cubicBezTo>
                      <a:pt x="4020" y="2394"/>
                      <a:pt x="4083" y="2384"/>
                      <a:pt x="4143" y="2364"/>
                    </a:cubicBezTo>
                    <a:cubicBezTo>
                      <a:pt x="4458" y="2262"/>
                      <a:pt x="4630" y="1923"/>
                      <a:pt x="4528" y="1608"/>
                    </a:cubicBezTo>
                    <a:cubicBezTo>
                      <a:pt x="4447" y="1360"/>
                      <a:pt x="4218" y="1193"/>
                      <a:pt x="3958" y="1193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defTabSz="2286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500"/>
              </a:p>
            </p:txBody>
          </p:sp>
        </p:grpSp>
        <p:sp>
          <p:nvSpPr>
            <p:cNvPr id="12" name="iṡ1îḓè">
              <a:extLst>
                <a:ext uri="{FF2B5EF4-FFF2-40B4-BE49-F238E27FC236}">
                  <a16:creationId xmlns:a16="http://schemas.microsoft.com/office/drawing/2014/main" id="{A152CA87-C1BD-4B22-81A1-1EE34E581C87}"/>
                </a:ext>
              </a:extLst>
            </p:cNvPr>
            <p:cNvSpPr txBox="1"/>
            <p:nvPr/>
          </p:nvSpPr>
          <p:spPr bwMode="auto">
            <a:xfrm>
              <a:off x="-1953911" y="976511"/>
              <a:ext cx="7128599" cy="2610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normAutofit lnSpcReduction="10000"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endParaRPr lang="zh-TW" altLang="en-US" b="1" dirty="0"/>
            </a:p>
            <a:p>
              <a:pPr>
                <a:spcBef>
                  <a:spcPct val="0"/>
                </a:spcBef>
              </a:pPr>
              <a:endParaRPr lang="zh-TW" altLang="en-US" b="1" dirty="0"/>
            </a:p>
            <a:p>
              <a:pPr>
                <a:spcBef>
                  <a:spcPct val="0"/>
                </a:spcBef>
              </a:pPr>
              <a:endParaRPr lang="en-US" altLang="zh-TW" b="1" dirty="0"/>
            </a:p>
            <a:p>
              <a:pPr>
                <a:spcBef>
                  <a:spcPct val="0"/>
                </a:spcBef>
              </a:pPr>
              <a:endParaRPr lang="zh-TW" altLang="en-US" b="1" dirty="0"/>
            </a:p>
            <a:p>
              <a:pPr>
                <a:spcBef>
                  <a:spcPct val="0"/>
                </a:spcBef>
              </a:pPr>
              <a:r>
                <a:rPr lang="zh-TW" altLang="en-US" sz="2400" b="1" dirty="0"/>
                <a:t>其他建議</a:t>
              </a:r>
              <a:r>
                <a:rPr lang="zh-TW" altLang="en-US" b="1" dirty="0"/>
                <a:t>：</a:t>
              </a:r>
              <a:endParaRPr lang="en-US" altLang="zh-TW" b="1" dirty="0"/>
            </a:p>
            <a:p>
              <a:pPr>
                <a:spcBef>
                  <a:spcPct val="0"/>
                </a:spcBef>
              </a:pPr>
              <a:r>
                <a:rPr lang="en-US" altLang="zh-TW" sz="2000" b="1" dirty="0"/>
                <a:t>	</a:t>
              </a:r>
              <a:r>
                <a:rPr lang="zh-TW" altLang="en-US" sz="2000" b="1" dirty="0"/>
                <a:t>國璽樓可以像中研院一樣，撥出更多空間作</a:t>
              </a:r>
              <a:r>
                <a:rPr lang="zh-TW" altLang="en-US" sz="2000" b="1" dirty="0">
                  <a:solidFill>
                    <a:srgbClr val="FF0000"/>
                  </a:solidFill>
                </a:rPr>
                <a:t>展覽</a:t>
              </a:r>
              <a:r>
                <a:rPr lang="zh-TW" altLang="en-US" sz="2000" b="1" dirty="0"/>
                <a:t>，</a:t>
              </a:r>
              <a:endParaRPr lang="en-US" altLang="zh-TW" sz="2000" b="1" dirty="0"/>
            </a:p>
            <a:p>
              <a:pPr>
                <a:spcBef>
                  <a:spcPct val="0"/>
                </a:spcBef>
              </a:pPr>
              <a:r>
                <a:rPr lang="en-US" altLang="zh-TW" sz="2000" b="1" dirty="0"/>
                <a:t>	</a:t>
              </a:r>
              <a:r>
                <a:rPr lang="zh-TW" altLang="en-US" sz="2000" b="1" dirty="0"/>
                <a:t>比起擺放密密麻麻的桌椅，空間看起來會更為寬敞舒適，</a:t>
              </a:r>
              <a:endParaRPr lang="en-US" altLang="zh-TW" sz="2000" b="1" dirty="0"/>
            </a:p>
            <a:p>
              <a:pPr>
                <a:spcBef>
                  <a:spcPct val="0"/>
                </a:spcBef>
              </a:pPr>
              <a:r>
                <a:rPr lang="en-US" altLang="zh-TW" sz="2000" b="1" dirty="0"/>
                <a:t>	</a:t>
              </a:r>
              <a:r>
                <a:rPr lang="zh-TW" altLang="en-US" sz="2000" b="1" dirty="0"/>
                <a:t>也提供學生看書久了可以走動的空間。</a:t>
              </a:r>
            </a:p>
            <a:p>
              <a:pPr>
                <a:spcBef>
                  <a:spcPct val="0"/>
                </a:spcBef>
              </a:pPr>
              <a:r>
                <a:rPr lang="en-US" altLang="zh-TW" sz="2000" b="1" dirty="0"/>
                <a:t>	</a:t>
              </a:r>
              <a:r>
                <a:rPr lang="zh-TW" altLang="en-US" sz="2000" b="1" dirty="0"/>
                <a:t>而展覽內容以校內師生的研究成果為主，</a:t>
              </a:r>
              <a:endParaRPr lang="en-US" altLang="zh-TW" sz="2000" b="1" dirty="0"/>
            </a:p>
            <a:p>
              <a:pPr>
                <a:spcBef>
                  <a:spcPct val="0"/>
                </a:spcBef>
              </a:pPr>
              <a:r>
                <a:rPr lang="en-US" altLang="zh-TW" sz="2000" b="1" dirty="0"/>
                <a:t>	</a:t>
              </a:r>
              <a:r>
                <a:rPr lang="zh-TW" altLang="en-US" sz="2000" b="1" dirty="0"/>
                <a:t>可以增加輔大師生作品的能見度。</a:t>
              </a:r>
            </a:p>
          </p:txBody>
        </p:sp>
      </p:grpSp>
      <p:pic>
        <p:nvPicPr>
          <p:cNvPr id="27" name="Google Shape;74;p16">
            <a:extLst>
              <a:ext uri="{FF2B5EF4-FFF2-40B4-BE49-F238E27FC236}">
                <a16:creationId xmlns:a16="http://schemas.microsoft.com/office/drawing/2014/main" id="{A8A5EE59-B468-4C85-A934-2D4BF5C1C47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26" y="3555383"/>
            <a:ext cx="3963780" cy="2903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76;p16">
            <a:extLst>
              <a:ext uri="{FF2B5EF4-FFF2-40B4-BE49-F238E27FC236}">
                <a16:creationId xmlns:a16="http://schemas.microsoft.com/office/drawing/2014/main" id="{F0ED1F1D-2B6D-4A87-B67F-367C925BE7B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1944" y="3480779"/>
            <a:ext cx="3794741" cy="297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75;p16">
            <a:extLst>
              <a:ext uri="{FF2B5EF4-FFF2-40B4-BE49-F238E27FC236}">
                <a16:creationId xmlns:a16="http://schemas.microsoft.com/office/drawing/2014/main" id="{78105CB9-ACD3-414D-89C0-80FFD6EA428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93823" y="676771"/>
            <a:ext cx="3488905" cy="44699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07675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6" y="2532716"/>
            <a:ext cx="5523826" cy="65679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TW" altLang="en-US" sz="3600" dirty="0"/>
              <a:t>參訪心得</a:t>
            </a:r>
            <a:endParaRPr lang="en-US" altLang="zh-CN" sz="3600" dirty="0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635F0F55-738D-409D-B3AF-DEBA130AB746}"/>
              </a:ext>
            </a:extLst>
          </p:cNvPr>
          <p:cNvCxnSpPr>
            <a:cxnSpLocks/>
          </p:cNvCxnSpPr>
          <p:nvPr/>
        </p:nvCxnSpPr>
        <p:spPr>
          <a:xfrm>
            <a:off x="770889" y="3209666"/>
            <a:ext cx="54228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C9763DD0-5A42-41BB-8ECC-7A2A0FEAB626}"/>
              </a:ext>
            </a:extLst>
          </p:cNvPr>
          <p:cNvSpPr txBox="1"/>
          <p:nvPr/>
        </p:nvSpPr>
        <p:spPr>
          <a:xfrm>
            <a:off x="770890" y="1842366"/>
            <a:ext cx="755400" cy="656793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/07</a:t>
            </a:r>
            <a:endParaRPr lang="zh-CN" altLang="en-US" spc="100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3951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A56F34-943B-4203-B6C6-2FF6C3A5B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參訪心得總結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FFCBCB-07DC-4797-82F6-3E2F323BD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54</a:t>
            </a:fld>
            <a:endParaRPr lang="zh-CN" altLang="en-US"/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C3EDB03D-D1CD-43E4-8CF9-5258E44C16C1}"/>
              </a:ext>
            </a:extLst>
          </p:cNvPr>
          <p:cNvCxnSpPr>
            <a:cxnSpLocks/>
          </p:cNvCxnSpPr>
          <p:nvPr/>
        </p:nvCxnSpPr>
        <p:spPr>
          <a:xfrm>
            <a:off x="836498" y="1366002"/>
            <a:ext cx="10850563" cy="0"/>
          </a:xfrm>
          <a:prstGeom prst="line">
            <a:avLst/>
          </a:prstGeom>
          <a:ln w="3175" cap="rnd">
            <a:solidFill>
              <a:schemeClr val="tx1">
                <a:lumMod val="50000"/>
                <a:lumOff val="5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字方塊 2"/>
          <p:cNvSpPr txBox="1"/>
          <p:nvPr/>
        </p:nvSpPr>
        <p:spPr>
          <a:xfrm>
            <a:off x="669924" y="1522430"/>
            <a:ext cx="10185002" cy="4412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200000"/>
              </a:lnSpc>
            </a:pPr>
            <a:r>
              <a:rPr lang="en-US" altLang="zh-TW" sz="2400" dirty="0"/>
              <a:t>	</a:t>
            </a:r>
            <a:r>
              <a:rPr lang="zh-TW" altLang="en-US" sz="2400" dirty="0"/>
              <a:t>館員十分親切，很熱情的回答我們組員的提問，並與我們分享她從業多年的經驗，整個參訪過程氛圍良好，也非常流暢。除了耐心解惑的館員外，生命科學圖書館的裝修風格及空間布局也讓我們印象深刻，不論在室內還是室外，都可以看見綠化的設計，同時它也是名符其實的綠建築，例如大量運用自然光，另外還有不定期的藝術美學展覽，藉由藝術與科學的結合，展現出生科館不同的風貌。</a:t>
            </a:r>
            <a:endParaRPr lang="en-US" altLang="zh-TW" sz="2400" dirty="0"/>
          </a:p>
        </p:txBody>
      </p:sp>
    </p:spTree>
    <p:extLst>
      <p:ext uri="{BB962C8B-B14F-4D97-AF65-F5344CB8AC3E}">
        <p14:creationId xmlns:p14="http://schemas.microsoft.com/office/powerpoint/2010/main" val="14811572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6" y="2532716"/>
            <a:ext cx="5523826" cy="65679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TW" altLang="en-US" sz="3600" dirty="0"/>
              <a:t>參考資料</a:t>
            </a:r>
            <a:endParaRPr lang="en-US" altLang="zh-CN" sz="3600" dirty="0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635F0F55-738D-409D-B3AF-DEBA130AB746}"/>
              </a:ext>
            </a:extLst>
          </p:cNvPr>
          <p:cNvCxnSpPr>
            <a:cxnSpLocks/>
          </p:cNvCxnSpPr>
          <p:nvPr/>
        </p:nvCxnSpPr>
        <p:spPr>
          <a:xfrm>
            <a:off x="770889" y="3209666"/>
            <a:ext cx="54228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C9763DD0-5A42-41BB-8ECC-7A2A0FEAB626}"/>
              </a:ext>
            </a:extLst>
          </p:cNvPr>
          <p:cNvSpPr txBox="1"/>
          <p:nvPr/>
        </p:nvSpPr>
        <p:spPr>
          <a:xfrm>
            <a:off x="770890" y="1842366"/>
            <a:ext cx="755400" cy="656793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/08</a:t>
            </a:r>
            <a:endParaRPr lang="zh-CN" altLang="en-US" spc="100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2661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A56F34-943B-4203-B6C6-2FF6C3A5B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參考資料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FFCBCB-07DC-4797-82F6-3E2F323BD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56</a:t>
            </a:fld>
            <a:endParaRPr lang="zh-CN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836498" y="1429432"/>
            <a:ext cx="9860692" cy="4613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/>
              <a:t>搬遷公告：</a:t>
            </a:r>
            <a:r>
              <a:rPr lang="en-US" altLang="zh-TW" dirty="0">
                <a:hlinkClick r:id="rId2"/>
              </a:rPr>
              <a:t> https://lsl.sinica.edu.tw/newsfile/move_c.pdf?fbclid=IwAR1yx7ypf6xbGTKWXFU_LFrUFt6tWDtX-C5m_GlQKQ4OaeAnstX-txs5dXU</a:t>
            </a:r>
            <a:endParaRPr lang="en-US" altLang="zh-TW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/>
              <a:t>中研院裡的綠色桃花源！為老樹而讓路的建築</a:t>
            </a:r>
            <a:r>
              <a:rPr lang="en-US" altLang="zh-TW" dirty="0"/>
              <a:t>——</a:t>
            </a:r>
            <a:r>
              <a:rPr lang="zh-TW" altLang="en-US" dirty="0"/>
              <a:t>生態時代展覽館：</a:t>
            </a:r>
            <a:r>
              <a:rPr lang="en-US" altLang="zh-TW" dirty="0">
                <a:hlinkClick r:id="rId3"/>
              </a:rPr>
              <a:t>https://www.shoppingdesign.com.tw/post/view/3118</a:t>
            </a:r>
            <a:endParaRPr lang="en-US" altLang="zh-TW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/>
              <a:t>一棟會呼吸的建築 </a:t>
            </a:r>
            <a:r>
              <a:rPr lang="en-US" altLang="zh-TW" dirty="0"/>
              <a:t>– </a:t>
            </a:r>
            <a:r>
              <a:rPr lang="zh-TW" altLang="en-US" dirty="0"/>
              <a:t>中央研究院 生態時代館：</a:t>
            </a:r>
            <a:r>
              <a:rPr lang="en-US" altLang="zh-TW" dirty="0">
                <a:hlinkClick r:id="rId4"/>
              </a:rPr>
              <a:t>https://gloriearttravel.wordpress.com/2019/02/16/%E4%B8%AD%E5%A4%AE%E7%A0%94%E7%A9%B6%E9%99%A2-%E7%94%9F%E6%85%8B%E6%99%82%E4%BB%A3%E9%A4%A8/</a:t>
            </a:r>
            <a:endParaRPr lang="en-US" altLang="zh-TW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dirty="0"/>
              <a:t>FB</a:t>
            </a:r>
            <a:r>
              <a:rPr lang="zh-TW" altLang="en-US" dirty="0"/>
              <a:t>粉專：</a:t>
            </a:r>
            <a:r>
              <a:rPr lang="en-US" altLang="zh-TW" dirty="0">
                <a:hlinkClick r:id="rId5"/>
              </a:rPr>
              <a:t>https://www.facebook.com/pg/AcademiaSinicaLSL/posts/?ref=page_internal</a:t>
            </a:r>
            <a:endParaRPr lang="en-US" altLang="zh-TW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/>
              <a:t>使用索引：</a:t>
            </a:r>
            <a:r>
              <a:rPr lang="en-US" altLang="zh-TW" u="sng" dirty="0">
                <a:hlinkClick r:id="rId6"/>
              </a:rPr>
              <a:t>https://lsl.sinica.edu.tw/EResources/Database/files/201979_1.pdf</a:t>
            </a:r>
            <a:endParaRPr lang="en-US" altLang="zh-TW" dirty="0"/>
          </a:p>
        </p:txBody>
      </p:sp>
      <p:cxnSp>
        <p:nvCxnSpPr>
          <p:cNvPr id="13" name="直接连接符 8">
            <a:extLst>
              <a:ext uri="{FF2B5EF4-FFF2-40B4-BE49-F238E27FC236}">
                <a16:creationId xmlns:a16="http://schemas.microsoft.com/office/drawing/2014/main" id="{635F0F55-738D-409D-B3AF-DEBA130AB746}"/>
              </a:ext>
            </a:extLst>
          </p:cNvPr>
          <p:cNvCxnSpPr>
            <a:cxnSpLocks/>
          </p:cNvCxnSpPr>
          <p:nvPr/>
        </p:nvCxnSpPr>
        <p:spPr>
          <a:xfrm>
            <a:off x="836498" y="1190861"/>
            <a:ext cx="54228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75094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2" t="27273" r="30883" b="24823"/>
          <a:stretch/>
        </p:blipFill>
        <p:spPr bwMode="auto">
          <a:xfrm>
            <a:off x="4360736" y="646349"/>
            <a:ext cx="3254778" cy="2177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5A56F34-943B-4203-B6C6-2FF6C3A5B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" y="-225630"/>
            <a:ext cx="10850563" cy="1028699"/>
          </a:xfrm>
        </p:spPr>
        <p:txBody>
          <a:bodyPr/>
          <a:lstStyle/>
          <a:p>
            <a:r>
              <a:rPr lang="zh-TW" altLang="en-US" dirty="0"/>
              <a:t>分工表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FFCBCB-07DC-4797-82F6-3E2F323BD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57</a:t>
            </a:fld>
            <a:endParaRPr lang="zh-CN" altLang="en-US"/>
          </a:p>
        </p:txBody>
      </p:sp>
      <p:grpSp>
        <p:nvGrpSpPr>
          <p:cNvPr id="5" name="0b3a6a29-b8b1-4c16-adab-076eb22ca73b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06600E8F-1565-4637-BFDD-BB4494C83A0C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546541" y="470807"/>
            <a:ext cx="10850563" cy="6215218"/>
            <a:chOff x="669925" y="1123950"/>
            <a:chExt cx="10850563" cy="6215218"/>
          </a:xfrm>
        </p:grpSpPr>
        <p:grpSp>
          <p:nvGrpSpPr>
            <p:cNvPr id="24" name="ïṥļïḋe">
              <a:extLst>
                <a:ext uri="{FF2B5EF4-FFF2-40B4-BE49-F238E27FC236}">
                  <a16:creationId xmlns:a16="http://schemas.microsoft.com/office/drawing/2014/main" id="{6CBFA5C5-692E-4940-8884-4B60B738DD0D}"/>
                </a:ext>
              </a:extLst>
            </p:cNvPr>
            <p:cNvGrpSpPr/>
            <p:nvPr/>
          </p:nvGrpSpPr>
          <p:grpSpPr>
            <a:xfrm>
              <a:off x="3952875" y="1123950"/>
              <a:ext cx="4286249" cy="2528856"/>
              <a:chOff x="1660525" y="3814763"/>
              <a:chExt cx="10310812" cy="6083300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26" name="îs1ídê">
                <a:extLst>
                  <a:ext uri="{FF2B5EF4-FFF2-40B4-BE49-F238E27FC236}">
                    <a16:creationId xmlns:a16="http://schemas.microsoft.com/office/drawing/2014/main" id="{9F9B108C-A7B9-40C6-BCDD-0DD98FE46726}"/>
                  </a:ext>
                </a:extLst>
              </p:cNvPr>
              <p:cNvSpPr/>
              <p:nvPr/>
            </p:nvSpPr>
            <p:spPr bwMode="auto">
              <a:xfrm>
                <a:off x="2898775" y="4237038"/>
                <a:ext cx="7829550" cy="4830763"/>
              </a:xfrm>
              <a:custGeom>
                <a:avLst/>
                <a:gdLst>
                  <a:gd name="T0" fmla="*/ 0 w 4932"/>
                  <a:gd name="T1" fmla="*/ 3043 h 3043"/>
                  <a:gd name="T2" fmla="*/ 4932 w 4932"/>
                  <a:gd name="T3" fmla="*/ 3043 h 3043"/>
                  <a:gd name="T4" fmla="*/ 4932 w 4932"/>
                  <a:gd name="T5" fmla="*/ 0 h 3043"/>
                  <a:gd name="T6" fmla="*/ 0 w 4932"/>
                  <a:gd name="T7" fmla="*/ 0 h 3043"/>
                  <a:gd name="T8" fmla="*/ 0 w 4932"/>
                  <a:gd name="T9" fmla="*/ 3043 h 3043"/>
                  <a:gd name="T10" fmla="*/ 41 w 4932"/>
                  <a:gd name="T11" fmla="*/ 40 h 3043"/>
                  <a:gd name="T12" fmla="*/ 4891 w 4932"/>
                  <a:gd name="T13" fmla="*/ 40 h 3043"/>
                  <a:gd name="T14" fmla="*/ 4891 w 4932"/>
                  <a:gd name="T15" fmla="*/ 3003 h 3043"/>
                  <a:gd name="T16" fmla="*/ 41 w 4932"/>
                  <a:gd name="T17" fmla="*/ 3003 h 3043"/>
                  <a:gd name="T18" fmla="*/ 41 w 4932"/>
                  <a:gd name="T19" fmla="*/ 40 h 30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32" h="3043">
                    <a:moveTo>
                      <a:pt x="0" y="3043"/>
                    </a:moveTo>
                    <a:lnTo>
                      <a:pt x="4932" y="3043"/>
                    </a:lnTo>
                    <a:lnTo>
                      <a:pt x="4932" y="0"/>
                    </a:lnTo>
                    <a:lnTo>
                      <a:pt x="0" y="0"/>
                    </a:lnTo>
                    <a:lnTo>
                      <a:pt x="0" y="3043"/>
                    </a:lnTo>
                    <a:close/>
                    <a:moveTo>
                      <a:pt x="41" y="40"/>
                    </a:moveTo>
                    <a:lnTo>
                      <a:pt x="4891" y="40"/>
                    </a:lnTo>
                    <a:lnTo>
                      <a:pt x="4891" y="3003"/>
                    </a:lnTo>
                    <a:lnTo>
                      <a:pt x="41" y="3003"/>
                    </a:lnTo>
                    <a:lnTo>
                      <a:pt x="41" y="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" name="ïṥļïḓê">
                <a:extLst>
                  <a:ext uri="{FF2B5EF4-FFF2-40B4-BE49-F238E27FC236}">
                    <a16:creationId xmlns:a16="http://schemas.microsoft.com/office/drawing/2014/main" id="{9F869C6E-596B-488E-8F40-421A0DC526C2}"/>
                  </a:ext>
                </a:extLst>
              </p:cNvPr>
              <p:cNvSpPr/>
              <p:nvPr/>
            </p:nvSpPr>
            <p:spPr bwMode="auto">
              <a:xfrm>
                <a:off x="6777038" y="4057651"/>
                <a:ext cx="76200" cy="71438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" name="iśḻïḋè">
                <a:extLst>
                  <a:ext uri="{FF2B5EF4-FFF2-40B4-BE49-F238E27FC236}">
                    <a16:creationId xmlns:a16="http://schemas.microsoft.com/office/drawing/2014/main" id="{10C15237-5261-4A28-B452-757071C51B68}"/>
                  </a:ext>
                </a:extLst>
              </p:cNvPr>
              <p:cNvSpPr/>
              <p:nvPr/>
            </p:nvSpPr>
            <p:spPr bwMode="auto">
              <a:xfrm>
                <a:off x="1660525" y="3814763"/>
                <a:ext cx="10310812" cy="6083300"/>
              </a:xfrm>
              <a:custGeom>
                <a:avLst/>
                <a:gdLst>
                  <a:gd name="T0" fmla="*/ 2333 w 2547"/>
                  <a:gd name="T1" fmla="*/ 1380 h 1525"/>
                  <a:gd name="T2" fmla="*/ 2333 w 2547"/>
                  <a:gd name="T3" fmla="*/ 115 h 1525"/>
                  <a:gd name="T4" fmla="*/ 2218 w 2547"/>
                  <a:gd name="T5" fmla="*/ 0 h 1525"/>
                  <a:gd name="T6" fmla="*/ 329 w 2547"/>
                  <a:gd name="T7" fmla="*/ 0 h 1525"/>
                  <a:gd name="T8" fmla="*/ 214 w 2547"/>
                  <a:gd name="T9" fmla="*/ 115 h 1525"/>
                  <a:gd name="T10" fmla="*/ 214 w 2547"/>
                  <a:gd name="T11" fmla="*/ 1380 h 1525"/>
                  <a:gd name="T12" fmla="*/ 0 w 2547"/>
                  <a:gd name="T13" fmla="*/ 1380 h 1525"/>
                  <a:gd name="T14" fmla="*/ 0 w 2547"/>
                  <a:gd name="T15" fmla="*/ 1418 h 1525"/>
                  <a:gd name="T16" fmla="*/ 107 w 2547"/>
                  <a:gd name="T17" fmla="*/ 1525 h 1525"/>
                  <a:gd name="T18" fmla="*/ 2440 w 2547"/>
                  <a:gd name="T19" fmla="*/ 1525 h 1525"/>
                  <a:gd name="T20" fmla="*/ 2547 w 2547"/>
                  <a:gd name="T21" fmla="*/ 1418 h 1525"/>
                  <a:gd name="T22" fmla="*/ 2547 w 2547"/>
                  <a:gd name="T23" fmla="*/ 1380 h 1525"/>
                  <a:gd name="T24" fmla="*/ 2333 w 2547"/>
                  <a:gd name="T25" fmla="*/ 1380 h 1525"/>
                  <a:gd name="T26" fmla="*/ 246 w 2547"/>
                  <a:gd name="T27" fmla="*/ 115 h 1525"/>
                  <a:gd name="T28" fmla="*/ 329 w 2547"/>
                  <a:gd name="T29" fmla="*/ 32 h 1525"/>
                  <a:gd name="T30" fmla="*/ 2218 w 2547"/>
                  <a:gd name="T31" fmla="*/ 32 h 1525"/>
                  <a:gd name="T32" fmla="*/ 2301 w 2547"/>
                  <a:gd name="T33" fmla="*/ 115 h 1525"/>
                  <a:gd name="T34" fmla="*/ 2301 w 2547"/>
                  <a:gd name="T35" fmla="*/ 1380 h 1525"/>
                  <a:gd name="T36" fmla="*/ 246 w 2547"/>
                  <a:gd name="T37" fmla="*/ 1380 h 1525"/>
                  <a:gd name="T38" fmla="*/ 246 w 2547"/>
                  <a:gd name="T39" fmla="*/ 115 h 1525"/>
                  <a:gd name="T40" fmla="*/ 1486 w 2547"/>
                  <a:gd name="T41" fmla="*/ 1412 h 1525"/>
                  <a:gd name="T42" fmla="*/ 1446 w 2547"/>
                  <a:gd name="T43" fmla="*/ 1448 h 1525"/>
                  <a:gd name="T44" fmla="*/ 1100 w 2547"/>
                  <a:gd name="T45" fmla="*/ 1448 h 1525"/>
                  <a:gd name="T46" fmla="*/ 1061 w 2547"/>
                  <a:gd name="T47" fmla="*/ 1412 h 1525"/>
                  <a:gd name="T48" fmla="*/ 1486 w 2547"/>
                  <a:gd name="T49" fmla="*/ 1412 h 1525"/>
                  <a:gd name="T50" fmla="*/ 2515 w 2547"/>
                  <a:gd name="T51" fmla="*/ 1418 h 1525"/>
                  <a:gd name="T52" fmla="*/ 2440 w 2547"/>
                  <a:gd name="T53" fmla="*/ 1493 h 1525"/>
                  <a:gd name="T54" fmla="*/ 107 w 2547"/>
                  <a:gd name="T55" fmla="*/ 1493 h 1525"/>
                  <a:gd name="T56" fmla="*/ 32 w 2547"/>
                  <a:gd name="T57" fmla="*/ 1418 h 1525"/>
                  <a:gd name="T58" fmla="*/ 32 w 2547"/>
                  <a:gd name="T59" fmla="*/ 1412 h 1525"/>
                  <a:gd name="T60" fmla="*/ 1045 w 2547"/>
                  <a:gd name="T61" fmla="*/ 1412 h 1525"/>
                  <a:gd name="T62" fmla="*/ 1100 w 2547"/>
                  <a:gd name="T63" fmla="*/ 1464 h 1525"/>
                  <a:gd name="T64" fmla="*/ 1446 w 2547"/>
                  <a:gd name="T65" fmla="*/ 1464 h 1525"/>
                  <a:gd name="T66" fmla="*/ 1502 w 2547"/>
                  <a:gd name="T67" fmla="*/ 1412 h 1525"/>
                  <a:gd name="T68" fmla="*/ 2515 w 2547"/>
                  <a:gd name="T69" fmla="*/ 1412 h 1525"/>
                  <a:gd name="T70" fmla="*/ 2515 w 2547"/>
                  <a:gd name="T71" fmla="*/ 1418 h 1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547" h="1525">
                    <a:moveTo>
                      <a:pt x="2333" y="1380"/>
                    </a:moveTo>
                    <a:cubicBezTo>
                      <a:pt x="2333" y="115"/>
                      <a:pt x="2333" y="115"/>
                      <a:pt x="2333" y="115"/>
                    </a:cubicBezTo>
                    <a:cubicBezTo>
                      <a:pt x="2333" y="51"/>
                      <a:pt x="2281" y="0"/>
                      <a:pt x="2218" y="0"/>
                    </a:cubicBezTo>
                    <a:cubicBezTo>
                      <a:pt x="329" y="0"/>
                      <a:pt x="329" y="0"/>
                      <a:pt x="329" y="0"/>
                    </a:cubicBezTo>
                    <a:cubicBezTo>
                      <a:pt x="265" y="0"/>
                      <a:pt x="214" y="51"/>
                      <a:pt x="214" y="115"/>
                    </a:cubicBezTo>
                    <a:cubicBezTo>
                      <a:pt x="214" y="1380"/>
                      <a:pt x="214" y="1380"/>
                      <a:pt x="214" y="1380"/>
                    </a:cubicBezTo>
                    <a:cubicBezTo>
                      <a:pt x="0" y="1380"/>
                      <a:pt x="0" y="1380"/>
                      <a:pt x="0" y="1380"/>
                    </a:cubicBezTo>
                    <a:cubicBezTo>
                      <a:pt x="0" y="1418"/>
                      <a:pt x="0" y="1418"/>
                      <a:pt x="0" y="1418"/>
                    </a:cubicBezTo>
                    <a:cubicBezTo>
                      <a:pt x="0" y="1477"/>
                      <a:pt x="48" y="1525"/>
                      <a:pt x="107" y="1525"/>
                    </a:cubicBezTo>
                    <a:cubicBezTo>
                      <a:pt x="2440" y="1525"/>
                      <a:pt x="2440" y="1525"/>
                      <a:pt x="2440" y="1525"/>
                    </a:cubicBezTo>
                    <a:cubicBezTo>
                      <a:pt x="2499" y="1525"/>
                      <a:pt x="2547" y="1477"/>
                      <a:pt x="2547" y="1418"/>
                    </a:cubicBezTo>
                    <a:cubicBezTo>
                      <a:pt x="2547" y="1380"/>
                      <a:pt x="2547" y="1380"/>
                      <a:pt x="2547" y="1380"/>
                    </a:cubicBezTo>
                    <a:lnTo>
                      <a:pt x="2333" y="1380"/>
                    </a:lnTo>
                    <a:close/>
                    <a:moveTo>
                      <a:pt x="246" y="115"/>
                    </a:moveTo>
                    <a:cubicBezTo>
                      <a:pt x="246" y="69"/>
                      <a:pt x="283" y="32"/>
                      <a:pt x="329" y="32"/>
                    </a:cubicBezTo>
                    <a:cubicBezTo>
                      <a:pt x="2218" y="32"/>
                      <a:pt x="2218" y="32"/>
                      <a:pt x="2218" y="32"/>
                    </a:cubicBezTo>
                    <a:cubicBezTo>
                      <a:pt x="2264" y="32"/>
                      <a:pt x="2301" y="69"/>
                      <a:pt x="2301" y="115"/>
                    </a:cubicBezTo>
                    <a:cubicBezTo>
                      <a:pt x="2301" y="1380"/>
                      <a:pt x="2301" y="1380"/>
                      <a:pt x="2301" y="1380"/>
                    </a:cubicBezTo>
                    <a:cubicBezTo>
                      <a:pt x="246" y="1380"/>
                      <a:pt x="246" y="1380"/>
                      <a:pt x="246" y="1380"/>
                    </a:cubicBezTo>
                    <a:lnTo>
                      <a:pt x="246" y="115"/>
                    </a:lnTo>
                    <a:close/>
                    <a:moveTo>
                      <a:pt x="1486" y="1412"/>
                    </a:moveTo>
                    <a:cubicBezTo>
                      <a:pt x="1485" y="1432"/>
                      <a:pt x="1467" y="1448"/>
                      <a:pt x="1446" y="1448"/>
                    </a:cubicBezTo>
                    <a:cubicBezTo>
                      <a:pt x="1100" y="1448"/>
                      <a:pt x="1100" y="1448"/>
                      <a:pt x="1100" y="1448"/>
                    </a:cubicBezTo>
                    <a:cubicBezTo>
                      <a:pt x="1080" y="1448"/>
                      <a:pt x="1062" y="1432"/>
                      <a:pt x="1061" y="1412"/>
                    </a:cubicBezTo>
                    <a:lnTo>
                      <a:pt x="1486" y="1412"/>
                    </a:lnTo>
                    <a:close/>
                    <a:moveTo>
                      <a:pt x="2515" y="1418"/>
                    </a:moveTo>
                    <a:cubicBezTo>
                      <a:pt x="2515" y="1460"/>
                      <a:pt x="2481" y="1493"/>
                      <a:pt x="2440" y="1493"/>
                    </a:cubicBezTo>
                    <a:cubicBezTo>
                      <a:pt x="107" y="1493"/>
                      <a:pt x="107" y="1493"/>
                      <a:pt x="107" y="1493"/>
                    </a:cubicBezTo>
                    <a:cubicBezTo>
                      <a:pt x="66" y="1493"/>
                      <a:pt x="32" y="1460"/>
                      <a:pt x="32" y="1418"/>
                    </a:cubicBezTo>
                    <a:cubicBezTo>
                      <a:pt x="32" y="1412"/>
                      <a:pt x="32" y="1412"/>
                      <a:pt x="32" y="1412"/>
                    </a:cubicBezTo>
                    <a:cubicBezTo>
                      <a:pt x="1045" y="1412"/>
                      <a:pt x="1045" y="1412"/>
                      <a:pt x="1045" y="1412"/>
                    </a:cubicBezTo>
                    <a:cubicBezTo>
                      <a:pt x="1046" y="1441"/>
                      <a:pt x="1071" y="1464"/>
                      <a:pt x="1100" y="1464"/>
                    </a:cubicBezTo>
                    <a:cubicBezTo>
                      <a:pt x="1446" y="1464"/>
                      <a:pt x="1446" y="1464"/>
                      <a:pt x="1446" y="1464"/>
                    </a:cubicBezTo>
                    <a:cubicBezTo>
                      <a:pt x="1476" y="1464"/>
                      <a:pt x="1501" y="1441"/>
                      <a:pt x="1502" y="1412"/>
                    </a:cubicBezTo>
                    <a:cubicBezTo>
                      <a:pt x="2515" y="1412"/>
                      <a:pt x="2515" y="1412"/>
                      <a:pt x="2515" y="1412"/>
                    </a:cubicBezTo>
                    <a:lnTo>
                      <a:pt x="2515" y="141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7" name="íṩḻîḍé">
              <a:extLst>
                <a:ext uri="{FF2B5EF4-FFF2-40B4-BE49-F238E27FC236}">
                  <a16:creationId xmlns:a16="http://schemas.microsoft.com/office/drawing/2014/main" id="{4AB5723A-FDCC-411B-80F8-DC0FCD0C1137}"/>
                </a:ext>
              </a:extLst>
            </p:cNvPr>
            <p:cNvGrpSpPr/>
            <p:nvPr/>
          </p:nvGrpSpPr>
          <p:grpSpPr>
            <a:xfrm>
              <a:off x="669925" y="4882346"/>
              <a:ext cx="2527565" cy="2356155"/>
              <a:chOff x="3981000" y="1539000"/>
              <a:chExt cx="2250000" cy="2356155"/>
            </a:xfrm>
          </p:grpSpPr>
          <p:sp>
            <p:nvSpPr>
              <p:cNvPr id="22" name="ïṣļîḍe">
                <a:extLst>
                  <a:ext uri="{FF2B5EF4-FFF2-40B4-BE49-F238E27FC236}">
                    <a16:creationId xmlns:a16="http://schemas.microsoft.com/office/drawing/2014/main" id="{859169D1-E5E1-448D-8541-837F90255584}"/>
                  </a:ext>
                </a:extLst>
              </p:cNvPr>
              <p:cNvSpPr/>
              <p:nvPr/>
            </p:nvSpPr>
            <p:spPr bwMode="auto">
              <a:xfrm>
                <a:off x="3981000" y="1539000"/>
                <a:ext cx="2250000" cy="405000"/>
              </a:xfrm>
              <a:prstGeom prst="round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>
                <a:noFill/>
              </a:ln>
              <a:ex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b="1" dirty="0">
                    <a:solidFill>
                      <a:schemeClr val="tx1"/>
                    </a:solidFill>
                  </a:rPr>
                  <a:t>上台</a:t>
                </a:r>
                <a:endParaRPr lang="zh-CN" alt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ïṩlidé">
                <a:extLst>
                  <a:ext uri="{FF2B5EF4-FFF2-40B4-BE49-F238E27FC236}">
                    <a16:creationId xmlns:a16="http://schemas.microsoft.com/office/drawing/2014/main" id="{14A4A4DF-29CA-4AAF-9B72-B0DA8B322E5B}"/>
                  </a:ext>
                </a:extLst>
              </p:cNvPr>
              <p:cNvSpPr/>
              <p:nvPr/>
            </p:nvSpPr>
            <p:spPr bwMode="auto">
              <a:xfrm>
                <a:off x="3981000" y="1944000"/>
                <a:ext cx="2250000" cy="1951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t" anchorCtr="0">
                <a:norm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en-US" altLang="zh-TW" sz="1600" dirty="0"/>
                  <a:t>407040304</a:t>
                </a:r>
                <a:r>
                  <a:rPr lang="zh-TW" altLang="en-US" sz="1600" dirty="0"/>
                  <a:t>康容賢</a:t>
                </a:r>
                <a:r>
                  <a:rPr lang="en-US" altLang="zh-TW" sz="1200" dirty="0"/>
                  <a:t>(part1)</a:t>
                </a: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en-US" altLang="zh-CN" sz="1600" dirty="0"/>
                  <a:t>407040249</a:t>
                </a:r>
                <a:r>
                  <a:rPr lang="zh-CN" altLang="en-US" sz="1600" dirty="0"/>
                  <a:t>戴毅瑈</a:t>
                </a:r>
                <a:r>
                  <a:rPr lang="en-US" altLang="zh-CN" sz="1200" dirty="0"/>
                  <a:t>(part2)</a:t>
                </a: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en-US" altLang="zh-TW" sz="1600" dirty="0"/>
                  <a:t>405040453</a:t>
                </a:r>
                <a:r>
                  <a:rPr lang="zh-TW" altLang="en-US" sz="1600" dirty="0"/>
                  <a:t>黃明新</a:t>
                </a:r>
                <a:r>
                  <a:rPr lang="en-US" altLang="zh-CN" sz="1200" dirty="0"/>
                  <a:t>(part3)</a:t>
                </a: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en-US" altLang="zh-CN" sz="1600" dirty="0"/>
                  <a:t>406012570</a:t>
                </a:r>
                <a:r>
                  <a:rPr lang="zh-CN" altLang="en-US" sz="1600" dirty="0"/>
                  <a:t>沈姵妤</a:t>
                </a:r>
                <a:r>
                  <a:rPr lang="en-US" altLang="zh-CN" sz="1200" dirty="0"/>
                  <a:t>(part4)</a:t>
                </a: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en-US" altLang="zh-CN" sz="1600" dirty="0"/>
                  <a:t>407040500</a:t>
                </a:r>
                <a:r>
                  <a:rPr lang="zh-TW" altLang="en-US" sz="1600" dirty="0"/>
                  <a:t>呂庭瑜</a:t>
                </a:r>
                <a:r>
                  <a:rPr lang="en-US" altLang="zh-TW" sz="1200" dirty="0"/>
                  <a:t>(part5)</a:t>
                </a: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en-US" altLang="zh-TW" sz="1600" dirty="0"/>
                  <a:t>406110451</a:t>
                </a:r>
                <a:r>
                  <a:rPr lang="zh-TW" altLang="en-US" sz="1600" dirty="0"/>
                  <a:t>李秀玲</a:t>
                </a:r>
                <a:r>
                  <a:rPr lang="en-US" altLang="zh-TW" sz="1200" dirty="0"/>
                  <a:t>(part6)</a:t>
                </a: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endParaRPr lang="en-US" altLang="zh-TW" sz="1600" dirty="0"/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endParaRPr lang="zh-CN" altLang="en-US" sz="1600" dirty="0"/>
              </a:p>
            </p:txBody>
          </p:sp>
        </p:grpSp>
        <p:grpSp>
          <p:nvGrpSpPr>
            <p:cNvPr id="8" name="îşļiḍe">
              <a:extLst>
                <a:ext uri="{FF2B5EF4-FFF2-40B4-BE49-F238E27FC236}">
                  <a16:creationId xmlns:a16="http://schemas.microsoft.com/office/drawing/2014/main" id="{559E6E2A-2C25-4CDC-97DD-BB633D6CFAE3}"/>
                </a:ext>
              </a:extLst>
            </p:cNvPr>
            <p:cNvGrpSpPr/>
            <p:nvPr/>
          </p:nvGrpSpPr>
          <p:grpSpPr>
            <a:xfrm>
              <a:off x="3444258" y="4882346"/>
              <a:ext cx="2527565" cy="2456822"/>
              <a:chOff x="3981000" y="1539000"/>
              <a:chExt cx="2250000" cy="2456822"/>
            </a:xfrm>
          </p:grpSpPr>
          <p:sp>
            <p:nvSpPr>
              <p:cNvPr id="20" name="ïṡ1îďê">
                <a:extLst>
                  <a:ext uri="{FF2B5EF4-FFF2-40B4-BE49-F238E27FC236}">
                    <a16:creationId xmlns:a16="http://schemas.microsoft.com/office/drawing/2014/main" id="{27D9C341-9A9D-4522-B643-2A48A22BC668}"/>
                  </a:ext>
                </a:extLst>
              </p:cNvPr>
              <p:cNvSpPr/>
              <p:nvPr/>
            </p:nvSpPr>
            <p:spPr bwMode="auto">
              <a:xfrm>
                <a:off x="3981000" y="1539000"/>
                <a:ext cx="2250000" cy="405000"/>
              </a:xfrm>
              <a:prstGeom prst="round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>
                <a:noFill/>
              </a:ln>
              <a:ex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b="1" dirty="0">
                    <a:solidFill>
                      <a:schemeClr val="tx1"/>
                    </a:solidFill>
                  </a:rPr>
                  <a:t>製作</a:t>
                </a:r>
                <a:r>
                  <a:rPr lang="en-US" altLang="zh-TW" b="1" dirty="0">
                    <a:solidFill>
                      <a:schemeClr val="tx1"/>
                    </a:solidFill>
                  </a:rPr>
                  <a:t>PPT</a:t>
                </a:r>
                <a:endParaRPr lang="zh-CN" alt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îŝliďe">
                <a:extLst>
                  <a:ext uri="{FF2B5EF4-FFF2-40B4-BE49-F238E27FC236}">
                    <a16:creationId xmlns:a16="http://schemas.microsoft.com/office/drawing/2014/main" id="{8026DE30-8D0A-476C-8556-CBAE453BA128}"/>
                  </a:ext>
                </a:extLst>
              </p:cNvPr>
              <p:cNvSpPr/>
              <p:nvPr/>
            </p:nvSpPr>
            <p:spPr bwMode="auto">
              <a:xfrm>
                <a:off x="3981000" y="1944000"/>
                <a:ext cx="2250000" cy="20518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t" anchorCtr="0">
                <a:normAutofit fontScale="85000" lnSpcReduction="20000"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171450" indent="-171450" algn="ctr">
                  <a:lnSpc>
                    <a:spcPct val="150000"/>
                  </a:lnSpc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en-US" altLang="zh-TW" sz="1600" dirty="0"/>
                  <a:t>407040196</a:t>
                </a:r>
                <a:r>
                  <a:rPr lang="zh-TW" altLang="en-US" sz="1600" dirty="0"/>
                  <a:t>葉姿函</a:t>
                </a:r>
                <a:endParaRPr lang="en-US" altLang="zh-TW" sz="1600" dirty="0"/>
              </a:p>
              <a:p>
                <a:pPr marL="171450" indent="-171450" algn="ctr">
                  <a:lnSpc>
                    <a:spcPct val="150000"/>
                  </a:lnSpc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1600" dirty="0"/>
                  <a:t>407040081</a:t>
                </a:r>
                <a:r>
                  <a:rPr lang="zh-TW" altLang="en-US" sz="1600" dirty="0"/>
                  <a:t>謝家榆</a:t>
                </a:r>
                <a:endParaRPr lang="en-US" altLang="zh-TW" sz="1600" dirty="0"/>
              </a:p>
              <a:p>
                <a:pPr marL="171450" indent="-171450" algn="ctr">
                  <a:lnSpc>
                    <a:spcPct val="150000"/>
                  </a:lnSpc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1600" dirty="0"/>
                  <a:t>407040500</a:t>
                </a:r>
                <a:r>
                  <a:rPr lang="zh-TW" altLang="en-US" sz="1600" dirty="0"/>
                  <a:t>易宇涵</a:t>
                </a:r>
                <a:endParaRPr lang="en-US" altLang="zh-TW" sz="1600" dirty="0"/>
              </a:p>
              <a:p>
                <a:pPr marL="171450" indent="-171450" algn="ctr">
                  <a:lnSpc>
                    <a:spcPct val="150000"/>
                  </a:lnSpc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en-US" altLang="zh-TW" sz="1600" dirty="0"/>
                  <a:t>407040237</a:t>
                </a:r>
                <a:r>
                  <a:rPr lang="zh-TW" altLang="en-US" sz="1600" dirty="0"/>
                  <a:t>王婕瑜</a:t>
                </a:r>
                <a:endParaRPr lang="en-US" altLang="zh-TW" sz="1600" dirty="0"/>
              </a:p>
              <a:p>
                <a:pPr marL="171450" indent="-171450" algn="ctr">
                  <a:lnSpc>
                    <a:spcPct val="150000"/>
                  </a:lnSpc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1600" dirty="0"/>
                  <a:t>407040249</a:t>
                </a:r>
                <a:r>
                  <a:rPr lang="zh-CN" altLang="en-US" sz="1600" dirty="0"/>
                  <a:t>戴毅瑈</a:t>
                </a:r>
                <a:endParaRPr lang="en-US" altLang="zh-CN" sz="1600" dirty="0"/>
              </a:p>
              <a:p>
                <a:pPr marL="171450" indent="-171450" algn="ctr">
                  <a:lnSpc>
                    <a:spcPct val="150000"/>
                  </a:lnSpc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en-US" altLang="zh-TW" sz="1600" dirty="0"/>
                  <a:t>406110451</a:t>
                </a:r>
                <a:r>
                  <a:rPr lang="zh-TW" altLang="en-US" sz="1600" dirty="0"/>
                  <a:t>李秀玲</a:t>
                </a:r>
                <a:endParaRPr lang="en-US" altLang="zh-CN" sz="1600" dirty="0"/>
              </a:p>
              <a:p>
                <a:pPr marL="171450" indent="-171450" algn="ctr">
                  <a:lnSpc>
                    <a:spcPct val="150000"/>
                  </a:lnSpc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1600" dirty="0"/>
                  <a:t>406012570</a:t>
                </a:r>
                <a:r>
                  <a:rPr lang="zh-CN" altLang="en-US" sz="1600" dirty="0"/>
                  <a:t>沈姵妤</a:t>
                </a:r>
              </a:p>
            </p:txBody>
          </p:sp>
        </p:grpSp>
        <p:grpSp>
          <p:nvGrpSpPr>
            <p:cNvPr id="9" name="ïşliďe">
              <a:extLst>
                <a:ext uri="{FF2B5EF4-FFF2-40B4-BE49-F238E27FC236}">
                  <a16:creationId xmlns:a16="http://schemas.microsoft.com/office/drawing/2014/main" id="{2A5392B3-2512-4625-8FDC-3941F9637F36}"/>
                </a:ext>
              </a:extLst>
            </p:cNvPr>
            <p:cNvGrpSpPr/>
            <p:nvPr/>
          </p:nvGrpSpPr>
          <p:grpSpPr>
            <a:xfrm>
              <a:off x="6218590" y="4882346"/>
              <a:ext cx="2527565" cy="2456822"/>
              <a:chOff x="3981000" y="1539000"/>
              <a:chExt cx="2250000" cy="2456822"/>
            </a:xfrm>
          </p:grpSpPr>
          <p:sp>
            <p:nvSpPr>
              <p:cNvPr id="18" name="íṩ1iḓè">
                <a:extLst>
                  <a:ext uri="{FF2B5EF4-FFF2-40B4-BE49-F238E27FC236}">
                    <a16:creationId xmlns:a16="http://schemas.microsoft.com/office/drawing/2014/main" id="{4DAA3B7A-4759-438B-95D6-7D77B325986C}"/>
                  </a:ext>
                </a:extLst>
              </p:cNvPr>
              <p:cNvSpPr/>
              <p:nvPr/>
            </p:nvSpPr>
            <p:spPr bwMode="auto">
              <a:xfrm>
                <a:off x="3981000" y="1539000"/>
                <a:ext cx="2250000" cy="405000"/>
              </a:xfrm>
              <a:prstGeom prst="round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>
                <a:noFill/>
              </a:ln>
              <a:ex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b="1" dirty="0">
                    <a:solidFill>
                      <a:schemeClr val="tx1"/>
                    </a:solidFill>
                  </a:rPr>
                  <a:t>書面資料</a:t>
                </a:r>
                <a:endParaRPr lang="zh-CN" alt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ïSlíḍè">
                <a:extLst>
                  <a:ext uri="{FF2B5EF4-FFF2-40B4-BE49-F238E27FC236}">
                    <a16:creationId xmlns:a16="http://schemas.microsoft.com/office/drawing/2014/main" id="{8F3820F5-44DA-4879-B4FA-335BD65D9A0D}"/>
                  </a:ext>
                </a:extLst>
              </p:cNvPr>
              <p:cNvSpPr/>
              <p:nvPr/>
            </p:nvSpPr>
            <p:spPr bwMode="auto">
              <a:xfrm>
                <a:off x="3981000" y="1943999"/>
                <a:ext cx="2250000" cy="20518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t" anchorCtr="0">
                <a:normAutofit fontScale="77500" lnSpcReduction="20000"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171450" indent="-171450" algn="ctr">
                  <a:lnSpc>
                    <a:spcPct val="150000"/>
                  </a:lnSpc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en-US" altLang="zh-TW" sz="1600" dirty="0"/>
                  <a:t>407040196</a:t>
                </a:r>
                <a:r>
                  <a:rPr lang="zh-TW" altLang="en-US" sz="1600" dirty="0"/>
                  <a:t>葉姿函</a:t>
                </a:r>
                <a:endParaRPr lang="en-US" altLang="zh-TW" sz="1600" dirty="0"/>
              </a:p>
              <a:p>
                <a:pPr marL="171450" indent="-171450" algn="ctr">
                  <a:lnSpc>
                    <a:spcPct val="150000"/>
                  </a:lnSpc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en-US" altLang="zh-TW" sz="1600" dirty="0"/>
                  <a:t>407040304</a:t>
                </a:r>
                <a:r>
                  <a:rPr lang="zh-TW" altLang="en-US" sz="1600" dirty="0"/>
                  <a:t>康容賢</a:t>
                </a:r>
                <a:endParaRPr lang="en-US" altLang="zh-TW" sz="1600" dirty="0"/>
              </a:p>
              <a:p>
                <a:pPr marL="171450" indent="-171450" algn="ctr">
                  <a:lnSpc>
                    <a:spcPct val="150000"/>
                  </a:lnSpc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1600" dirty="0"/>
                  <a:t>407040081</a:t>
                </a:r>
                <a:r>
                  <a:rPr lang="zh-TW" altLang="en-US" sz="1600" dirty="0"/>
                  <a:t>謝家榆</a:t>
                </a:r>
                <a:endParaRPr lang="en-US" altLang="zh-TW" sz="1600" dirty="0"/>
              </a:p>
              <a:p>
                <a:pPr marL="171450" indent="-171450" algn="ctr">
                  <a:lnSpc>
                    <a:spcPct val="150000"/>
                  </a:lnSpc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1600" dirty="0"/>
                  <a:t>407040500</a:t>
                </a:r>
                <a:r>
                  <a:rPr lang="zh-TW" altLang="en-US" sz="1600" dirty="0"/>
                  <a:t>呂庭瑜</a:t>
                </a:r>
                <a:endParaRPr lang="en-US" altLang="zh-TW" sz="1600" dirty="0"/>
              </a:p>
              <a:p>
                <a:pPr marL="171450" indent="-171450" algn="ctr">
                  <a:lnSpc>
                    <a:spcPct val="150000"/>
                  </a:lnSpc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en-US" altLang="zh-TW" sz="1600" dirty="0"/>
                  <a:t>407040237</a:t>
                </a:r>
                <a:r>
                  <a:rPr lang="zh-TW" altLang="en-US" sz="1600" dirty="0"/>
                  <a:t>王婕瑜</a:t>
                </a:r>
                <a:endParaRPr lang="en-US" altLang="zh-TW" sz="1600" dirty="0"/>
              </a:p>
              <a:p>
                <a:pPr marL="171450" indent="-171450" algn="ctr">
                  <a:lnSpc>
                    <a:spcPct val="150000"/>
                  </a:lnSpc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1600" dirty="0"/>
                  <a:t>407040249</a:t>
                </a:r>
                <a:r>
                  <a:rPr lang="zh-CN" altLang="en-US" sz="1600" dirty="0"/>
                  <a:t>戴毅瑈</a:t>
                </a:r>
                <a:endParaRPr lang="en-US" altLang="zh-CN" sz="1600" dirty="0"/>
              </a:p>
              <a:p>
                <a:pPr marL="171450" indent="-171450" algn="ctr">
                  <a:lnSpc>
                    <a:spcPct val="150000"/>
                  </a:lnSpc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en-US" altLang="zh-TW" sz="1600" dirty="0"/>
                  <a:t>406110451</a:t>
                </a:r>
                <a:r>
                  <a:rPr lang="zh-TW" altLang="en-US" sz="1600" dirty="0"/>
                  <a:t>李秀玲</a:t>
                </a:r>
                <a:endParaRPr lang="en-US" altLang="zh-CN" sz="1600" dirty="0"/>
              </a:p>
              <a:p>
                <a:pPr marL="171450" indent="-171450" algn="ctr">
                  <a:lnSpc>
                    <a:spcPct val="150000"/>
                  </a:lnSpc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1600" dirty="0"/>
                  <a:t>406012570</a:t>
                </a:r>
                <a:r>
                  <a:rPr lang="zh-CN" altLang="en-US" sz="1600" dirty="0"/>
                  <a:t>沈姵妤</a:t>
                </a:r>
              </a:p>
            </p:txBody>
          </p:sp>
        </p:grpSp>
        <p:grpSp>
          <p:nvGrpSpPr>
            <p:cNvPr id="10" name="ïsḷiďé">
              <a:extLst>
                <a:ext uri="{FF2B5EF4-FFF2-40B4-BE49-F238E27FC236}">
                  <a16:creationId xmlns:a16="http://schemas.microsoft.com/office/drawing/2014/main" id="{2482CD5D-C02A-4802-A013-0276FE26CEAC}"/>
                </a:ext>
              </a:extLst>
            </p:cNvPr>
            <p:cNvGrpSpPr/>
            <p:nvPr/>
          </p:nvGrpSpPr>
          <p:grpSpPr>
            <a:xfrm>
              <a:off x="8992923" y="4882346"/>
              <a:ext cx="2527565" cy="1261279"/>
              <a:chOff x="3981000" y="1539000"/>
              <a:chExt cx="2250000" cy="1261279"/>
            </a:xfrm>
          </p:grpSpPr>
          <p:sp>
            <p:nvSpPr>
              <p:cNvPr id="16" name="i$lîdè">
                <a:extLst>
                  <a:ext uri="{FF2B5EF4-FFF2-40B4-BE49-F238E27FC236}">
                    <a16:creationId xmlns:a16="http://schemas.microsoft.com/office/drawing/2014/main" id="{84EB984C-885B-42EE-8140-0A8E916E7C40}"/>
                  </a:ext>
                </a:extLst>
              </p:cNvPr>
              <p:cNvSpPr/>
              <p:nvPr/>
            </p:nvSpPr>
            <p:spPr bwMode="auto">
              <a:xfrm>
                <a:off x="3981000" y="1539000"/>
                <a:ext cx="2250000" cy="405000"/>
              </a:xfrm>
              <a:prstGeom prst="round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>
                <a:noFill/>
              </a:ln>
              <a:ex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b="1" dirty="0">
                    <a:solidFill>
                      <a:schemeClr val="tx1"/>
                    </a:solidFill>
                  </a:rPr>
                  <a:t>PPT</a:t>
                </a:r>
                <a:r>
                  <a:rPr lang="zh-TW" altLang="en-US" b="1" dirty="0">
                    <a:solidFill>
                      <a:schemeClr val="tx1"/>
                    </a:solidFill>
                  </a:rPr>
                  <a:t>美編及書面統整</a:t>
                </a:r>
                <a:endParaRPr lang="zh-CN" alt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îṧlíḋê">
                <a:extLst>
                  <a:ext uri="{FF2B5EF4-FFF2-40B4-BE49-F238E27FC236}">
                    <a16:creationId xmlns:a16="http://schemas.microsoft.com/office/drawing/2014/main" id="{9F6BDEBE-5E68-4914-A938-6A72F454E885}"/>
                  </a:ext>
                </a:extLst>
              </p:cNvPr>
              <p:cNvSpPr/>
              <p:nvPr/>
            </p:nvSpPr>
            <p:spPr bwMode="auto">
              <a:xfrm>
                <a:off x="3981000" y="1944000"/>
                <a:ext cx="2250000" cy="8562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t" anchorCtr="0">
                <a:norm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171450" indent="-171450" algn="ctr">
                  <a:lnSpc>
                    <a:spcPct val="150000"/>
                  </a:lnSpc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1600" dirty="0"/>
                  <a:t>407040081 </a:t>
                </a:r>
                <a:r>
                  <a:rPr lang="zh-TW" altLang="en-US" sz="1600" dirty="0"/>
                  <a:t>易宇涵</a:t>
                </a:r>
                <a:endParaRPr lang="zh-CN" altLang="en-US" sz="1600" dirty="0"/>
              </a:p>
            </p:txBody>
          </p:sp>
        </p:grpSp>
        <p:sp>
          <p:nvSpPr>
            <p:cNvPr id="11" name="íṧḷïḋe">
              <a:extLst>
                <a:ext uri="{FF2B5EF4-FFF2-40B4-BE49-F238E27FC236}">
                  <a16:creationId xmlns:a16="http://schemas.microsoft.com/office/drawing/2014/main" id="{DC0010FF-D86E-4884-AC07-21B6B33DB3FB}"/>
                </a:ext>
              </a:extLst>
            </p:cNvPr>
            <p:cNvSpPr/>
            <p:nvPr/>
          </p:nvSpPr>
          <p:spPr bwMode="auto">
            <a:xfrm>
              <a:off x="4832218" y="3712663"/>
              <a:ext cx="2527565" cy="373965"/>
            </a:xfrm>
            <a:prstGeom prst="roundRect">
              <a:avLst/>
            </a:prstGeom>
            <a:solidFill>
              <a:schemeClr val="accent1"/>
            </a:solidFill>
            <a:ln w="38100">
              <a:noFill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>
                  <a:solidFill>
                    <a:schemeClr val="bg1"/>
                  </a:solidFill>
                </a:rPr>
                <a:t>全員參訪</a:t>
              </a:r>
              <a:endParaRPr lang="en-US" altLang="zh-CN" sz="2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2" name="肘形连接符 25">
              <a:extLst>
                <a:ext uri="{FF2B5EF4-FFF2-40B4-BE49-F238E27FC236}">
                  <a16:creationId xmlns:a16="http://schemas.microsoft.com/office/drawing/2014/main" id="{DE91CAC3-643B-44A6-BEBB-1B0234538EC9}"/>
                </a:ext>
              </a:extLst>
            </p:cNvPr>
            <p:cNvCxnSpPr>
              <a:stCxn id="11" idx="2"/>
              <a:endCxn id="22" idx="0"/>
            </p:cNvCxnSpPr>
            <p:nvPr/>
          </p:nvCxnSpPr>
          <p:spPr>
            <a:xfrm rot="5400000">
              <a:off x="3616996" y="2403341"/>
              <a:ext cx="795718" cy="4162293"/>
            </a:xfrm>
            <a:prstGeom prst="bentConnector3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肘形连接符 27">
              <a:extLst>
                <a:ext uri="{FF2B5EF4-FFF2-40B4-BE49-F238E27FC236}">
                  <a16:creationId xmlns:a16="http://schemas.microsoft.com/office/drawing/2014/main" id="{D2166C21-36EF-4A24-89FC-7079FFE40933}"/>
                </a:ext>
              </a:extLst>
            </p:cNvPr>
            <p:cNvCxnSpPr>
              <a:stCxn id="11" idx="2"/>
              <a:endCxn id="16" idx="0"/>
            </p:cNvCxnSpPr>
            <p:nvPr/>
          </p:nvCxnSpPr>
          <p:spPr>
            <a:xfrm rot="16200000" flipH="1">
              <a:off x="7778494" y="2404134"/>
              <a:ext cx="795718" cy="4160705"/>
            </a:xfrm>
            <a:prstGeom prst="bentConnector3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肘形连接符 29">
              <a:extLst>
                <a:ext uri="{FF2B5EF4-FFF2-40B4-BE49-F238E27FC236}">
                  <a16:creationId xmlns:a16="http://schemas.microsoft.com/office/drawing/2014/main" id="{58092F37-55EF-460A-8E24-4B6BCDC6597D}"/>
                </a:ext>
              </a:extLst>
            </p:cNvPr>
            <p:cNvCxnSpPr>
              <a:stCxn id="20" idx="0"/>
              <a:endCxn id="11" idx="2"/>
            </p:cNvCxnSpPr>
            <p:nvPr/>
          </p:nvCxnSpPr>
          <p:spPr>
            <a:xfrm rot="5400000" flipH="1" flipV="1">
              <a:off x="5004162" y="3790507"/>
              <a:ext cx="795718" cy="1387960"/>
            </a:xfrm>
            <a:prstGeom prst="bentConnector3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肘形连接符 31">
              <a:extLst>
                <a:ext uri="{FF2B5EF4-FFF2-40B4-BE49-F238E27FC236}">
                  <a16:creationId xmlns:a16="http://schemas.microsoft.com/office/drawing/2014/main" id="{1355E1E0-D488-4EBA-811F-15452D267ACE}"/>
                </a:ext>
              </a:extLst>
            </p:cNvPr>
            <p:cNvCxnSpPr>
              <a:stCxn id="18" idx="0"/>
              <a:endCxn id="11" idx="2"/>
            </p:cNvCxnSpPr>
            <p:nvPr/>
          </p:nvCxnSpPr>
          <p:spPr>
            <a:xfrm rot="16200000" flipV="1">
              <a:off x="6391328" y="3791301"/>
              <a:ext cx="795718" cy="1386372"/>
            </a:xfrm>
            <a:prstGeom prst="bentConnector3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488250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622268" y="2582329"/>
            <a:ext cx="3392009" cy="1251334"/>
          </a:xfrm>
        </p:spPr>
        <p:txBody>
          <a:bodyPr>
            <a:normAutofit/>
          </a:bodyPr>
          <a:lstStyle/>
          <a:p>
            <a:r>
              <a:rPr lang="zh-TW" altLang="en-US" dirty="0"/>
              <a:t>謝謝觀看</a:t>
            </a:r>
            <a:r>
              <a:rPr lang="en-US" altLang="zh-CN" dirty="0"/>
              <a:t/>
            </a:r>
            <a:br>
              <a:rPr lang="en-US" altLang="zh-CN" dirty="0"/>
            </a:br>
            <a:endParaRPr lang="zh-CN" altLang="en-US" b="0" dirty="0"/>
          </a:p>
        </p:txBody>
      </p:sp>
      <p:sp>
        <p:nvSpPr>
          <p:cNvPr id="6" name="文本框 76">
            <a:extLst>
              <a:ext uri="{FF2B5EF4-FFF2-40B4-BE49-F238E27FC236}">
                <a16:creationId xmlns:a16="http://schemas.microsoft.com/office/drawing/2014/main" id="{355E704E-C082-4DDB-89BA-EC46002F617C}"/>
              </a:ext>
            </a:extLst>
          </p:cNvPr>
          <p:cNvSpPr txBox="1"/>
          <p:nvPr/>
        </p:nvSpPr>
        <p:spPr>
          <a:xfrm>
            <a:off x="7715635" y="1747121"/>
            <a:ext cx="3298642" cy="664387"/>
          </a:xfrm>
          <a:prstGeom prst="rect">
            <a:avLst/>
          </a:prstGeom>
          <a:noFill/>
        </p:spPr>
        <p:txBody>
          <a:bodyPr wrap="none" numCol="1" rtlCol="0">
            <a:prstTxWarp prst="textPlain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600" b="1" dirty="0">
                <a:solidFill>
                  <a:schemeClr val="bg1"/>
                </a:solidFill>
                <a:latin typeface="+mn-lt"/>
              </a:rPr>
              <a:t>THANKS</a:t>
            </a:r>
            <a:endParaRPr lang="zh-CN" altLang="en-US" sz="16600" b="1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D732441F-89DE-47A8-93DF-0D2E8C7451E6}"/>
              </a:ext>
            </a:extLst>
          </p:cNvPr>
          <p:cNvCxnSpPr/>
          <p:nvPr/>
        </p:nvCxnSpPr>
        <p:spPr>
          <a:xfrm flipH="1">
            <a:off x="7622268" y="2565400"/>
            <a:ext cx="339200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9043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A56F34-943B-4203-B6C6-2FF6C3A5B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空間與動線特色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FFCBCB-07DC-4797-82F6-3E2F323BD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6</a:t>
            </a:fld>
            <a:endParaRPr lang="zh-CN" altLang="en-US"/>
          </a:p>
        </p:txBody>
      </p:sp>
      <p:grpSp>
        <p:nvGrpSpPr>
          <p:cNvPr id="5" name="fb450ce9-1188-4399-bf19-b5a55dee3586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12167A7A-38BD-4810-A8E0-1514F90E976C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504239" y="1270660"/>
            <a:ext cx="10850563" cy="4425810"/>
            <a:chOff x="669925" y="2899955"/>
            <a:chExt cx="10850563" cy="2984857"/>
          </a:xfrm>
        </p:grpSpPr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C3EDB03D-D1CD-43E4-8CF9-5258E44C16C1}"/>
                </a:ext>
              </a:extLst>
            </p:cNvPr>
            <p:cNvCxnSpPr>
              <a:cxnSpLocks/>
            </p:cNvCxnSpPr>
            <p:nvPr/>
          </p:nvCxnSpPr>
          <p:spPr>
            <a:xfrm>
              <a:off x="669925" y="2899955"/>
              <a:ext cx="10850563" cy="0"/>
            </a:xfrm>
            <a:prstGeom prst="line">
              <a:avLst/>
            </a:prstGeom>
            <a:ln w="3175" cap="rnd">
              <a:solidFill>
                <a:schemeClr val="tx1">
                  <a:lumMod val="50000"/>
                  <a:lumOff val="50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išḻíḋé">
              <a:extLst>
                <a:ext uri="{FF2B5EF4-FFF2-40B4-BE49-F238E27FC236}">
                  <a16:creationId xmlns:a16="http://schemas.microsoft.com/office/drawing/2014/main" id="{1482C0F0-02D3-4F10-9539-F1F7E16AFF80}"/>
                </a:ext>
              </a:extLst>
            </p:cNvPr>
            <p:cNvSpPr txBox="1"/>
            <p:nvPr/>
          </p:nvSpPr>
          <p:spPr>
            <a:xfrm>
              <a:off x="1382445" y="3028556"/>
              <a:ext cx="3176074" cy="395607"/>
            </a:xfrm>
            <a:prstGeom prst="rect">
              <a:avLst/>
            </a:prstGeom>
            <a:noFill/>
          </p:spPr>
          <p:txBody>
            <a:bodyPr wrap="none" rtlCol="0" anchor="ctr">
              <a:normAutofit/>
            </a:bodyPr>
            <a:lstStyle/>
            <a:p>
              <a:r>
                <a:rPr lang="zh-TW" altLang="en-US" sz="2800" b="1" dirty="0"/>
                <a:t>新館</a:t>
              </a:r>
            </a:p>
          </p:txBody>
        </p:sp>
        <p:sp>
          <p:nvSpPr>
            <p:cNvPr id="10" name="iṣḻiḓê">
              <a:extLst>
                <a:ext uri="{FF2B5EF4-FFF2-40B4-BE49-F238E27FC236}">
                  <a16:creationId xmlns:a16="http://schemas.microsoft.com/office/drawing/2014/main" id="{2820D1AA-0551-45C8-BDC2-E8A3C1A0BC27}"/>
                </a:ext>
              </a:extLst>
            </p:cNvPr>
            <p:cNvSpPr/>
            <p:nvPr/>
          </p:nvSpPr>
          <p:spPr bwMode="auto">
            <a:xfrm>
              <a:off x="746041" y="3058089"/>
              <a:ext cx="478639" cy="290368"/>
            </a:xfrm>
            <a:custGeom>
              <a:avLst/>
              <a:gdLst>
                <a:gd name="connsiteX0" fmla="*/ 20293 w 607639"/>
                <a:gd name="connsiteY0" fmla="*/ 364067 h 414642"/>
                <a:gd name="connsiteX1" fmla="*/ 20293 w 607639"/>
                <a:gd name="connsiteY1" fmla="*/ 384244 h 414642"/>
                <a:gd name="connsiteX2" fmla="*/ 30351 w 607639"/>
                <a:gd name="connsiteY2" fmla="*/ 394377 h 414642"/>
                <a:gd name="connsiteX3" fmla="*/ 577199 w 607639"/>
                <a:gd name="connsiteY3" fmla="*/ 394377 h 414642"/>
                <a:gd name="connsiteX4" fmla="*/ 587346 w 607639"/>
                <a:gd name="connsiteY4" fmla="*/ 384244 h 414642"/>
                <a:gd name="connsiteX5" fmla="*/ 587346 w 607639"/>
                <a:gd name="connsiteY5" fmla="*/ 364067 h 414642"/>
                <a:gd name="connsiteX6" fmla="*/ 556995 w 607639"/>
                <a:gd name="connsiteY6" fmla="*/ 364067 h 414642"/>
                <a:gd name="connsiteX7" fmla="*/ 394916 w 607639"/>
                <a:gd name="connsiteY7" fmla="*/ 364067 h 414642"/>
                <a:gd name="connsiteX8" fmla="*/ 394916 w 607639"/>
                <a:gd name="connsiteY8" fmla="*/ 374200 h 414642"/>
                <a:gd name="connsiteX9" fmla="*/ 384859 w 607639"/>
                <a:gd name="connsiteY9" fmla="*/ 384244 h 414642"/>
                <a:gd name="connsiteX10" fmla="*/ 222780 w 607639"/>
                <a:gd name="connsiteY10" fmla="*/ 384244 h 414642"/>
                <a:gd name="connsiteX11" fmla="*/ 212634 w 607639"/>
                <a:gd name="connsiteY11" fmla="*/ 374200 h 414642"/>
                <a:gd name="connsiteX12" fmla="*/ 212634 w 607639"/>
                <a:gd name="connsiteY12" fmla="*/ 364067 h 414642"/>
                <a:gd name="connsiteX13" fmla="*/ 50644 w 607639"/>
                <a:gd name="connsiteY13" fmla="*/ 364067 h 414642"/>
                <a:gd name="connsiteX14" fmla="*/ 141754 w 607639"/>
                <a:gd name="connsiteY14" fmla="*/ 232583 h 414642"/>
                <a:gd name="connsiteX15" fmla="*/ 161961 w 607639"/>
                <a:gd name="connsiteY15" fmla="*/ 232583 h 414642"/>
                <a:gd name="connsiteX16" fmla="*/ 172110 w 607639"/>
                <a:gd name="connsiteY16" fmla="*/ 242719 h 414642"/>
                <a:gd name="connsiteX17" fmla="*/ 161961 w 607639"/>
                <a:gd name="connsiteY17" fmla="*/ 252765 h 414642"/>
                <a:gd name="connsiteX18" fmla="*/ 141754 w 607639"/>
                <a:gd name="connsiteY18" fmla="*/ 252765 h 414642"/>
                <a:gd name="connsiteX19" fmla="*/ 131605 w 607639"/>
                <a:gd name="connsiteY19" fmla="*/ 242719 h 414642"/>
                <a:gd name="connsiteX20" fmla="*/ 141754 w 607639"/>
                <a:gd name="connsiteY20" fmla="*/ 232583 h 414642"/>
                <a:gd name="connsiteX21" fmla="*/ 141758 w 607639"/>
                <a:gd name="connsiteY21" fmla="*/ 192149 h 414642"/>
                <a:gd name="connsiteX22" fmla="*/ 182279 w 607639"/>
                <a:gd name="connsiteY22" fmla="*/ 192149 h 414642"/>
                <a:gd name="connsiteX23" fmla="*/ 192432 w 607639"/>
                <a:gd name="connsiteY23" fmla="*/ 202196 h 414642"/>
                <a:gd name="connsiteX24" fmla="*/ 182279 w 607639"/>
                <a:gd name="connsiteY24" fmla="*/ 212331 h 414642"/>
                <a:gd name="connsiteX25" fmla="*/ 141758 w 607639"/>
                <a:gd name="connsiteY25" fmla="*/ 212331 h 414642"/>
                <a:gd name="connsiteX26" fmla="*/ 131605 w 607639"/>
                <a:gd name="connsiteY26" fmla="*/ 202196 h 414642"/>
                <a:gd name="connsiteX27" fmla="*/ 141758 w 607639"/>
                <a:gd name="connsiteY27" fmla="*/ 192149 h 414642"/>
                <a:gd name="connsiteX28" fmla="*/ 141754 w 607639"/>
                <a:gd name="connsiteY28" fmla="*/ 151716 h 414642"/>
                <a:gd name="connsiteX29" fmla="*/ 161961 w 607639"/>
                <a:gd name="connsiteY29" fmla="*/ 151716 h 414642"/>
                <a:gd name="connsiteX30" fmla="*/ 172110 w 607639"/>
                <a:gd name="connsiteY30" fmla="*/ 161763 h 414642"/>
                <a:gd name="connsiteX31" fmla="*/ 161961 w 607639"/>
                <a:gd name="connsiteY31" fmla="*/ 171898 h 414642"/>
                <a:gd name="connsiteX32" fmla="*/ 141754 w 607639"/>
                <a:gd name="connsiteY32" fmla="*/ 171898 h 414642"/>
                <a:gd name="connsiteX33" fmla="*/ 131605 w 607639"/>
                <a:gd name="connsiteY33" fmla="*/ 161763 h 414642"/>
                <a:gd name="connsiteX34" fmla="*/ 141754 w 607639"/>
                <a:gd name="connsiteY34" fmla="*/ 151716 h 414642"/>
                <a:gd name="connsiteX35" fmla="*/ 141758 w 607639"/>
                <a:gd name="connsiteY35" fmla="*/ 111211 h 414642"/>
                <a:gd name="connsiteX36" fmla="*/ 182279 w 607639"/>
                <a:gd name="connsiteY36" fmla="*/ 111211 h 414642"/>
                <a:gd name="connsiteX37" fmla="*/ 192432 w 607639"/>
                <a:gd name="connsiteY37" fmla="*/ 121337 h 414642"/>
                <a:gd name="connsiteX38" fmla="*/ 182279 w 607639"/>
                <a:gd name="connsiteY38" fmla="*/ 131463 h 414642"/>
                <a:gd name="connsiteX39" fmla="*/ 141758 w 607639"/>
                <a:gd name="connsiteY39" fmla="*/ 131463 h 414642"/>
                <a:gd name="connsiteX40" fmla="*/ 131605 w 607639"/>
                <a:gd name="connsiteY40" fmla="*/ 121337 h 414642"/>
                <a:gd name="connsiteX41" fmla="*/ 141758 w 607639"/>
                <a:gd name="connsiteY41" fmla="*/ 111211 h 414642"/>
                <a:gd name="connsiteX42" fmla="*/ 425367 w 607639"/>
                <a:gd name="connsiteY42" fmla="*/ 101191 h 414642"/>
                <a:gd name="connsiteX43" fmla="*/ 496228 w 607639"/>
                <a:gd name="connsiteY43" fmla="*/ 101191 h 414642"/>
                <a:gd name="connsiteX44" fmla="*/ 506377 w 607639"/>
                <a:gd name="connsiteY44" fmla="*/ 111231 h 414642"/>
                <a:gd name="connsiteX45" fmla="*/ 506377 w 607639"/>
                <a:gd name="connsiteY45" fmla="*/ 182042 h 414642"/>
                <a:gd name="connsiteX46" fmla="*/ 496228 w 607639"/>
                <a:gd name="connsiteY46" fmla="*/ 192171 h 414642"/>
                <a:gd name="connsiteX47" fmla="*/ 486080 w 607639"/>
                <a:gd name="connsiteY47" fmla="*/ 182042 h 414642"/>
                <a:gd name="connsiteX48" fmla="*/ 486080 w 607639"/>
                <a:gd name="connsiteY48" fmla="*/ 135575 h 414642"/>
                <a:gd name="connsiteX49" fmla="*/ 402043 w 607639"/>
                <a:gd name="connsiteY49" fmla="*/ 219447 h 414642"/>
                <a:gd name="connsiteX50" fmla="*/ 394921 w 607639"/>
                <a:gd name="connsiteY50" fmla="*/ 222468 h 414642"/>
                <a:gd name="connsiteX51" fmla="*/ 387889 w 607639"/>
                <a:gd name="connsiteY51" fmla="*/ 219447 h 414642"/>
                <a:gd name="connsiteX52" fmla="*/ 344268 w 607639"/>
                <a:gd name="connsiteY52" fmla="*/ 176001 h 414642"/>
                <a:gd name="connsiteX53" fmla="*/ 270380 w 607639"/>
                <a:gd name="connsiteY53" fmla="*/ 249744 h 414642"/>
                <a:gd name="connsiteX54" fmla="*/ 263258 w 607639"/>
                <a:gd name="connsiteY54" fmla="*/ 252765 h 414642"/>
                <a:gd name="connsiteX55" fmla="*/ 256225 w 607639"/>
                <a:gd name="connsiteY55" fmla="*/ 249744 h 414642"/>
                <a:gd name="connsiteX56" fmla="*/ 256225 w 607639"/>
                <a:gd name="connsiteY56" fmla="*/ 235617 h 414642"/>
                <a:gd name="connsiteX57" fmla="*/ 337235 w 607639"/>
                <a:gd name="connsiteY57" fmla="*/ 154766 h 414642"/>
                <a:gd name="connsiteX58" fmla="*/ 338837 w 607639"/>
                <a:gd name="connsiteY58" fmla="*/ 153433 h 414642"/>
                <a:gd name="connsiteX59" fmla="*/ 340618 w 607639"/>
                <a:gd name="connsiteY59" fmla="*/ 152456 h 414642"/>
                <a:gd name="connsiteX60" fmla="*/ 341508 w 607639"/>
                <a:gd name="connsiteY60" fmla="*/ 152101 h 414642"/>
                <a:gd name="connsiteX61" fmla="*/ 343378 w 607639"/>
                <a:gd name="connsiteY61" fmla="*/ 151745 h 414642"/>
                <a:gd name="connsiteX62" fmla="*/ 344268 w 607639"/>
                <a:gd name="connsiteY62" fmla="*/ 151745 h 414642"/>
                <a:gd name="connsiteX63" fmla="*/ 346226 w 607639"/>
                <a:gd name="connsiteY63" fmla="*/ 151923 h 414642"/>
                <a:gd name="connsiteX64" fmla="*/ 351390 w 607639"/>
                <a:gd name="connsiteY64" fmla="*/ 154766 h 414642"/>
                <a:gd name="connsiteX65" fmla="*/ 394921 w 607639"/>
                <a:gd name="connsiteY65" fmla="*/ 198213 h 414642"/>
                <a:gd name="connsiteX66" fmla="*/ 471925 w 607639"/>
                <a:gd name="connsiteY66" fmla="*/ 121359 h 414642"/>
                <a:gd name="connsiteX67" fmla="*/ 425367 w 607639"/>
                <a:gd name="connsiteY67" fmla="*/ 121359 h 414642"/>
                <a:gd name="connsiteX68" fmla="*/ 415218 w 607639"/>
                <a:gd name="connsiteY68" fmla="*/ 111231 h 414642"/>
                <a:gd name="connsiteX69" fmla="*/ 425367 w 607639"/>
                <a:gd name="connsiteY69" fmla="*/ 101191 h 414642"/>
                <a:gd name="connsiteX70" fmla="*/ 101297 w 607639"/>
                <a:gd name="connsiteY70" fmla="*/ 91029 h 414642"/>
                <a:gd name="connsiteX71" fmla="*/ 111423 w 607639"/>
                <a:gd name="connsiteY71" fmla="*/ 101159 h 414642"/>
                <a:gd name="connsiteX72" fmla="*/ 111423 w 607639"/>
                <a:gd name="connsiteY72" fmla="*/ 262887 h 414642"/>
                <a:gd name="connsiteX73" fmla="*/ 101297 w 607639"/>
                <a:gd name="connsiteY73" fmla="*/ 273017 h 414642"/>
                <a:gd name="connsiteX74" fmla="*/ 91171 w 607639"/>
                <a:gd name="connsiteY74" fmla="*/ 262887 h 414642"/>
                <a:gd name="connsiteX75" fmla="*/ 91171 w 607639"/>
                <a:gd name="connsiteY75" fmla="*/ 101159 h 414642"/>
                <a:gd name="connsiteX76" fmla="*/ 101297 w 607639"/>
                <a:gd name="connsiteY76" fmla="*/ 91029 h 414642"/>
                <a:gd name="connsiteX77" fmla="*/ 70848 w 607639"/>
                <a:gd name="connsiteY77" fmla="*/ 20177 h 414642"/>
                <a:gd name="connsiteX78" fmla="*/ 60791 w 607639"/>
                <a:gd name="connsiteY78" fmla="*/ 30309 h 414642"/>
                <a:gd name="connsiteX79" fmla="*/ 60791 w 607639"/>
                <a:gd name="connsiteY79" fmla="*/ 343802 h 414642"/>
                <a:gd name="connsiteX80" fmla="*/ 222780 w 607639"/>
                <a:gd name="connsiteY80" fmla="*/ 343802 h 414642"/>
                <a:gd name="connsiteX81" fmla="*/ 232927 w 607639"/>
                <a:gd name="connsiteY81" fmla="*/ 353935 h 414642"/>
                <a:gd name="connsiteX82" fmla="*/ 232927 w 607639"/>
                <a:gd name="connsiteY82" fmla="*/ 364067 h 414642"/>
                <a:gd name="connsiteX83" fmla="*/ 374712 w 607639"/>
                <a:gd name="connsiteY83" fmla="*/ 364067 h 414642"/>
                <a:gd name="connsiteX84" fmla="*/ 374712 w 607639"/>
                <a:gd name="connsiteY84" fmla="*/ 353935 h 414642"/>
                <a:gd name="connsiteX85" fmla="*/ 384859 w 607639"/>
                <a:gd name="connsiteY85" fmla="*/ 343802 h 414642"/>
                <a:gd name="connsiteX86" fmla="*/ 546848 w 607639"/>
                <a:gd name="connsiteY86" fmla="*/ 343802 h 414642"/>
                <a:gd name="connsiteX87" fmla="*/ 546848 w 607639"/>
                <a:gd name="connsiteY87" fmla="*/ 30309 h 414642"/>
                <a:gd name="connsiteX88" fmla="*/ 536702 w 607639"/>
                <a:gd name="connsiteY88" fmla="*/ 20177 h 414642"/>
                <a:gd name="connsiteX89" fmla="*/ 70848 w 607639"/>
                <a:gd name="connsiteY89" fmla="*/ 0 h 414642"/>
                <a:gd name="connsiteX90" fmla="*/ 536702 w 607639"/>
                <a:gd name="connsiteY90" fmla="*/ 0 h 414642"/>
                <a:gd name="connsiteX91" fmla="*/ 567142 w 607639"/>
                <a:gd name="connsiteY91" fmla="*/ 30309 h 414642"/>
                <a:gd name="connsiteX92" fmla="*/ 567142 w 607639"/>
                <a:gd name="connsiteY92" fmla="*/ 343802 h 414642"/>
                <a:gd name="connsiteX93" fmla="*/ 597492 w 607639"/>
                <a:gd name="connsiteY93" fmla="*/ 343802 h 414642"/>
                <a:gd name="connsiteX94" fmla="*/ 607639 w 607639"/>
                <a:gd name="connsiteY94" fmla="*/ 353935 h 414642"/>
                <a:gd name="connsiteX95" fmla="*/ 607639 w 607639"/>
                <a:gd name="connsiteY95" fmla="*/ 384244 h 414642"/>
                <a:gd name="connsiteX96" fmla="*/ 577199 w 607639"/>
                <a:gd name="connsiteY96" fmla="*/ 414642 h 414642"/>
                <a:gd name="connsiteX97" fmla="*/ 30351 w 607639"/>
                <a:gd name="connsiteY97" fmla="*/ 414642 h 414642"/>
                <a:gd name="connsiteX98" fmla="*/ 0 w 607639"/>
                <a:gd name="connsiteY98" fmla="*/ 384244 h 414642"/>
                <a:gd name="connsiteX99" fmla="*/ 0 w 607639"/>
                <a:gd name="connsiteY99" fmla="*/ 353935 h 414642"/>
                <a:gd name="connsiteX100" fmla="*/ 10147 w 607639"/>
                <a:gd name="connsiteY100" fmla="*/ 343802 h 414642"/>
                <a:gd name="connsiteX101" fmla="*/ 40497 w 607639"/>
                <a:gd name="connsiteY101" fmla="*/ 343802 h 414642"/>
                <a:gd name="connsiteX102" fmla="*/ 40497 w 607639"/>
                <a:gd name="connsiteY102" fmla="*/ 30309 h 414642"/>
                <a:gd name="connsiteX103" fmla="*/ 70848 w 607639"/>
                <a:gd name="connsiteY103" fmla="*/ 0 h 41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607639" h="414642">
                  <a:moveTo>
                    <a:pt x="20293" y="364067"/>
                  </a:moveTo>
                  <a:lnTo>
                    <a:pt x="20293" y="384244"/>
                  </a:lnTo>
                  <a:cubicBezTo>
                    <a:pt x="20293" y="390377"/>
                    <a:pt x="24298" y="394377"/>
                    <a:pt x="30351" y="394377"/>
                  </a:cubicBezTo>
                  <a:lnTo>
                    <a:pt x="577199" y="394377"/>
                  </a:lnTo>
                  <a:cubicBezTo>
                    <a:pt x="583341" y="394377"/>
                    <a:pt x="587346" y="390377"/>
                    <a:pt x="587346" y="384244"/>
                  </a:cubicBezTo>
                  <a:lnTo>
                    <a:pt x="587346" y="364067"/>
                  </a:lnTo>
                  <a:lnTo>
                    <a:pt x="556995" y="364067"/>
                  </a:lnTo>
                  <a:lnTo>
                    <a:pt x="394916" y="364067"/>
                  </a:lnTo>
                  <a:lnTo>
                    <a:pt x="394916" y="374200"/>
                  </a:lnTo>
                  <a:cubicBezTo>
                    <a:pt x="394916" y="380244"/>
                    <a:pt x="390911" y="384244"/>
                    <a:pt x="384859" y="384244"/>
                  </a:cubicBezTo>
                  <a:lnTo>
                    <a:pt x="222780" y="384244"/>
                  </a:lnTo>
                  <a:cubicBezTo>
                    <a:pt x="216728" y="384244"/>
                    <a:pt x="212634" y="380244"/>
                    <a:pt x="212634" y="374200"/>
                  </a:cubicBezTo>
                  <a:lnTo>
                    <a:pt x="212634" y="364067"/>
                  </a:lnTo>
                  <a:lnTo>
                    <a:pt x="50644" y="364067"/>
                  </a:lnTo>
                  <a:close/>
                  <a:moveTo>
                    <a:pt x="141754" y="232583"/>
                  </a:moveTo>
                  <a:lnTo>
                    <a:pt x="161961" y="232583"/>
                  </a:lnTo>
                  <a:cubicBezTo>
                    <a:pt x="168104" y="232583"/>
                    <a:pt x="172110" y="236584"/>
                    <a:pt x="172110" y="242719"/>
                  </a:cubicBezTo>
                  <a:cubicBezTo>
                    <a:pt x="172110" y="248764"/>
                    <a:pt x="168104" y="252765"/>
                    <a:pt x="161961" y="252765"/>
                  </a:cubicBezTo>
                  <a:lnTo>
                    <a:pt x="141754" y="252765"/>
                  </a:lnTo>
                  <a:cubicBezTo>
                    <a:pt x="135700" y="252765"/>
                    <a:pt x="131605" y="248764"/>
                    <a:pt x="131605" y="242719"/>
                  </a:cubicBezTo>
                  <a:cubicBezTo>
                    <a:pt x="131605" y="236584"/>
                    <a:pt x="135700" y="232583"/>
                    <a:pt x="141754" y="232583"/>
                  </a:cubicBezTo>
                  <a:close/>
                  <a:moveTo>
                    <a:pt x="141758" y="192149"/>
                  </a:moveTo>
                  <a:lnTo>
                    <a:pt x="182279" y="192149"/>
                  </a:lnTo>
                  <a:cubicBezTo>
                    <a:pt x="188335" y="192149"/>
                    <a:pt x="192432" y="196150"/>
                    <a:pt x="192432" y="202196"/>
                  </a:cubicBezTo>
                  <a:cubicBezTo>
                    <a:pt x="192432" y="208330"/>
                    <a:pt x="188335" y="212331"/>
                    <a:pt x="182279" y="212331"/>
                  </a:cubicBezTo>
                  <a:lnTo>
                    <a:pt x="141758" y="212331"/>
                  </a:lnTo>
                  <a:cubicBezTo>
                    <a:pt x="135702" y="212331"/>
                    <a:pt x="131605" y="208330"/>
                    <a:pt x="131605" y="202196"/>
                  </a:cubicBezTo>
                  <a:cubicBezTo>
                    <a:pt x="131605" y="196150"/>
                    <a:pt x="135702" y="192149"/>
                    <a:pt x="141758" y="192149"/>
                  </a:cubicBezTo>
                  <a:close/>
                  <a:moveTo>
                    <a:pt x="141754" y="151716"/>
                  </a:moveTo>
                  <a:lnTo>
                    <a:pt x="161961" y="151716"/>
                  </a:lnTo>
                  <a:cubicBezTo>
                    <a:pt x="168104" y="151716"/>
                    <a:pt x="172110" y="155717"/>
                    <a:pt x="172110" y="161763"/>
                  </a:cubicBezTo>
                  <a:cubicBezTo>
                    <a:pt x="172110" y="167897"/>
                    <a:pt x="168104" y="171898"/>
                    <a:pt x="161961" y="171898"/>
                  </a:cubicBezTo>
                  <a:lnTo>
                    <a:pt x="141754" y="171898"/>
                  </a:lnTo>
                  <a:cubicBezTo>
                    <a:pt x="135700" y="171898"/>
                    <a:pt x="131605" y="167897"/>
                    <a:pt x="131605" y="161763"/>
                  </a:cubicBezTo>
                  <a:cubicBezTo>
                    <a:pt x="131605" y="155717"/>
                    <a:pt x="135700" y="151716"/>
                    <a:pt x="141754" y="151716"/>
                  </a:cubicBezTo>
                  <a:close/>
                  <a:moveTo>
                    <a:pt x="141758" y="111211"/>
                  </a:moveTo>
                  <a:lnTo>
                    <a:pt x="182279" y="111211"/>
                  </a:lnTo>
                  <a:cubicBezTo>
                    <a:pt x="188335" y="111211"/>
                    <a:pt x="192432" y="115297"/>
                    <a:pt x="192432" y="121337"/>
                  </a:cubicBezTo>
                  <a:cubicBezTo>
                    <a:pt x="192432" y="127377"/>
                    <a:pt x="188335" y="131463"/>
                    <a:pt x="182279" y="131463"/>
                  </a:cubicBezTo>
                  <a:lnTo>
                    <a:pt x="141758" y="131463"/>
                  </a:lnTo>
                  <a:cubicBezTo>
                    <a:pt x="135702" y="131463"/>
                    <a:pt x="131605" y="127377"/>
                    <a:pt x="131605" y="121337"/>
                  </a:cubicBezTo>
                  <a:cubicBezTo>
                    <a:pt x="131605" y="115297"/>
                    <a:pt x="135702" y="111211"/>
                    <a:pt x="141758" y="111211"/>
                  </a:cubicBezTo>
                  <a:close/>
                  <a:moveTo>
                    <a:pt x="425367" y="101191"/>
                  </a:moveTo>
                  <a:lnTo>
                    <a:pt x="496228" y="101191"/>
                  </a:lnTo>
                  <a:cubicBezTo>
                    <a:pt x="502282" y="101191"/>
                    <a:pt x="506377" y="105189"/>
                    <a:pt x="506377" y="111231"/>
                  </a:cubicBezTo>
                  <a:lnTo>
                    <a:pt x="506377" y="182042"/>
                  </a:lnTo>
                  <a:cubicBezTo>
                    <a:pt x="506377" y="188084"/>
                    <a:pt x="502282" y="192171"/>
                    <a:pt x="496228" y="192171"/>
                  </a:cubicBezTo>
                  <a:cubicBezTo>
                    <a:pt x="490175" y="192171"/>
                    <a:pt x="486080" y="188084"/>
                    <a:pt x="486080" y="182042"/>
                  </a:cubicBezTo>
                  <a:lnTo>
                    <a:pt x="486080" y="135575"/>
                  </a:lnTo>
                  <a:lnTo>
                    <a:pt x="402043" y="219447"/>
                  </a:lnTo>
                  <a:cubicBezTo>
                    <a:pt x="399996" y="221491"/>
                    <a:pt x="397948" y="222468"/>
                    <a:pt x="394921" y="222468"/>
                  </a:cubicBezTo>
                  <a:cubicBezTo>
                    <a:pt x="391895" y="222468"/>
                    <a:pt x="389847" y="221491"/>
                    <a:pt x="387889" y="219447"/>
                  </a:cubicBezTo>
                  <a:lnTo>
                    <a:pt x="344268" y="176001"/>
                  </a:lnTo>
                  <a:lnTo>
                    <a:pt x="270380" y="249744"/>
                  </a:lnTo>
                  <a:cubicBezTo>
                    <a:pt x="268332" y="251788"/>
                    <a:pt x="266285" y="252765"/>
                    <a:pt x="263258" y="252765"/>
                  </a:cubicBezTo>
                  <a:cubicBezTo>
                    <a:pt x="260231" y="252765"/>
                    <a:pt x="258184" y="251788"/>
                    <a:pt x="256225" y="249744"/>
                  </a:cubicBezTo>
                  <a:cubicBezTo>
                    <a:pt x="252130" y="245746"/>
                    <a:pt x="252130" y="239616"/>
                    <a:pt x="256225" y="235617"/>
                  </a:cubicBezTo>
                  <a:lnTo>
                    <a:pt x="337235" y="154766"/>
                  </a:lnTo>
                  <a:cubicBezTo>
                    <a:pt x="337769" y="154233"/>
                    <a:pt x="338303" y="153789"/>
                    <a:pt x="338837" y="153433"/>
                  </a:cubicBezTo>
                  <a:cubicBezTo>
                    <a:pt x="339372" y="152989"/>
                    <a:pt x="339995" y="152723"/>
                    <a:pt x="340618" y="152456"/>
                  </a:cubicBezTo>
                  <a:cubicBezTo>
                    <a:pt x="340885" y="152367"/>
                    <a:pt x="341152" y="152190"/>
                    <a:pt x="341508" y="152101"/>
                  </a:cubicBezTo>
                  <a:cubicBezTo>
                    <a:pt x="342131" y="151923"/>
                    <a:pt x="342754" y="151834"/>
                    <a:pt x="343378" y="151745"/>
                  </a:cubicBezTo>
                  <a:cubicBezTo>
                    <a:pt x="343645" y="151745"/>
                    <a:pt x="344001" y="151745"/>
                    <a:pt x="344268" y="151745"/>
                  </a:cubicBezTo>
                  <a:cubicBezTo>
                    <a:pt x="344980" y="151745"/>
                    <a:pt x="345603" y="151745"/>
                    <a:pt x="346226" y="151923"/>
                  </a:cubicBezTo>
                  <a:cubicBezTo>
                    <a:pt x="348096" y="152278"/>
                    <a:pt x="349876" y="153256"/>
                    <a:pt x="351390" y="154766"/>
                  </a:cubicBezTo>
                  <a:lnTo>
                    <a:pt x="394921" y="198213"/>
                  </a:lnTo>
                  <a:lnTo>
                    <a:pt x="471925" y="121359"/>
                  </a:lnTo>
                  <a:lnTo>
                    <a:pt x="425367" y="121359"/>
                  </a:lnTo>
                  <a:cubicBezTo>
                    <a:pt x="419224" y="121359"/>
                    <a:pt x="415218" y="117361"/>
                    <a:pt x="415218" y="111231"/>
                  </a:cubicBezTo>
                  <a:cubicBezTo>
                    <a:pt x="415218" y="105189"/>
                    <a:pt x="419224" y="101191"/>
                    <a:pt x="425367" y="101191"/>
                  </a:cubicBezTo>
                  <a:close/>
                  <a:moveTo>
                    <a:pt x="101297" y="91029"/>
                  </a:moveTo>
                  <a:cubicBezTo>
                    <a:pt x="107337" y="91029"/>
                    <a:pt x="111423" y="95028"/>
                    <a:pt x="111423" y="101159"/>
                  </a:cubicBezTo>
                  <a:lnTo>
                    <a:pt x="111423" y="262887"/>
                  </a:lnTo>
                  <a:cubicBezTo>
                    <a:pt x="111423" y="268929"/>
                    <a:pt x="107337" y="273017"/>
                    <a:pt x="101297" y="273017"/>
                  </a:cubicBezTo>
                  <a:cubicBezTo>
                    <a:pt x="95257" y="273017"/>
                    <a:pt x="91171" y="268929"/>
                    <a:pt x="91171" y="262887"/>
                  </a:cubicBezTo>
                  <a:lnTo>
                    <a:pt x="91171" y="101159"/>
                  </a:lnTo>
                  <a:cubicBezTo>
                    <a:pt x="91171" y="95028"/>
                    <a:pt x="95257" y="91029"/>
                    <a:pt x="101297" y="91029"/>
                  </a:cubicBezTo>
                  <a:close/>
                  <a:moveTo>
                    <a:pt x="70848" y="20177"/>
                  </a:moveTo>
                  <a:cubicBezTo>
                    <a:pt x="64796" y="20177"/>
                    <a:pt x="60791" y="24265"/>
                    <a:pt x="60791" y="30309"/>
                  </a:cubicBezTo>
                  <a:lnTo>
                    <a:pt x="60791" y="343802"/>
                  </a:lnTo>
                  <a:lnTo>
                    <a:pt x="222780" y="343802"/>
                  </a:lnTo>
                  <a:cubicBezTo>
                    <a:pt x="228833" y="343802"/>
                    <a:pt x="232927" y="347890"/>
                    <a:pt x="232927" y="353935"/>
                  </a:cubicBezTo>
                  <a:lnTo>
                    <a:pt x="232927" y="364067"/>
                  </a:lnTo>
                  <a:lnTo>
                    <a:pt x="374712" y="364067"/>
                  </a:lnTo>
                  <a:lnTo>
                    <a:pt x="374712" y="353935"/>
                  </a:lnTo>
                  <a:cubicBezTo>
                    <a:pt x="374712" y="347890"/>
                    <a:pt x="378717" y="343802"/>
                    <a:pt x="384859" y="343802"/>
                  </a:cubicBezTo>
                  <a:lnTo>
                    <a:pt x="546848" y="343802"/>
                  </a:lnTo>
                  <a:lnTo>
                    <a:pt x="546848" y="30309"/>
                  </a:lnTo>
                  <a:cubicBezTo>
                    <a:pt x="546848" y="24265"/>
                    <a:pt x="542754" y="20177"/>
                    <a:pt x="536702" y="20177"/>
                  </a:cubicBezTo>
                  <a:close/>
                  <a:moveTo>
                    <a:pt x="70848" y="0"/>
                  </a:moveTo>
                  <a:lnTo>
                    <a:pt x="536702" y="0"/>
                  </a:lnTo>
                  <a:cubicBezTo>
                    <a:pt x="553969" y="0"/>
                    <a:pt x="567142" y="13155"/>
                    <a:pt x="567142" y="30309"/>
                  </a:cubicBezTo>
                  <a:lnTo>
                    <a:pt x="567142" y="343802"/>
                  </a:lnTo>
                  <a:lnTo>
                    <a:pt x="597492" y="343802"/>
                  </a:lnTo>
                  <a:cubicBezTo>
                    <a:pt x="603545" y="343802"/>
                    <a:pt x="607639" y="347890"/>
                    <a:pt x="607639" y="353935"/>
                  </a:cubicBezTo>
                  <a:lnTo>
                    <a:pt x="607639" y="384244"/>
                  </a:lnTo>
                  <a:cubicBezTo>
                    <a:pt x="607639" y="401487"/>
                    <a:pt x="594466" y="414642"/>
                    <a:pt x="577199" y="414642"/>
                  </a:cubicBezTo>
                  <a:lnTo>
                    <a:pt x="30351" y="414642"/>
                  </a:lnTo>
                  <a:cubicBezTo>
                    <a:pt x="13173" y="414642"/>
                    <a:pt x="0" y="401487"/>
                    <a:pt x="0" y="384244"/>
                  </a:cubicBezTo>
                  <a:lnTo>
                    <a:pt x="0" y="353935"/>
                  </a:lnTo>
                  <a:cubicBezTo>
                    <a:pt x="0" y="347890"/>
                    <a:pt x="4094" y="343802"/>
                    <a:pt x="10147" y="343802"/>
                  </a:cubicBezTo>
                  <a:lnTo>
                    <a:pt x="40497" y="343802"/>
                  </a:lnTo>
                  <a:lnTo>
                    <a:pt x="40497" y="30309"/>
                  </a:lnTo>
                  <a:cubicBezTo>
                    <a:pt x="40497" y="13155"/>
                    <a:pt x="53670" y="0"/>
                    <a:pt x="708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anchor="ctr"/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15" name="î$liḑê">
              <a:extLst>
                <a:ext uri="{FF2B5EF4-FFF2-40B4-BE49-F238E27FC236}">
                  <a16:creationId xmlns:a16="http://schemas.microsoft.com/office/drawing/2014/main" id="{E8E9D641-C43F-4D0D-BF2C-DA36D000EA5A}"/>
                </a:ext>
              </a:extLst>
            </p:cNvPr>
            <p:cNvSpPr txBox="1"/>
            <p:nvPr/>
          </p:nvSpPr>
          <p:spPr>
            <a:xfrm>
              <a:off x="6816427" y="3036657"/>
              <a:ext cx="3214257" cy="395607"/>
            </a:xfrm>
            <a:prstGeom prst="rect">
              <a:avLst/>
            </a:prstGeom>
            <a:noFill/>
          </p:spPr>
          <p:txBody>
            <a:bodyPr wrap="none" rtlCol="0" anchor="ctr">
              <a:normAutofit/>
            </a:bodyPr>
            <a:lstStyle/>
            <a:p>
              <a:r>
                <a:rPr lang="zh-TW" altLang="en-US" sz="2800" b="1" dirty="0"/>
                <a:t>舊館（書庫）</a:t>
              </a:r>
            </a:p>
          </p:txBody>
        </p:sp>
        <p:sp>
          <p:nvSpPr>
            <p:cNvPr id="16" name="íṥḷíḓé">
              <a:extLst>
                <a:ext uri="{FF2B5EF4-FFF2-40B4-BE49-F238E27FC236}">
                  <a16:creationId xmlns:a16="http://schemas.microsoft.com/office/drawing/2014/main" id="{8BDEF639-109C-40AC-B3F8-29FC4C597169}"/>
                </a:ext>
              </a:extLst>
            </p:cNvPr>
            <p:cNvSpPr/>
            <p:nvPr/>
          </p:nvSpPr>
          <p:spPr bwMode="auto">
            <a:xfrm>
              <a:off x="6241958" y="3061632"/>
              <a:ext cx="478639" cy="286825"/>
            </a:xfrm>
            <a:custGeom>
              <a:avLst/>
              <a:gdLst>
                <a:gd name="connsiteX0" fmla="*/ 20293 w 607639"/>
                <a:gd name="connsiteY0" fmla="*/ 364067 h 414642"/>
                <a:gd name="connsiteX1" fmla="*/ 20293 w 607639"/>
                <a:gd name="connsiteY1" fmla="*/ 384244 h 414642"/>
                <a:gd name="connsiteX2" fmla="*/ 30351 w 607639"/>
                <a:gd name="connsiteY2" fmla="*/ 394377 h 414642"/>
                <a:gd name="connsiteX3" fmla="*/ 577199 w 607639"/>
                <a:gd name="connsiteY3" fmla="*/ 394377 h 414642"/>
                <a:gd name="connsiteX4" fmla="*/ 587346 w 607639"/>
                <a:gd name="connsiteY4" fmla="*/ 384244 h 414642"/>
                <a:gd name="connsiteX5" fmla="*/ 587346 w 607639"/>
                <a:gd name="connsiteY5" fmla="*/ 364067 h 414642"/>
                <a:gd name="connsiteX6" fmla="*/ 556995 w 607639"/>
                <a:gd name="connsiteY6" fmla="*/ 364067 h 414642"/>
                <a:gd name="connsiteX7" fmla="*/ 394916 w 607639"/>
                <a:gd name="connsiteY7" fmla="*/ 364067 h 414642"/>
                <a:gd name="connsiteX8" fmla="*/ 394916 w 607639"/>
                <a:gd name="connsiteY8" fmla="*/ 374200 h 414642"/>
                <a:gd name="connsiteX9" fmla="*/ 384859 w 607639"/>
                <a:gd name="connsiteY9" fmla="*/ 384244 h 414642"/>
                <a:gd name="connsiteX10" fmla="*/ 222780 w 607639"/>
                <a:gd name="connsiteY10" fmla="*/ 384244 h 414642"/>
                <a:gd name="connsiteX11" fmla="*/ 212634 w 607639"/>
                <a:gd name="connsiteY11" fmla="*/ 374200 h 414642"/>
                <a:gd name="connsiteX12" fmla="*/ 212634 w 607639"/>
                <a:gd name="connsiteY12" fmla="*/ 364067 h 414642"/>
                <a:gd name="connsiteX13" fmla="*/ 50644 w 607639"/>
                <a:gd name="connsiteY13" fmla="*/ 364067 h 414642"/>
                <a:gd name="connsiteX14" fmla="*/ 141754 w 607639"/>
                <a:gd name="connsiteY14" fmla="*/ 232583 h 414642"/>
                <a:gd name="connsiteX15" fmla="*/ 161961 w 607639"/>
                <a:gd name="connsiteY15" fmla="*/ 232583 h 414642"/>
                <a:gd name="connsiteX16" fmla="*/ 172110 w 607639"/>
                <a:gd name="connsiteY16" fmla="*/ 242719 h 414642"/>
                <a:gd name="connsiteX17" fmla="*/ 161961 w 607639"/>
                <a:gd name="connsiteY17" fmla="*/ 252765 h 414642"/>
                <a:gd name="connsiteX18" fmla="*/ 141754 w 607639"/>
                <a:gd name="connsiteY18" fmla="*/ 252765 h 414642"/>
                <a:gd name="connsiteX19" fmla="*/ 131605 w 607639"/>
                <a:gd name="connsiteY19" fmla="*/ 242719 h 414642"/>
                <a:gd name="connsiteX20" fmla="*/ 141754 w 607639"/>
                <a:gd name="connsiteY20" fmla="*/ 232583 h 414642"/>
                <a:gd name="connsiteX21" fmla="*/ 141758 w 607639"/>
                <a:gd name="connsiteY21" fmla="*/ 192149 h 414642"/>
                <a:gd name="connsiteX22" fmla="*/ 182279 w 607639"/>
                <a:gd name="connsiteY22" fmla="*/ 192149 h 414642"/>
                <a:gd name="connsiteX23" fmla="*/ 192432 w 607639"/>
                <a:gd name="connsiteY23" fmla="*/ 202196 h 414642"/>
                <a:gd name="connsiteX24" fmla="*/ 182279 w 607639"/>
                <a:gd name="connsiteY24" fmla="*/ 212331 h 414642"/>
                <a:gd name="connsiteX25" fmla="*/ 141758 w 607639"/>
                <a:gd name="connsiteY25" fmla="*/ 212331 h 414642"/>
                <a:gd name="connsiteX26" fmla="*/ 131605 w 607639"/>
                <a:gd name="connsiteY26" fmla="*/ 202196 h 414642"/>
                <a:gd name="connsiteX27" fmla="*/ 141758 w 607639"/>
                <a:gd name="connsiteY27" fmla="*/ 192149 h 414642"/>
                <a:gd name="connsiteX28" fmla="*/ 141754 w 607639"/>
                <a:gd name="connsiteY28" fmla="*/ 151716 h 414642"/>
                <a:gd name="connsiteX29" fmla="*/ 161961 w 607639"/>
                <a:gd name="connsiteY29" fmla="*/ 151716 h 414642"/>
                <a:gd name="connsiteX30" fmla="*/ 172110 w 607639"/>
                <a:gd name="connsiteY30" fmla="*/ 161763 h 414642"/>
                <a:gd name="connsiteX31" fmla="*/ 161961 w 607639"/>
                <a:gd name="connsiteY31" fmla="*/ 171898 h 414642"/>
                <a:gd name="connsiteX32" fmla="*/ 141754 w 607639"/>
                <a:gd name="connsiteY32" fmla="*/ 171898 h 414642"/>
                <a:gd name="connsiteX33" fmla="*/ 131605 w 607639"/>
                <a:gd name="connsiteY33" fmla="*/ 161763 h 414642"/>
                <a:gd name="connsiteX34" fmla="*/ 141754 w 607639"/>
                <a:gd name="connsiteY34" fmla="*/ 151716 h 414642"/>
                <a:gd name="connsiteX35" fmla="*/ 141758 w 607639"/>
                <a:gd name="connsiteY35" fmla="*/ 111211 h 414642"/>
                <a:gd name="connsiteX36" fmla="*/ 182279 w 607639"/>
                <a:gd name="connsiteY36" fmla="*/ 111211 h 414642"/>
                <a:gd name="connsiteX37" fmla="*/ 192432 w 607639"/>
                <a:gd name="connsiteY37" fmla="*/ 121337 h 414642"/>
                <a:gd name="connsiteX38" fmla="*/ 182279 w 607639"/>
                <a:gd name="connsiteY38" fmla="*/ 131463 h 414642"/>
                <a:gd name="connsiteX39" fmla="*/ 141758 w 607639"/>
                <a:gd name="connsiteY39" fmla="*/ 131463 h 414642"/>
                <a:gd name="connsiteX40" fmla="*/ 131605 w 607639"/>
                <a:gd name="connsiteY40" fmla="*/ 121337 h 414642"/>
                <a:gd name="connsiteX41" fmla="*/ 141758 w 607639"/>
                <a:gd name="connsiteY41" fmla="*/ 111211 h 414642"/>
                <a:gd name="connsiteX42" fmla="*/ 425367 w 607639"/>
                <a:gd name="connsiteY42" fmla="*/ 101191 h 414642"/>
                <a:gd name="connsiteX43" fmla="*/ 496228 w 607639"/>
                <a:gd name="connsiteY43" fmla="*/ 101191 h 414642"/>
                <a:gd name="connsiteX44" fmla="*/ 506377 w 607639"/>
                <a:gd name="connsiteY44" fmla="*/ 111231 h 414642"/>
                <a:gd name="connsiteX45" fmla="*/ 506377 w 607639"/>
                <a:gd name="connsiteY45" fmla="*/ 182042 h 414642"/>
                <a:gd name="connsiteX46" fmla="*/ 496228 w 607639"/>
                <a:gd name="connsiteY46" fmla="*/ 192171 h 414642"/>
                <a:gd name="connsiteX47" fmla="*/ 486080 w 607639"/>
                <a:gd name="connsiteY47" fmla="*/ 182042 h 414642"/>
                <a:gd name="connsiteX48" fmla="*/ 486080 w 607639"/>
                <a:gd name="connsiteY48" fmla="*/ 135575 h 414642"/>
                <a:gd name="connsiteX49" fmla="*/ 402043 w 607639"/>
                <a:gd name="connsiteY49" fmla="*/ 219447 h 414642"/>
                <a:gd name="connsiteX50" fmla="*/ 394921 w 607639"/>
                <a:gd name="connsiteY50" fmla="*/ 222468 h 414642"/>
                <a:gd name="connsiteX51" fmla="*/ 387889 w 607639"/>
                <a:gd name="connsiteY51" fmla="*/ 219447 h 414642"/>
                <a:gd name="connsiteX52" fmla="*/ 344268 w 607639"/>
                <a:gd name="connsiteY52" fmla="*/ 176001 h 414642"/>
                <a:gd name="connsiteX53" fmla="*/ 270380 w 607639"/>
                <a:gd name="connsiteY53" fmla="*/ 249744 h 414642"/>
                <a:gd name="connsiteX54" fmla="*/ 263258 w 607639"/>
                <a:gd name="connsiteY54" fmla="*/ 252765 h 414642"/>
                <a:gd name="connsiteX55" fmla="*/ 256225 w 607639"/>
                <a:gd name="connsiteY55" fmla="*/ 249744 h 414642"/>
                <a:gd name="connsiteX56" fmla="*/ 256225 w 607639"/>
                <a:gd name="connsiteY56" fmla="*/ 235617 h 414642"/>
                <a:gd name="connsiteX57" fmla="*/ 337235 w 607639"/>
                <a:gd name="connsiteY57" fmla="*/ 154766 h 414642"/>
                <a:gd name="connsiteX58" fmla="*/ 338837 w 607639"/>
                <a:gd name="connsiteY58" fmla="*/ 153433 h 414642"/>
                <a:gd name="connsiteX59" fmla="*/ 340618 w 607639"/>
                <a:gd name="connsiteY59" fmla="*/ 152456 h 414642"/>
                <a:gd name="connsiteX60" fmla="*/ 341508 w 607639"/>
                <a:gd name="connsiteY60" fmla="*/ 152101 h 414642"/>
                <a:gd name="connsiteX61" fmla="*/ 343378 w 607639"/>
                <a:gd name="connsiteY61" fmla="*/ 151745 h 414642"/>
                <a:gd name="connsiteX62" fmla="*/ 344268 w 607639"/>
                <a:gd name="connsiteY62" fmla="*/ 151745 h 414642"/>
                <a:gd name="connsiteX63" fmla="*/ 346226 w 607639"/>
                <a:gd name="connsiteY63" fmla="*/ 151923 h 414642"/>
                <a:gd name="connsiteX64" fmla="*/ 351390 w 607639"/>
                <a:gd name="connsiteY64" fmla="*/ 154766 h 414642"/>
                <a:gd name="connsiteX65" fmla="*/ 394921 w 607639"/>
                <a:gd name="connsiteY65" fmla="*/ 198213 h 414642"/>
                <a:gd name="connsiteX66" fmla="*/ 471925 w 607639"/>
                <a:gd name="connsiteY66" fmla="*/ 121359 h 414642"/>
                <a:gd name="connsiteX67" fmla="*/ 425367 w 607639"/>
                <a:gd name="connsiteY67" fmla="*/ 121359 h 414642"/>
                <a:gd name="connsiteX68" fmla="*/ 415218 w 607639"/>
                <a:gd name="connsiteY68" fmla="*/ 111231 h 414642"/>
                <a:gd name="connsiteX69" fmla="*/ 425367 w 607639"/>
                <a:gd name="connsiteY69" fmla="*/ 101191 h 414642"/>
                <a:gd name="connsiteX70" fmla="*/ 101297 w 607639"/>
                <a:gd name="connsiteY70" fmla="*/ 91029 h 414642"/>
                <a:gd name="connsiteX71" fmla="*/ 111423 w 607639"/>
                <a:gd name="connsiteY71" fmla="*/ 101159 h 414642"/>
                <a:gd name="connsiteX72" fmla="*/ 111423 w 607639"/>
                <a:gd name="connsiteY72" fmla="*/ 262887 h 414642"/>
                <a:gd name="connsiteX73" fmla="*/ 101297 w 607639"/>
                <a:gd name="connsiteY73" fmla="*/ 273017 h 414642"/>
                <a:gd name="connsiteX74" fmla="*/ 91171 w 607639"/>
                <a:gd name="connsiteY74" fmla="*/ 262887 h 414642"/>
                <a:gd name="connsiteX75" fmla="*/ 91171 w 607639"/>
                <a:gd name="connsiteY75" fmla="*/ 101159 h 414642"/>
                <a:gd name="connsiteX76" fmla="*/ 101297 w 607639"/>
                <a:gd name="connsiteY76" fmla="*/ 91029 h 414642"/>
                <a:gd name="connsiteX77" fmla="*/ 70848 w 607639"/>
                <a:gd name="connsiteY77" fmla="*/ 20177 h 414642"/>
                <a:gd name="connsiteX78" fmla="*/ 60791 w 607639"/>
                <a:gd name="connsiteY78" fmla="*/ 30309 h 414642"/>
                <a:gd name="connsiteX79" fmla="*/ 60791 w 607639"/>
                <a:gd name="connsiteY79" fmla="*/ 343802 h 414642"/>
                <a:gd name="connsiteX80" fmla="*/ 222780 w 607639"/>
                <a:gd name="connsiteY80" fmla="*/ 343802 h 414642"/>
                <a:gd name="connsiteX81" fmla="*/ 232927 w 607639"/>
                <a:gd name="connsiteY81" fmla="*/ 353935 h 414642"/>
                <a:gd name="connsiteX82" fmla="*/ 232927 w 607639"/>
                <a:gd name="connsiteY82" fmla="*/ 364067 h 414642"/>
                <a:gd name="connsiteX83" fmla="*/ 374712 w 607639"/>
                <a:gd name="connsiteY83" fmla="*/ 364067 h 414642"/>
                <a:gd name="connsiteX84" fmla="*/ 374712 w 607639"/>
                <a:gd name="connsiteY84" fmla="*/ 353935 h 414642"/>
                <a:gd name="connsiteX85" fmla="*/ 384859 w 607639"/>
                <a:gd name="connsiteY85" fmla="*/ 343802 h 414642"/>
                <a:gd name="connsiteX86" fmla="*/ 546848 w 607639"/>
                <a:gd name="connsiteY86" fmla="*/ 343802 h 414642"/>
                <a:gd name="connsiteX87" fmla="*/ 546848 w 607639"/>
                <a:gd name="connsiteY87" fmla="*/ 30309 h 414642"/>
                <a:gd name="connsiteX88" fmla="*/ 536702 w 607639"/>
                <a:gd name="connsiteY88" fmla="*/ 20177 h 414642"/>
                <a:gd name="connsiteX89" fmla="*/ 70848 w 607639"/>
                <a:gd name="connsiteY89" fmla="*/ 0 h 414642"/>
                <a:gd name="connsiteX90" fmla="*/ 536702 w 607639"/>
                <a:gd name="connsiteY90" fmla="*/ 0 h 414642"/>
                <a:gd name="connsiteX91" fmla="*/ 567142 w 607639"/>
                <a:gd name="connsiteY91" fmla="*/ 30309 h 414642"/>
                <a:gd name="connsiteX92" fmla="*/ 567142 w 607639"/>
                <a:gd name="connsiteY92" fmla="*/ 343802 h 414642"/>
                <a:gd name="connsiteX93" fmla="*/ 597492 w 607639"/>
                <a:gd name="connsiteY93" fmla="*/ 343802 h 414642"/>
                <a:gd name="connsiteX94" fmla="*/ 607639 w 607639"/>
                <a:gd name="connsiteY94" fmla="*/ 353935 h 414642"/>
                <a:gd name="connsiteX95" fmla="*/ 607639 w 607639"/>
                <a:gd name="connsiteY95" fmla="*/ 384244 h 414642"/>
                <a:gd name="connsiteX96" fmla="*/ 577199 w 607639"/>
                <a:gd name="connsiteY96" fmla="*/ 414642 h 414642"/>
                <a:gd name="connsiteX97" fmla="*/ 30351 w 607639"/>
                <a:gd name="connsiteY97" fmla="*/ 414642 h 414642"/>
                <a:gd name="connsiteX98" fmla="*/ 0 w 607639"/>
                <a:gd name="connsiteY98" fmla="*/ 384244 h 414642"/>
                <a:gd name="connsiteX99" fmla="*/ 0 w 607639"/>
                <a:gd name="connsiteY99" fmla="*/ 353935 h 414642"/>
                <a:gd name="connsiteX100" fmla="*/ 10147 w 607639"/>
                <a:gd name="connsiteY100" fmla="*/ 343802 h 414642"/>
                <a:gd name="connsiteX101" fmla="*/ 40497 w 607639"/>
                <a:gd name="connsiteY101" fmla="*/ 343802 h 414642"/>
                <a:gd name="connsiteX102" fmla="*/ 40497 w 607639"/>
                <a:gd name="connsiteY102" fmla="*/ 30309 h 414642"/>
                <a:gd name="connsiteX103" fmla="*/ 70848 w 607639"/>
                <a:gd name="connsiteY103" fmla="*/ 0 h 41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607639" h="414642">
                  <a:moveTo>
                    <a:pt x="20293" y="364067"/>
                  </a:moveTo>
                  <a:lnTo>
                    <a:pt x="20293" y="384244"/>
                  </a:lnTo>
                  <a:cubicBezTo>
                    <a:pt x="20293" y="390377"/>
                    <a:pt x="24298" y="394377"/>
                    <a:pt x="30351" y="394377"/>
                  </a:cubicBezTo>
                  <a:lnTo>
                    <a:pt x="577199" y="394377"/>
                  </a:lnTo>
                  <a:cubicBezTo>
                    <a:pt x="583341" y="394377"/>
                    <a:pt x="587346" y="390377"/>
                    <a:pt x="587346" y="384244"/>
                  </a:cubicBezTo>
                  <a:lnTo>
                    <a:pt x="587346" y="364067"/>
                  </a:lnTo>
                  <a:lnTo>
                    <a:pt x="556995" y="364067"/>
                  </a:lnTo>
                  <a:lnTo>
                    <a:pt x="394916" y="364067"/>
                  </a:lnTo>
                  <a:lnTo>
                    <a:pt x="394916" y="374200"/>
                  </a:lnTo>
                  <a:cubicBezTo>
                    <a:pt x="394916" y="380244"/>
                    <a:pt x="390911" y="384244"/>
                    <a:pt x="384859" y="384244"/>
                  </a:cubicBezTo>
                  <a:lnTo>
                    <a:pt x="222780" y="384244"/>
                  </a:lnTo>
                  <a:cubicBezTo>
                    <a:pt x="216728" y="384244"/>
                    <a:pt x="212634" y="380244"/>
                    <a:pt x="212634" y="374200"/>
                  </a:cubicBezTo>
                  <a:lnTo>
                    <a:pt x="212634" y="364067"/>
                  </a:lnTo>
                  <a:lnTo>
                    <a:pt x="50644" y="364067"/>
                  </a:lnTo>
                  <a:close/>
                  <a:moveTo>
                    <a:pt x="141754" y="232583"/>
                  </a:moveTo>
                  <a:lnTo>
                    <a:pt x="161961" y="232583"/>
                  </a:lnTo>
                  <a:cubicBezTo>
                    <a:pt x="168104" y="232583"/>
                    <a:pt x="172110" y="236584"/>
                    <a:pt x="172110" y="242719"/>
                  </a:cubicBezTo>
                  <a:cubicBezTo>
                    <a:pt x="172110" y="248764"/>
                    <a:pt x="168104" y="252765"/>
                    <a:pt x="161961" y="252765"/>
                  </a:cubicBezTo>
                  <a:lnTo>
                    <a:pt x="141754" y="252765"/>
                  </a:lnTo>
                  <a:cubicBezTo>
                    <a:pt x="135700" y="252765"/>
                    <a:pt x="131605" y="248764"/>
                    <a:pt x="131605" y="242719"/>
                  </a:cubicBezTo>
                  <a:cubicBezTo>
                    <a:pt x="131605" y="236584"/>
                    <a:pt x="135700" y="232583"/>
                    <a:pt x="141754" y="232583"/>
                  </a:cubicBezTo>
                  <a:close/>
                  <a:moveTo>
                    <a:pt x="141758" y="192149"/>
                  </a:moveTo>
                  <a:lnTo>
                    <a:pt x="182279" y="192149"/>
                  </a:lnTo>
                  <a:cubicBezTo>
                    <a:pt x="188335" y="192149"/>
                    <a:pt x="192432" y="196150"/>
                    <a:pt x="192432" y="202196"/>
                  </a:cubicBezTo>
                  <a:cubicBezTo>
                    <a:pt x="192432" y="208330"/>
                    <a:pt x="188335" y="212331"/>
                    <a:pt x="182279" y="212331"/>
                  </a:cubicBezTo>
                  <a:lnTo>
                    <a:pt x="141758" y="212331"/>
                  </a:lnTo>
                  <a:cubicBezTo>
                    <a:pt x="135702" y="212331"/>
                    <a:pt x="131605" y="208330"/>
                    <a:pt x="131605" y="202196"/>
                  </a:cubicBezTo>
                  <a:cubicBezTo>
                    <a:pt x="131605" y="196150"/>
                    <a:pt x="135702" y="192149"/>
                    <a:pt x="141758" y="192149"/>
                  </a:cubicBezTo>
                  <a:close/>
                  <a:moveTo>
                    <a:pt x="141754" y="151716"/>
                  </a:moveTo>
                  <a:lnTo>
                    <a:pt x="161961" y="151716"/>
                  </a:lnTo>
                  <a:cubicBezTo>
                    <a:pt x="168104" y="151716"/>
                    <a:pt x="172110" y="155717"/>
                    <a:pt x="172110" y="161763"/>
                  </a:cubicBezTo>
                  <a:cubicBezTo>
                    <a:pt x="172110" y="167897"/>
                    <a:pt x="168104" y="171898"/>
                    <a:pt x="161961" y="171898"/>
                  </a:cubicBezTo>
                  <a:lnTo>
                    <a:pt x="141754" y="171898"/>
                  </a:lnTo>
                  <a:cubicBezTo>
                    <a:pt x="135700" y="171898"/>
                    <a:pt x="131605" y="167897"/>
                    <a:pt x="131605" y="161763"/>
                  </a:cubicBezTo>
                  <a:cubicBezTo>
                    <a:pt x="131605" y="155717"/>
                    <a:pt x="135700" y="151716"/>
                    <a:pt x="141754" y="151716"/>
                  </a:cubicBezTo>
                  <a:close/>
                  <a:moveTo>
                    <a:pt x="141758" y="111211"/>
                  </a:moveTo>
                  <a:lnTo>
                    <a:pt x="182279" y="111211"/>
                  </a:lnTo>
                  <a:cubicBezTo>
                    <a:pt x="188335" y="111211"/>
                    <a:pt x="192432" y="115297"/>
                    <a:pt x="192432" y="121337"/>
                  </a:cubicBezTo>
                  <a:cubicBezTo>
                    <a:pt x="192432" y="127377"/>
                    <a:pt x="188335" y="131463"/>
                    <a:pt x="182279" y="131463"/>
                  </a:cubicBezTo>
                  <a:lnTo>
                    <a:pt x="141758" y="131463"/>
                  </a:lnTo>
                  <a:cubicBezTo>
                    <a:pt x="135702" y="131463"/>
                    <a:pt x="131605" y="127377"/>
                    <a:pt x="131605" y="121337"/>
                  </a:cubicBezTo>
                  <a:cubicBezTo>
                    <a:pt x="131605" y="115297"/>
                    <a:pt x="135702" y="111211"/>
                    <a:pt x="141758" y="111211"/>
                  </a:cubicBezTo>
                  <a:close/>
                  <a:moveTo>
                    <a:pt x="425367" y="101191"/>
                  </a:moveTo>
                  <a:lnTo>
                    <a:pt x="496228" y="101191"/>
                  </a:lnTo>
                  <a:cubicBezTo>
                    <a:pt x="502282" y="101191"/>
                    <a:pt x="506377" y="105189"/>
                    <a:pt x="506377" y="111231"/>
                  </a:cubicBezTo>
                  <a:lnTo>
                    <a:pt x="506377" y="182042"/>
                  </a:lnTo>
                  <a:cubicBezTo>
                    <a:pt x="506377" y="188084"/>
                    <a:pt x="502282" y="192171"/>
                    <a:pt x="496228" y="192171"/>
                  </a:cubicBezTo>
                  <a:cubicBezTo>
                    <a:pt x="490175" y="192171"/>
                    <a:pt x="486080" y="188084"/>
                    <a:pt x="486080" y="182042"/>
                  </a:cubicBezTo>
                  <a:lnTo>
                    <a:pt x="486080" y="135575"/>
                  </a:lnTo>
                  <a:lnTo>
                    <a:pt x="402043" y="219447"/>
                  </a:lnTo>
                  <a:cubicBezTo>
                    <a:pt x="399996" y="221491"/>
                    <a:pt x="397948" y="222468"/>
                    <a:pt x="394921" y="222468"/>
                  </a:cubicBezTo>
                  <a:cubicBezTo>
                    <a:pt x="391895" y="222468"/>
                    <a:pt x="389847" y="221491"/>
                    <a:pt x="387889" y="219447"/>
                  </a:cubicBezTo>
                  <a:lnTo>
                    <a:pt x="344268" y="176001"/>
                  </a:lnTo>
                  <a:lnTo>
                    <a:pt x="270380" y="249744"/>
                  </a:lnTo>
                  <a:cubicBezTo>
                    <a:pt x="268332" y="251788"/>
                    <a:pt x="266285" y="252765"/>
                    <a:pt x="263258" y="252765"/>
                  </a:cubicBezTo>
                  <a:cubicBezTo>
                    <a:pt x="260231" y="252765"/>
                    <a:pt x="258184" y="251788"/>
                    <a:pt x="256225" y="249744"/>
                  </a:cubicBezTo>
                  <a:cubicBezTo>
                    <a:pt x="252130" y="245746"/>
                    <a:pt x="252130" y="239616"/>
                    <a:pt x="256225" y="235617"/>
                  </a:cubicBezTo>
                  <a:lnTo>
                    <a:pt x="337235" y="154766"/>
                  </a:lnTo>
                  <a:cubicBezTo>
                    <a:pt x="337769" y="154233"/>
                    <a:pt x="338303" y="153789"/>
                    <a:pt x="338837" y="153433"/>
                  </a:cubicBezTo>
                  <a:cubicBezTo>
                    <a:pt x="339372" y="152989"/>
                    <a:pt x="339995" y="152723"/>
                    <a:pt x="340618" y="152456"/>
                  </a:cubicBezTo>
                  <a:cubicBezTo>
                    <a:pt x="340885" y="152367"/>
                    <a:pt x="341152" y="152190"/>
                    <a:pt x="341508" y="152101"/>
                  </a:cubicBezTo>
                  <a:cubicBezTo>
                    <a:pt x="342131" y="151923"/>
                    <a:pt x="342754" y="151834"/>
                    <a:pt x="343378" y="151745"/>
                  </a:cubicBezTo>
                  <a:cubicBezTo>
                    <a:pt x="343645" y="151745"/>
                    <a:pt x="344001" y="151745"/>
                    <a:pt x="344268" y="151745"/>
                  </a:cubicBezTo>
                  <a:cubicBezTo>
                    <a:pt x="344980" y="151745"/>
                    <a:pt x="345603" y="151745"/>
                    <a:pt x="346226" y="151923"/>
                  </a:cubicBezTo>
                  <a:cubicBezTo>
                    <a:pt x="348096" y="152278"/>
                    <a:pt x="349876" y="153256"/>
                    <a:pt x="351390" y="154766"/>
                  </a:cubicBezTo>
                  <a:lnTo>
                    <a:pt x="394921" y="198213"/>
                  </a:lnTo>
                  <a:lnTo>
                    <a:pt x="471925" y="121359"/>
                  </a:lnTo>
                  <a:lnTo>
                    <a:pt x="425367" y="121359"/>
                  </a:lnTo>
                  <a:cubicBezTo>
                    <a:pt x="419224" y="121359"/>
                    <a:pt x="415218" y="117361"/>
                    <a:pt x="415218" y="111231"/>
                  </a:cubicBezTo>
                  <a:cubicBezTo>
                    <a:pt x="415218" y="105189"/>
                    <a:pt x="419224" y="101191"/>
                    <a:pt x="425367" y="101191"/>
                  </a:cubicBezTo>
                  <a:close/>
                  <a:moveTo>
                    <a:pt x="101297" y="91029"/>
                  </a:moveTo>
                  <a:cubicBezTo>
                    <a:pt x="107337" y="91029"/>
                    <a:pt x="111423" y="95028"/>
                    <a:pt x="111423" y="101159"/>
                  </a:cubicBezTo>
                  <a:lnTo>
                    <a:pt x="111423" y="262887"/>
                  </a:lnTo>
                  <a:cubicBezTo>
                    <a:pt x="111423" y="268929"/>
                    <a:pt x="107337" y="273017"/>
                    <a:pt x="101297" y="273017"/>
                  </a:cubicBezTo>
                  <a:cubicBezTo>
                    <a:pt x="95257" y="273017"/>
                    <a:pt x="91171" y="268929"/>
                    <a:pt x="91171" y="262887"/>
                  </a:cubicBezTo>
                  <a:lnTo>
                    <a:pt x="91171" y="101159"/>
                  </a:lnTo>
                  <a:cubicBezTo>
                    <a:pt x="91171" y="95028"/>
                    <a:pt x="95257" y="91029"/>
                    <a:pt x="101297" y="91029"/>
                  </a:cubicBezTo>
                  <a:close/>
                  <a:moveTo>
                    <a:pt x="70848" y="20177"/>
                  </a:moveTo>
                  <a:cubicBezTo>
                    <a:pt x="64796" y="20177"/>
                    <a:pt x="60791" y="24265"/>
                    <a:pt x="60791" y="30309"/>
                  </a:cubicBezTo>
                  <a:lnTo>
                    <a:pt x="60791" y="343802"/>
                  </a:lnTo>
                  <a:lnTo>
                    <a:pt x="222780" y="343802"/>
                  </a:lnTo>
                  <a:cubicBezTo>
                    <a:pt x="228833" y="343802"/>
                    <a:pt x="232927" y="347890"/>
                    <a:pt x="232927" y="353935"/>
                  </a:cubicBezTo>
                  <a:lnTo>
                    <a:pt x="232927" y="364067"/>
                  </a:lnTo>
                  <a:lnTo>
                    <a:pt x="374712" y="364067"/>
                  </a:lnTo>
                  <a:lnTo>
                    <a:pt x="374712" y="353935"/>
                  </a:lnTo>
                  <a:cubicBezTo>
                    <a:pt x="374712" y="347890"/>
                    <a:pt x="378717" y="343802"/>
                    <a:pt x="384859" y="343802"/>
                  </a:cubicBezTo>
                  <a:lnTo>
                    <a:pt x="546848" y="343802"/>
                  </a:lnTo>
                  <a:lnTo>
                    <a:pt x="546848" y="30309"/>
                  </a:lnTo>
                  <a:cubicBezTo>
                    <a:pt x="546848" y="24265"/>
                    <a:pt x="542754" y="20177"/>
                    <a:pt x="536702" y="20177"/>
                  </a:cubicBezTo>
                  <a:close/>
                  <a:moveTo>
                    <a:pt x="70848" y="0"/>
                  </a:moveTo>
                  <a:lnTo>
                    <a:pt x="536702" y="0"/>
                  </a:lnTo>
                  <a:cubicBezTo>
                    <a:pt x="553969" y="0"/>
                    <a:pt x="567142" y="13155"/>
                    <a:pt x="567142" y="30309"/>
                  </a:cubicBezTo>
                  <a:lnTo>
                    <a:pt x="567142" y="343802"/>
                  </a:lnTo>
                  <a:lnTo>
                    <a:pt x="597492" y="343802"/>
                  </a:lnTo>
                  <a:cubicBezTo>
                    <a:pt x="603545" y="343802"/>
                    <a:pt x="607639" y="347890"/>
                    <a:pt x="607639" y="353935"/>
                  </a:cubicBezTo>
                  <a:lnTo>
                    <a:pt x="607639" y="384244"/>
                  </a:lnTo>
                  <a:cubicBezTo>
                    <a:pt x="607639" y="401487"/>
                    <a:pt x="594466" y="414642"/>
                    <a:pt x="577199" y="414642"/>
                  </a:cubicBezTo>
                  <a:lnTo>
                    <a:pt x="30351" y="414642"/>
                  </a:lnTo>
                  <a:cubicBezTo>
                    <a:pt x="13173" y="414642"/>
                    <a:pt x="0" y="401487"/>
                    <a:pt x="0" y="384244"/>
                  </a:cubicBezTo>
                  <a:lnTo>
                    <a:pt x="0" y="353935"/>
                  </a:lnTo>
                  <a:cubicBezTo>
                    <a:pt x="0" y="347890"/>
                    <a:pt x="4094" y="343802"/>
                    <a:pt x="10147" y="343802"/>
                  </a:cubicBezTo>
                  <a:lnTo>
                    <a:pt x="40497" y="343802"/>
                  </a:lnTo>
                  <a:lnTo>
                    <a:pt x="40497" y="30309"/>
                  </a:lnTo>
                  <a:cubicBezTo>
                    <a:pt x="40497" y="13155"/>
                    <a:pt x="53670" y="0"/>
                    <a:pt x="708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anchor="ctr"/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/>
            </a:p>
          </p:txBody>
        </p: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FE815AA6-5451-4282-ACDB-A6462BE9C7DA}"/>
                </a:ext>
              </a:extLst>
            </p:cNvPr>
            <p:cNvCxnSpPr/>
            <p:nvPr/>
          </p:nvCxnSpPr>
          <p:spPr>
            <a:xfrm>
              <a:off x="5364062" y="3949812"/>
              <a:ext cx="0" cy="1935000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4" name="內容版面配置區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6" r="2753" b="2678"/>
          <a:stretch/>
        </p:blipFill>
        <p:spPr>
          <a:xfrm>
            <a:off x="1216759" y="2316002"/>
            <a:ext cx="3474993" cy="4107212"/>
          </a:xfrm>
          <a:prstGeom prst="rect">
            <a:avLst/>
          </a:prstGeom>
        </p:spPr>
      </p:pic>
      <p:pic>
        <p:nvPicPr>
          <p:cNvPr id="45" name="圖片 4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3" t="10573" r="5806" b="11608"/>
          <a:stretch/>
        </p:blipFill>
        <p:spPr>
          <a:xfrm rot="10800000" flipH="1" flipV="1">
            <a:off x="5739515" y="2316002"/>
            <a:ext cx="6015877" cy="4043663"/>
          </a:xfrm>
          <a:prstGeom prst="rect">
            <a:avLst/>
          </a:prstGeom>
        </p:spPr>
      </p:pic>
      <p:sp>
        <p:nvSpPr>
          <p:cNvPr id="46" name="手繪多邊形 45"/>
          <p:cNvSpPr/>
          <p:nvPr/>
        </p:nvSpPr>
        <p:spPr>
          <a:xfrm>
            <a:off x="6203373" y="2504209"/>
            <a:ext cx="3595254" cy="2982191"/>
          </a:xfrm>
          <a:custGeom>
            <a:avLst/>
            <a:gdLst>
              <a:gd name="connsiteX0" fmla="*/ 0 w 3595254"/>
              <a:gd name="connsiteY0" fmla="*/ 20782 h 2982191"/>
              <a:gd name="connsiteX1" fmla="*/ 20782 w 3595254"/>
              <a:gd name="connsiteY1" fmla="*/ 893618 h 2982191"/>
              <a:gd name="connsiteX2" fmla="*/ 2597727 w 3595254"/>
              <a:gd name="connsiteY2" fmla="*/ 893618 h 2982191"/>
              <a:gd name="connsiteX3" fmla="*/ 2608118 w 3595254"/>
              <a:gd name="connsiteY3" fmla="*/ 2982191 h 2982191"/>
              <a:gd name="connsiteX4" fmla="*/ 3595254 w 3595254"/>
              <a:gd name="connsiteY4" fmla="*/ 2961409 h 2982191"/>
              <a:gd name="connsiteX5" fmla="*/ 3543300 w 3595254"/>
              <a:gd name="connsiteY5" fmla="*/ 0 h 2982191"/>
              <a:gd name="connsiteX6" fmla="*/ 0 w 3595254"/>
              <a:gd name="connsiteY6" fmla="*/ 20782 h 2982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5254" h="2982191">
                <a:moveTo>
                  <a:pt x="0" y="20782"/>
                </a:moveTo>
                <a:lnTo>
                  <a:pt x="20782" y="893618"/>
                </a:lnTo>
                <a:lnTo>
                  <a:pt x="2597727" y="893618"/>
                </a:lnTo>
                <a:cubicBezTo>
                  <a:pt x="2601191" y="1589809"/>
                  <a:pt x="2604654" y="2286000"/>
                  <a:pt x="2608118" y="2982191"/>
                </a:cubicBezTo>
                <a:lnTo>
                  <a:pt x="3595254" y="2961409"/>
                </a:lnTo>
                <a:lnTo>
                  <a:pt x="3543300" y="0"/>
                </a:lnTo>
                <a:lnTo>
                  <a:pt x="0" y="20782"/>
                </a:lnTo>
                <a:close/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749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A56F34-943B-4203-B6C6-2FF6C3A5B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空間與動線特色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FFCBCB-07DC-4797-82F6-3E2F323BD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7</a:t>
            </a:fld>
            <a:endParaRPr lang="zh-CN" altLang="en-US"/>
          </a:p>
        </p:txBody>
      </p:sp>
      <p:grpSp>
        <p:nvGrpSpPr>
          <p:cNvPr id="5" name="fb450ce9-1188-4399-bf19-b5a55dee3586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12167A7A-38BD-4810-A8E0-1514F90E976C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836498" y="1366003"/>
            <a:ext cx="10850563" cy="777272"/>
            <a:chOff x="669925" y="2899955"/>
            <a:chExt cx="10850563" cy="524208"/>
          </a:xfrm>
        </p:grpSpPr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C3EDB03D-D1CD-43E4-8CF9-5258E44C16C1}"/>
                </a:ext>
              </a:extLst>
            </p:cNvPr>
            <p:cNvCxnSpPr>
              <a:cxnSpLocks/>
            </p:cNvCxnSpPr>
            <p:nvPr/>
          </p:nvCxnSpPr>
          <p:spPr>
            <a:xfrm>
              <a:off x="669925" y="2899955"/>
              <a:ext cx="10850563" cy="0"/>
            </a:xfrm>
            <a:prstGeom prst="line">
              <a:avLst/>
            </a:prstGeom>
            <a:ln w="3175" cap="rnd">
              <a:solidFill>
                <a:schemeClr val="tx1">
                  <a:lumMod val="50000"/>
                  <a:lumOff val="50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išḻíḋé">
              <a:extLst>
                <a:ext uri="{FF2B5EF4-FFF2-40B4-BE49-F238E27FC236}">
                  <a16:creationId xmlns:a16="http://schemas.microsoft.com/office/drawing/2014/main" id="{1482C0F0-02D3-4F10-9539-F1F7E16AFF80}"/>
                </a:ext>
              </a:extLst>
            </p:cNvPr>
            <p:cNvSpPr txBox="1"/>
            <p:nvPr/>
          </p:nvSpPr>
          <p:spPr>
            <a:xfrm>
              <a:off x="1382445" y="3028556"/>
              <a:ext cx="3176074" cy="395607"/>
            </a:xfrm>
            <a:prstGeom prst="rect">
              <a:avLst/>
            </a:prstGeom>
            <a:noFill/>
          </p:spPr>
          <p:txBody>
            <a:bodyPr wrap="none" rtlCol="0" anchor="ctr">
              <a:normAutofit/>
            </a:bodyPr>
            <a:lstStyle/>
            <a:p>
              <a:r>
                <a:rPr lang="zh-TW" altLang="en-US" sz="2800" b="1" dirty="0"/>
                <a:t>舊館</a:t>
              </a:r>
              <a:r>
                <a:rPr lang="en-US" altLang="zh-TW" sz="2800" b="1" dirty="0"/>
                <a:t>-</a:t>
              </a:r>
              <a:r>
                <a:rPr lang="zh-TW" altLang="en-US" sz="2800" b="1" dirty="0"/>
                <a:t>傳統圖書館設計 </a:t>
              </a:r>
            </a:p>
          </p:txBody>
        </p:sp>
        <p:sp>
          <p:nvSpPr>
            <p:cNvPr id="10" name="iṣḻiḓê">
              <a:extLst>
                <a:ext uri="{FF2B5EF4-FFF2-40B4-BE49-F238E27FC236}">
                  <a16:creationId xmlns:a16="http://schemas.microsoft.com/office/drawing/2014/main" id="{2820D1AA-0551-45C8-BDC2-E8A3C1A0BC27}"/>
                </a:ext>
              </a:extLst>
            </p:cNvPr>
            <p:cNvSpPr/>
            <p:nvPr/>
          </p:nvSpPr>
          <p:spPr bwMode="auto">
            <a:xfrm>
              <a:off x="746041" y="3058089"/>
              <a:ext cx="478639" cy="282129"/>
            </a:xfrm>
            <a:custGeom>
              <a:avLst/>
              <a:gdLst>
                <a:gd name="connsiteX0" fmla="*/ 20293 w 607639"/>
                <a:gd name="connsiteY0" fmla="*/ 364067 h 414642"/>
                <a:gd name="connsiteX1" fmla="*/ 20293 w 607639"/>
                <a:gd name="connsiteY1" fmla="*/ 384244 h 414642"/>
                <a:gd name="connsiteX2" fmla="*/ 30351 w 607639"/>
                <a:gd name="connsiteY2" fmla="*/ 394377 h 414642"/>
                <a:gd name="connsiteX3" fmla="*/ 577199 w 607639"/>
                <a:gd name="connsiteY3" fmla="*/ 394377 h 414642"/>
                <a:gd name="connsiteX4" fmla="*/ 587346 w 607639"/>
                <a:gd name="connsiteY4" fmla="*/ 384244 h 414642"/>
                <a:gd name="connsiteX5" fmla="*/ 587346 w 607639"/>
                <a:gd name="connsiteY5" fmla="*/ 364067 h 414642"/>
                <a:gd name="connsiteX6" fmla="*/ 556995 w 607639"/>
                <a:gd name="connsiteY6" fmla="*/ 364067 h 414642"/>
                <a:gd name="connsiteX7" fmla="*/ 394916 w 607639"/>
                <a:gd name="connsiteY7" fmla="*/ 364067 h 414642"/>
                <a:gd name="connsiteX8" fmla="*/ 394916 w 607639"/>
                <a:gd name="connsiteY8" fmla="*/ 374200 h 414642"/>
                <a:gd name="connsiteX9" fmla="*/ 384859 w 607639"/>
                <a:gd name="connsiteY9" fmla="*/ 384244 h 414642"/>
                <a:gd name="connsiteX10" fmla="*/ 222780 w 607639"/>
                <a:gd name="connsiteY10" fmla="*/ 384244 h 414642"/>
                <a:gd name="connsiteX11" fmla="*/ 212634 w 607639"/>
                <a:gd name="connsiteY11" fmla="*/ 374200 h 414642"/>
                <a:gd name="connsiteX12" fmla="*/ 212634 w 607639"/>
                <a:gd name="connsiteY12" fmla="*/ 364067 h 414642"/>
                <a:gd name="connsiteX13" fmla="*/ 50644 w 607639"/>
                <a:gd name="connsiteY13" fmla="*/ 364067 h 414642"/>
                <a:gd name="connsiteX14" fmla="*/ 141754 w 607639"/>
                <a:gd name="connsiteY14" fmla="*/ 232583 h 414642"/>
                <a:gd name="connsiteX15" fmla="*/ 161961 w 607639"/>
                <a:gd name="connsiteY15" fmla="*/ 232583 h 414642"/>
                <a:gd name="connsiteX16" fmla="*/ 172110 w 607639"/>
                <a:gd name="connsiteY16" fmla="*/ 242719 h 414642"/>
                <a:gd name="connsiteX17" fmla="*/ 161961 w 607639"/>
                <a:gd name="connsiteY17" fmla="*/ 252765 h 414642"/>
                <a:gd name="connsiteX18" fmla="*/ 141754 w 607639"/>
                <a:gd name="connsiteY18" fmla="*/ 252765 h 414642"/>
                <a:gd name="connsiteX19" fmla="*/ 131605 w 607639"/>
                <a:gd name="connsiteY19" fmla="*/ 242719 h 414642"/>
                <a:gd name="connsiteX20" fmla="*/ 141754 w 607639"/>
                <a:gd name="connsiteY20" fmla="*/ 232583 h 414642"/>
                <a:gd name="connsiteX21" fmla="*/ 141758 w 607639"/>
                <a:gd name="connsiteY21" fmla="*/ 192149 h 414642"/>
                <a:gd name="connsiteX22" fmla="*/ 182279 w 607639"/>
                <a:gd name="connsiteY22" fmla="*/ 192149 h 414642"/>
                <a:gd name="connsiteX23" fmla="*/ 192432 w 607639"/>
                <a:gd name="connsiteY23" fmla="*/ 202196 h 414642"/>
                <a:gd name="connsiteX24" fmla="*/ 182279 w 607639"/>
                <a:gd name="connsiteY24" fmla="*/ 212331 h 414642"/>
                <a:gd name="connsiteX25" fmla="*/ 141758 w 607639"/>
                <a:gd name="connsiteY25" fmla="*/ 212331 h 414642"/>
                <a:gd name="connsiteX26" fmla="*/ 131605 w 607639"/>
                <a:gd name="connsiteY26" fmla="*/ 202196 h 414642"/>
                <a:gd name="connsiteX27" fmla="*/ 141758 w 607639"/>
                <a:gd name="connsiteY27" fmla="*/ 192149 h 414642"/>
                <a:gd name="connsiteX28" fmla="*/ 141754 w 607639"/>
                <a:gd name="connsiteY28" fmla="*/ 151716 h 414642"/>
                <a:gd name="connsiteX29" fmla="*/ 161961 w 607639"/>
                <a:gd name="connsiteY29" fmla="*/ 151716 h 414642"/>
                <a:gd name="connsiteX30" fmla="*/ 172110 w 607639"/>
                <a:gd name="connsiteY30" fmla="*/ 161763 h 414642"/>
                <a:gd name="connsiteX31" fmla="*/ 161961 w 607639"/>
                <a:gd name="connsiteY31" fmla="*/ 171898 h 414642"/>
                <a:gd name="connsiteX32" fmla="*/ 141754 w 607639"/>
                <a:gd name="connsiteY32" fmla="*/ 171898 h 414642"/>
                <a:gd name="connsiteX33" fmla="*/ 131605 w 607639"/>
                <a:gd name="connsiteY33" fmla="*/ 161763 h 414642"/>
                <a:gd name="connsiteX34" fmla="*/ 141754 w 607639"/>
                <a:gd name="connsiteY34" fmla="*/ 151716 h 414642"/>
                <a:gd name="connsiteX35" fmla="*/ 141758 w 607639"/>
                <a:gd name="connsiteY35" fmla="*/ 111211 h 414642"/>
                <a:gd name="connsiteX36" fmla="*/ 182279 w 607639"/>
                <a:gd name="connsiteY36" fmla="*/ 111211 h 414642"/>
                <a:gd name="connsiteX37" fmla="*/ 192432 w 607639"/>
                <a:gd name="connsiteY37" fmla="*/ 121337 h 414642"/>
                <a:gd name="connsiteX38" fmla="*/ 182279 w 607639"/>
                <a:gd name="connsiteY38" fmla="*/ 131463 h 414642"/>
                <a:gd name="connsiteX39" fmla="*/ 141758 w 607639"/>
                <a:gd name="connsiteY39" fmla="*/ 131463 h 414642"/>
                <a:gd name="connsiteX40" fmla="*/ 131605 w 607639"/>
                <a:gd name="connsiteY40" fmla="*/ 121337 h 414642"/>
                <a:gd name="connsiteX41" fmla="*/ 141758 w 607639"/>
                <a:gd name="connsiteY41" fmla="*/ 111211 h 414642"/>
                <a:gd name="connsiteX42" fmla="*/ 425367 w 607639"/>
                <a:gd name="connsiteY42" fmla="*/ 101191 h 414642"/>
                <a:gd name="connsiteX43" fmla="*/ 496228 w 607639"/>
                <a:gd name="connsiteY43" fmla="*/ 101191 h 414642"/>
                <a:gd name="connsiteX44" fmla="*/ 506377 w 607639"/>
                <a:gd name="connsiteY44" fmla="*/ 111231 h 414642"/>
                <a:gd name="connsiteX45" fmla="*/ 506377 w 607639"/>
                <a:gd name="connsiteY45" fmla="*/ 182042 h 414642"/>
                <a:gd name="connsiteX46" fmla="*/ 496228 w 607639"/>
                <a:gd name="connsiteY46" fmla="*/ 192171 h 414642"/>
                <a:gd name="connsiteX47" fmla="*/ 486080 w 607639"/>
                <a:gd name="connsiteY47" fmla="*/ 182042 h 414642"/>
                <a:gd name="connsiteX48" fmla="*/ 486080 w 607639"/>
                <a:gd name="connsiteY48" fmla="*/ 135575 h 414642"/>
                <a:gd name="connsiteX49" fmla="*/ 402043 w 607639"/>
                <a:gd name="connsiteY49" fmla="*/ 219447 h 414642"/>
                <a:gd name="connsiteX50" fmla="*/ 394921 w 607639"/>
                <a:gd name="connsiteY50" fmla="*/ 222468 h 414642"/>
                <a:gd name="connsiteX51" fmla="*/ 387889 w 607639"/>
                <a:gd name="connsiteY51" fmla="*/ 219447 h 414642"/>
                <a:gd name="connsiteX52" fmla="*/ 344268 w 607639"/>
                <a:gd name="connsiteY52" fmla="*/ 176001 h 414642"/>
                <a:gd name="connsiteX53" fmla="*/ 270380 w 607639"/>
                <a:gd name="connsiteY53" fmla="*/ 249744 h 414642"/>
                <a:gd name="connsiteX54" fmla="*/ 263258 w 607639"/>
                <a:gd name="connsiteY54" fmla="*/ 252765 h 414642"/>
                <a:gd name="connsiteX55" fmla="*/ 256225 w 607639"/>
                <a:gd name="connsiteY55" fmla="*/ 249744 h 414642"/>
                <a:gd name="connsiteX56" fmla="*/ 256225 w 607639"/>
                <a:gd name="connsiteY56" fmla="*/ 235617 h 414642"/>
                <a:gd name="connsiteX57" fmla="*/ 337235 w 607639"/>
                <a:gd name="connsiteY57" fmla="*/ 154766 h 414642"/>
                <a:gd name="connsiteX58" fmla="*/ 338837 w 607639"/>
                <a:gd name="connsiteY58" fmla="*/ 153433 h 414642"/>
                <a:gd name="connsiteX59" fmla="*/ 340618 w 607639"/>
                <a:gd name="connsiteY59" fmla="*/ 152456 h 414642"/>
                <a:gd name="connsiteX60" fmla="*/ 341508 w 607639"/>
                <a:gd name="connsiteY60" fmla="*/ 152101 h 414642"/>
                <a:gd name="connsiteX61" fmla="*/ 343378 w 607639"/>
                <a:gd name="connsiteY61" fmla="*/ 151745 h 414642"/>
                <a:gd name="connsiteX62" fmla="*/ 344268 w 607639"/>
                <a:gd name="connsiteY62" fmla="*/ 151745 h 414642"/>
                <a:gd name="connsiteX63" fmla="*/ 346226 w 607639"/>
                <a:gd name="connsiteY63" fmla="*/ 151923 h 414642"/>
                <a:gd name="connsiteX64" fmla="*/ 351390 w 607639"/>
                <a:gd name="connsiteY64" fmla="*/ 154766 h 414642"/>
                <a:gd name="connsiteX65" fmla="*/ 394921 w 607639"/>
                <a:gd name="connsiteY65" fmla="*/ 198213 h 414642"/>
                <a:gd name="connsiteX66" fmla="*/ 471925 w 607639"/>
                <a:gd name="connsiteY66" fmla="*/ 121359 h 414642"/>
                <a:gd name="connsiteX67" fmla="*/ 425367 w 607639"/>
                <a:gd name="connsiteY67" fmla="*/ 121359 h 414642"/>
                <a:gd name="connsiteX68" fmla="*/ 415218 w 607639"/>
                <a:gd name="connsiteY68" fmla="*/ 111231 h 414642"/>
                <a:gd name="connsiteX69" fmla="*/ 425367 w 607639"/>
                <a:gd name="connsiteY69" fmla="*/ 101191 h 414642"/>
                <a:gd name="connsiteX70" fmla="*/ 101297 w 607639"/>
                <a:gd name="connsiteY70" fmla="*/ 91029 h 414642"/>
                <a:gd name="connsiteX71" fmla="*/ 111423 w 607639"/>
                <a:gd name="connsiteY71" fmla="*/ 101159 h 414642"/>
                <a:gd name="connsiteX72" fmla="*/ 111423 w 607639"/>
                <a:gd name="connsiteY72" fmla="*/ 262887 h 414642"/>
                <a:gd name="connsiteX73" fmla="*/ 101297 w 607639"/>
                <a:gd name="connsiteY73" fmla="*/ 273017 h 414642"/>
                <a:gd name="connsiteX74" fmla="*/ 91171 w 607639"/>
                <a:gd name="connsiteY74" fmla="*/ 262887 h 414642"/>
                <a:gd name="connsiteX75" fmla="*/ 91171 w 607639"/>
                <a:gd name="connsiteY75" fmla="*/ 101159 h 414642"/>
                <a:gd name="connsiteX76" fmla="*/ 101297 w 607639"/>
                <a:gd name="connsiteY76" fmla="*/ 91029 h 414642"/>
                <a:gd name="connsiteX77" fmla="*/ 70848 w 607639"/>
                <a:gd name="connsiteY77" fmla="*/ 20177 h 414642"/>
                <a:gd name="connsiteX78" fmla="*/ 60791 w 607639"/>
                <a:gd name="connsiteY78" fmla="*/ 30309 h 414642"/>
                <a:gd name="connsiteX79" fmla="*/ 60791 w 607639"/>
                <a:gd name="connsiteY79" fmla="*/ 343802 h 414642"/>
                <a:gd name="connsiteX80" fmla="*/ 222780 w 607639"/>
                <a:gd name="connsiteY80" fmla="*/ 343802 h 414642"/>
                <a:gd name="connsiteX81" fmla="*/ 232927 w 607639"/>
                <a:gd name="connsiteY81" fmla="*/ 353935 h 414642"/>
                <a:gd name="connsiteX82" fmla="*/ 232927 w 607639"/>
                <a:gd name="connsiteY82" fmla="*/ 364067 h 414642"/>
                <a:gd name="connsiteX83" fmla="*/ 374712 w 607639"/>
                <a:gd name="connsiteY83" fmla="*/ 364067 h 414642"/>
                <a:gd name="connsiteX84" fmla="*/ 374712 w 607639"/>
                <a:gd name="connsiteY84" fmla="*/ 353935 h 414642"/>
                <a:gd name="connsiteX85" fmla="*/ 384859 w 607639"/>
                <a:gd name="connsiteY85" fmla="*/ 343802 h 414642"/>
                <a:gd name="connsiteX86" fmla="*/ 546848 w 607639"/>
                <a:gd name="connsiteY86" fmla="*/ 343802 h 414642"/>
                <a:gd name="connsiteX87" fmla="*/ 546848 w 607639"/>
                <a:gd name="connsiteY87" fmla="*/ 30309 h 414642"/>
                <a:gd name="connsiteX88" fmla="*/ 536702 w 607639"/>
                <a:gd name="connsiteY88" fmla="*/ 20177 h 414642"/>
                <a:gd name="connsiteX89" fmla="*/ 70848 w 607639"/>
                <a:gd name="connsiteY89" fmla="*/ 0 h 414642"/>
                <a:gd name="connsiteX90" fmla="*/ 536702 w 607639"/>
                <a:gd name="connsiteY90" fmla="*/ 0 h 414642"/>
                <a:gd name="connsiteX91" fmla="*/ 567142 w 607639"/>
                <a:gd name="connsiteY91" fmla="*/ 30309 h 414642"/>
                <a:gd name="connsiteX92" fmla="*/ 567142 w 607639"/>
                <a:gd name="connsiteY92" fmla="*/ 343802 h 414642"/>
                <a:gd name="connsiteX93" fmla="*/ 597492 w 607639"/>
                <a:gd name="connsiteY93" fmla="*/ 343802 h 414642"/>
                <a:gd name="connsiteX94" fmla="*/ 607639 w 607639"/>
                <a:gd name="connsiteY94" fmla="*/ 353935 h 414642"/>
                <a:gd name="connsiteX95" fmla="*/ 607639 w 607639"/>
                <a:gd name="connsiteY95" fmla="*/ 384244 h 414642"/>
                <a:gd name="connsiteX96" fmla="*/ 577199 w 607639"/>
                <a:gd name="connsiteY96" fmla="*/ 414642 h 414642"/>
                <a:gd name="connsiteX97" fmla="*/ 30351 w 607639"/>
                <a:gd name="connsiteY97" fmla="*/ 414642 h 414642"/>
                <a:gd name="connsiteX98" fmla="*/ 0 w 607639"/>
                <a:gd name="connsiteY98" fmla="*/ 384244 h 414642"/>
                <a:gd name="connsiteX99" fmla="*/ 0 w 607639"/>
                <a:gd name="connsiteY99" fmla="*/ 353935 h 414642"/>
                <a:gd name="connsiteX100" fmla="*/ 10147 w 607639"/>
                <a:gd name="connsiteY100" fmla="*/ 343802 h 414642"/>
                <a:gd name="connsiteX101" fmla="*/ 40497 w 607639"/>
                <a:gd name="connsiteY101" fmla="*/ 343802 h 414642"/>
                <a:gd name="connsiteX102" fmla="*/ 40497 w 607639"/>
                <a:gd name="connsiteY102" fmla="*/ 30309 h 414642"/>
                <a:gd name="connsiteX103" fmla="*/ 70848 w 607639"/>
                <a:gd name="connsiteY103" fmla="*/ 0 h 41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607639" h="414642">
                  <a:moveTo>
                    <a:pt x="20293" y="364067"/>
                  </a:moveTo>
                  <a:lnTo>
                    <a:pt x="20293" y="384244"/>
                  </a:lnTo>
                  <a:cubicBezTo>
                    <a:pt x="20293" y="390377"/>
                    <a:pt x="24298" y="394377"/>
                    <a:pt x="30351" y="394377"/>
                  </a:cubicBezTo>
                  <a:lnTo>
                    <a:pt x="577199" y="394377"/>
                  </a:lnTo>
                  <a:cubicBezTo>
                    <a:pt x="583341" y="394377"/>
                    <a:pt x="587346" y="390377"/>
                    <a:pt x="587346" y="384244"/>
                  </a:cubicBezTo>
                  <a:lnTo>
                    <a:pt x="587346" y="364067"/>
                  </a:lnTo>
                  <a:lnTo>
                    <a:pt x="556995" y="364067"/>
                  </a:lnTo>
                  <a:lnTo>
                    <a:pt x="394916" y="364067"/>
                  </a:lnTo>
                  <a:lnTo>
                    <a:pt x="394916" y="374200"/>
                  </a:lnTo>
                  <a:cubicBezTo>
                    <a:pt x="394916" y="380244"/>
                    <a:pt x="390911" y="384244"/>
                    <a:pt x="384859" y="384244"/>
                  </a:cubicBezTo>
                  <a:lnTo>
                    <a:pt x="222780" y="384244"/>
                  </a:lnTo>
                  <a:cubicBezTo>
                    <a:pt x="216728" y="384244"/>
                    <a:pt x="212634" y="380244"/>
                    <a:pt x="212634" y="374200"/>
                  </a:cubicBezTo>
                  <a:lnTo>
                    <a:pt x="212634" y="364067"/>
                  </a:lnTo>
                  <a:lnTo>
                    <a:pt x="50644" y="364067"/>
                  </a:lnTo>
                  <a:close/>
                  <a:moveTo>
                    <a:pt x="141754" y="232583"/>
                  </a:moveTo>
                  <a:lnTo>
                    <a:pt x="161961" y="232583"/>
                  </a:lnTo>
                  <a:cubicBezTo>
                    <a:pt x="168104" y="232583"/>
                    <a:pt x="172110" y="236584"/>
                    <a:pt x="172110" y="242719"/>
                  </a:cubicBezTo>
                  <a:cubicBezTo>
                    <a:pt x="172110" y="248764"/>
                    <a:pt x="168104" y="252765"/>
                    <a:pt x="161961" y="252765"/>
                  </a:cubicBezTo>
                  <a:lnTo>
                    <a:pt x="141754" y="252765"/>
                  </a:lnTo>
                  <a:cubicBezTo>
                    <a:pt x="135700" y="252765"/>
                    <a:pt x="131605" y="248764"/>
                    <a:pt x="131605" y="242719"/>
                  </a:cubicBezTo>
                  <a:cubicBezTo>
                    <a:pt x="131605" y="236584"/>
                    <a:pt x="135700" y="232583"/>
                    <a:pt x="141754" y="232583"/>
                  </a:cubicBezTo>
                  <a:close/>
                  <a:moveTo>
                    <a:pt x="141758" y="192149"/>
                  </a:moveTo>
                  <a:lnTo>
                    <a:pt x="182279" y="192149"/>
                  </a:lnTo>
                  <a:cubicBezTo>
                    <a:pt x="188335" y="192149"/>
                    <a:pt x="192432" y="196150"/>
                    <a:pt x="192432" y="202196"/>
                  </a:cubicBezTo>
                  <a:cubicBezTo>
                    <a:pt x="192432" y="208330"/>
                    <a:pt x="188335" y="212331"/>
                    <a:pt x="182279" y="212331"/>
                  </a:cubicBezTo>
                  <a:lnTo>
                    <a:pt x="141758" y="212331"/>
                  </a:lnTo>
                  <a:cubicBezTo>
                    <a:pt x="135702" y="212331"/>
                    <a:pt x="131605" y="208330"/>
                    <a:pt x="131605" y="202196"/>
                  </a:cubicBezTo>
                  <a:cubicBezTo>
                    <a:pt x="131605" y="196150"/>
                    <a:pt x="135702" y="192149"/>
                    <a:pt x="141758" y="192149"/>
                  </a:cubicBezTo>
                  <a:close/>
                  <a:moveTo>
                    <a:pt x="141754" y="151716"/>
                  </a:moveTo>
                  <a:lnTo>
                    <a:pt x="161961" y="151716"/>
                  </a:lnTo>
                  <a:cubicBezTo>
                    <a:pt x="168104" y="151716"/>
                    <a:pt x="172110" y="155717"/>
                    <a:pt x="172110" y="161763"/>
                  </a:cubicBezTo>
                  <a:cubicBezTo>
                    <a:pt x="172110" y="167897"/>
                    <a:pt x="168104" y="171898"/>
                    <a:pt x="161961" y="171898"/>
                  </a:cubicBezTo>
                  <a:lnTo>
                    <a:pt x="141754" y="171898"/>
                  </a:lnTo>
                  <a:cubicBezTo>
                    <a:pt x="135700" y="171898"/>
                    <a:pt x="131605" y="167897"/>
                    <a:pt x="131605" y="161763"/>
                  </a:cubicBezTo>
                  <a:cubicBezTo>
                    <a:pt x="131605" y="155717"/>
                    <a:pt x="135700" y="151716"/>
                    <a:pt x="141754" y="151716"/>
                  </a:cubicBezTo>
                  <a:close/>
                  <a:moveTo>
                    <a:pt x="141758" y="111211"/>
                  </a:moveTo>
                  <a:lnTo>
                    <a:pt x="182279" y="111211"/>
                  </a:lnTo>
                  <a:cubicBezTo>
                    <a:pt x="188335" y="111211"/>
                    <a:pt x="192432" y="115297"/>
                    <a:pt x="192432" y="121337"/>
                  </a:cubicBezTo>
                  <a:cubicBezTo>
                    <a:pt x="192432" y="127377"/>
                    <a:pt x="188335" y="131463"/>
                    <a:pt x="182279" y="131463"/>
                  </a:cubicBezTo>
                  <a:lnTo>
                    <a:pt x="141758" y="131463"/>
                  </a:lnTo>
                  <a:cubicBezTo>
                    <a:pt x="135702" y="131463"/>
                    <a:pt x="131605" y="127377"/>
                    <a:pt x="131605" y="121337"/>
                  </a:cubicBezTo>
                  <a:cubicBezTo>
                    <a:pt x="131605" y="115297"/>
                    <a:pt x="135702" y="111211"/>
                    <a:pt x="141758" y="111211"/>
                  </a:cubicBezTo>
                  <a:close/>
                  <a:moveTo>
                    <a:pt x="425367" y="101191"/>
                  </a:moveTo>
                  <a:lnTo>
                    <a:pt x="496228" y="101191"/>
                  </a:lnTo>
                  <a:cubicBezTo>
                    <a:pt x="502282" y="101191"/>
                    <a:pt x="506377" y="105189"/>
                    <a:pt x="506377" y="111231"/>
                  </a:cubicBezTo>
                  <a:lnTo>
                    <a:pt x="506377" y="182042"/>
                  </a:lnTo>
                  <a:cubicBezTo>
                    <a:pt x="506377" y="188084"/>
                    <a:pt x="502282" y="192171"/>
                    <a:pt x="496228" y="192171"/>
                  </a:cubicBezTo>
                  <a:cubicBezTo>
                    <a:pt x="490175" y="192171"/>
                    <a:pt x="486080" y="188084"/>
                    <a:pt x="486080" y="182042"/>
                  </a:cubicBezTo>
                  <a:lnTo>
                    <a:pt x="486080" y="135575"/>
                  </a:lnTo>
                  <a:lnTo>
                    <a:pt x="402043" y="219447"/>
                  </a:lnTo>
                  <a:cubicBezTo>
                    <a:pt x="399996" y="221491"/>
                    <a:pt x="397948" y="222468"/>
                    <a:pt x="394921" y="222468"/>
                  </a:cubicBezTo>
                  <a:cubicBezTo>
                    <a:pt x="391895" y="222468"/>
                    <a:pt x="389847" y="221491"/>
                    <a:pt x="387889" y="219447"/>
                  </a:cubicBezTo>
                  <a:lnTo>
                    <a:pt x="344268" y="176001"/>
                  </a:lnTo>
                  <a:lnTo>
                    <a:pt x="270380" y="249744"/>
                  </a:lnTo>
                  <a:cubicBezTo>
                    <a:pt x="268332" y="251788"/>
                    <a:pt x="266285" y="252765"/>
                    <a:pt x="263258" y="252765"/>
                  </a:cubicBezTo>
                  <a:cubicBezTo>
                    <a:pt x="260231" y="252765"/>
                    <a:pt x="258184" y="251788"/>
                    <a:pt x="256225" y="249744"/>
                  </a:cubicBezTo>
                  <a:cubicBezTo>
                    <a:pt x="252130" y="245746"/>
                    <a:pt x="252130" y="239616"/>
                    <a:pt x="256225" y="235617"/>
                  </a:cubicBezTo>
                  <a:lnTo>
                    <a:pt x="337235" y="154766"/>
                  </a:lnTo>
                  <a:cubicBezTo>
                    <a:pt x="337769" y="154233"/>
                    <a:pt x="338303" y="153789"/>
                    <a:pt x="338837" y="153433"/>
                  </a:cubicBezTo>
                  <a:cubicBezTo>
                    <a:pt x="339372" y="152989"/>
                    <a:pt x="339995" y="152723"/>
                    <a:pt x="340618" y="152456"/>
                  </a:cubicBezTo>
                  <a:cubicBezTo>
                    <a:pt x="340885" y="152367"/>
                    <a:pt x="341152" y="152190"/>
                    <a:pt x="341508" y="152101"/>
                  </a:cubicBezTo>
                  <a:cubicBezTo>
                    <a:pt x="342131" y="151923"/>
                    <a:pt x="342754" y="151834"/>
                    <a:pt x="343378" y="151745"/>
                  </a:cubicBezTo>
                  <a:cubicBezTo>
                    <a:pt x="343645" y="151745"/>
                    <a:pt x="344001" y="151745"/>
                    <a:pt x="344268" y="151745"/>
                  </a:cubicBezTo>
                  <a:cubicBezTo>
                    <a:pt x="344980" y="151745"/>
                    <a:pt x="345603" y="151745"/>
                    <a:pt x="346226" y="151923"/>
                  </a:cubicBezTo>
                  <a:cubicBezTo>
                    <a:pt x="348096" y="152278"/>
                    <a:pt x="349876" y="153256"/>
                    <a:pt x="351390" y="154766"/>
                  </a:cubicBezTo>
                  <a:lnTo>
                    <a:pt x="394921" y="198213"/>
                  </a:lnTo>
                  <a:lnTo>
                    <a:pt x="471925" y="121359"/>
                  </a:lnTo>
                  <a:lnTo>
                    <a:pt x="425367" y="121359"/>
                  </a:lnTo>
                  <a:cubicBezTo>
                    <a:pt x="419224" y="121359"/>
                    <a:pt x="415218" y="117361"/>
                    <a:pt x="415218" y="111231"/>
                  </a:cubicBezTo>
                  <a:cubicBezTo>
                    <a:pt x="415218" y="105189"/>
                    <a:pt x="419224" y="101191"/>
                    <a:pt x="425367" y="101191"/>
                  </a:cubicBezTo>
                  <a:close/>
                  <a:moveTo>
                    <a:pt x="101297" y="91029"/>
                  </a:moveTo>
                  <a:cubicBezTo>
                    <a:pt x="107337" y="91029"/>
                    <a:pt x="111423" y="95028"/>
                    <a:pt x="111423" y="101159"/>
                  </a:cubicBezTo>
                  <a:lnTo>
                    <a:pt x="111423" y="262887"/>
                  </a:lnTo>
                  <a:cubicBezTo>
                    <a:pt x="111423" y="268929"/>
                    <a:pt x="107337" y="273017"/>
                    <a:pt x="101297" y="273017"/>
                  </a:cubicBezTo>
                  <a:cubicBezTo>
                    <a:pt x="95257" y="273017"/>
                    <a:pt x="91171" y="268929"/>
                    <a:pt x="91171" y="262887"/>
                  </a:cubicBezTo>
                  <a:lnTo>
                    <a:pt x="91171" y="101159"/>
                  </a:lnTo>
                  <a:cubicBezTo>
                    <a:pt x="91171" y="95028"/>
                    <a:pt x="95257" y="91029"/>
                    <a:pt x="101297" y="91029"/>
                  </a:cubicBezTo>
                  <a:close/>
                  <a:moveTo>
                    <a:pt x="70848" y="20177"/>
                  </a:moveTo>
                  <a:cubicBezTo>
                    <a:pt x="64796" y="20177"/>
                    <a:pt x="60791" y="24265"/>
                    <a:pt x="60791" y="30309"/>
                  </a:cubicBezTo>
                  <a:lnTo>
                    <a:pt x="60791" y="343802"/>
                  </a:lnTo>
                  <a:lnTo>
                    <a:pt x="222780" y="343802"/>
                  </a:lnTo>
                  <a:cubicBezTo>
                    <a:pt x="228833" y="343802"/>
                    <a:pt x="232927" y="347890"/>
                    <a:pt x="232927" y="353935"/>
                  </a:cubicBezTo>
                  <a:lnTo>
                    <a:pt x="232927" y="364067"/>
                  </a:lnTo>
                  <a:lnTo>
                    <a:pt x="374712" y="364067"/>
                  </a:lnTo>
                  <a:lnTo>
                    <a:pt x="374712" y="353935"/>
                  </a:lnTo>
                  <a:cubicBezTo>
                    <a:pt x="374712" y="347890"/>
                    <a:pt x="378717" y="343802"/>
                    <a:pt x="384859" y="343802"/>
                  </a:cubicBezTo>
                  <a:lnTo>
                    <a:pt x="546848" y="343802"/>
                  </a:lnTo>
                  <a:lnTo>
                    <a:pt x="546848" y="30309"/>
                  </a:lnTo>
                  <a:cubicBezTo>
                    <a:pt x="546848" y="24265"/>
                    <a:pt x="542754" y="20177"/>
                    <a:pt x="536702" y="20177"/>
                  </a:cubicBezTo>
                  <a:close/>
                  <a:moveTo>
                    <a:pt x="70848" y="0"/>
                  </a:moveTo>
                  <a:lnTo>
                    <a:pt x="536702" y="0"/>
                  </a:lnTo>
                  <a:cubicBezTo>
                    <a:pt x="553969" y="0"/>
                    <a:pt x="567142" y="13155"/>
                    <a:pt x="567142" y="30309"/>
                  </a:cubicBezTo>
                  <a:lnTo>
                    <a:pt x="567142" y="343802"/>
                  </a:lnTo>
                  <a:lnTo>
                    <a:pt x="597492" y="343802"/>
                  </a:lnTo>
                  <a:cubicBezTo>
                    <a:pt x="603545" y="343802"/>
                    <a:pt x="607639" y="347890"/>
                    <a:pt x="607639" y="353935"/>
                  </a:cubicBezTo>
                  <a:lnTo>
                    <a:pt x="607639" y="384244"/>
                  </a:lnTo>
                  <a:cubicBezTo>
                    <a:pt x="607639" y="401487"/>
                    <a:pt x="594466" y="414642"/>
                    <a:pt x="577199" y="414642"/>
                  </a:cubicBezTo>
                  <a:lnTo>
                    <a:pt x="30351" y="414642"/>
                  </a:lnTo>
                  <a:cubicBezTo>
                    <a:pt x="13173" y="414642"/>
                    <a:pt x="0" y="401487"/>
                    <a:pt x="0" y="384244"/>
                  </a:cubicBezTo>
                  <a:lnTo>
                    <a:pt x="0" y="353935"/>
                  </a:lnTo>
                  <a:cubicBezTo>
                    <a:pt x="0" y="347890"/>
                    <a:pt x="4094" y="343802"/>
                    <a:pt x="10147" y="343802"/>
                  </a:cubicBezTo>
                  <a:lnTo>
                    <a:pt x="40497" y="343802"/>
                  </a:lnTo>
                  <a:lnTo>
                    <a:pt x="40497" y="30309"/>
                  </a:lnTo>
                  <a:cubicBezTo>
                    <a:pt x="40497" y="13155"/>
                    <a:pt x="53670" y="0"/>
                    <a:pt x="708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anchor="ctr"/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/>
            </a:p>
          </p:txBody>
        </p:sp>
      </p:grpSp>
      <p:pic>
        <p:nvPicPr>
          <p:cNvPr id="13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178900"/>
            <a:ext cx="5957455" cy="4468091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45" y="2178899"/>
            <a:ext cx="5957455" cy="446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791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A56F34-943B-4203-B6C6-2FF6C3A5B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空間與動線特色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FFCBCB-07DC-4797-82F6-3E2F323BD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8</a:t>
            </a:fld>
            <a:endParaRPr lang="zh-CN" altLang="en-US"/>
          </a:p>
        </p:txBody>
      </p:sp>
      <p:grpSp>
        <p:nvGrpSpPr>
          <p:cNvPr id="5" name="fb450ce9-1188-4399-bf19-b5a55dee3586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12167A7A-38BD-4810-A8E0-1514F90E976C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836498" y="1366003"/>
            <a:ext cx="10850563" cy="777272"/>
            <a:chOff x="669925" y="2899955"/>
            <a:chExt cx="10850563" cy="524208"/>
          </a:xfrm>
        </p:grpSpPr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C3EDB03D-D1CD-43E4-8CF9-5258E44C16C1}"/>
                </a:ext>
              </a:extLst>
            </p:cNvPr>
            <p:cNvCxnSpPr>
              <a:cxnSpLocks/>
            </p:cNvCxnSpPr>
            <p:nvPr/>
          </p:nvCxnSpPr>
          <p:spPr>
            <a:xfrm>
              <a:off x="669925" y="2899955"/>
              <a:ext cx="10850563" cy="0"/>
            </a:xfrm>
            <a:prstGeom prst="line">
              <a:avLst/>
            </a:prstGeom>
            <a:ln w="3175" cap="rnd">
              <a:solidFill>
                <a:schemeClr val="tx1">
                  <a:lumMod val="50000"/>
                  <a:lumOff val="50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išḻíḋé">
              <a:extLst>
                <a:ext uri="{FF2B5EF4-FFF2-40B4-BE49-F238E27FC236}">
                  <a16:creationId xmlns:a16="http://schemas.microsoft.com/office/drawing/2014/main" id="{1482C0F0-02D3-4F10-9539-F1F7E16AFF80}"/>
                </a:ext>
              </a:extLst>
            </p:cNvPr>
            <p:cNvSpPr txBox="1"/>
            <p:nvPr/>
          </p:nvSpPr>
          <p:spPr>
            <a:xfrm>
              <a:off x="1382445" y="3028556"/>
              <a:ext cx="3176074" cy="395607"/>
            </a:xfrm>
            <a:prstGeom prst="rect">
              <a:avLst/>
            </a:prstGeom>
            <a:noFill/>
          </p:spPr>
          <p:txBody>
            <a:bodyPr wrap="none" rtlCol="0" anchor="ctr">
              <a:normAutofit/>
            </a:bodyPr>
            <a:lstStyle/>
            <a:p>
              <a:r>
                <a:rPr lang="zh-TW" altLang="en-US" sz="2800" b="1" dirty="0"/>
                <a:t>新館</a:t>
              </a:r>
              <a:r>
                <a:rPr lang="en-US" altLang="zh-TW" sz="2800" b="1" dirty="0"/>
                <a:t>-</a:t>
              </a:r>
              <a:r>
                <a:rPr lang="zh-TW" altLang="en-US" sz="2800" b="1" dirty="0"/>
                <a:t>新型態圖書館設計 </a:t>
              </a:r>
            </a:p>
          </p:txBody>
        </p:sp>
        <p:sp>
          <p:nvSpPr>
            <p:cNvPr id="10" name="iṣḻiḓê">
              <a:extLst>
                <a:ext uri="{FF2B5EF4-FFF2-40B4-BE49-F238E27FC236}">
                  <a16:creationId xmlns:a16="http://schemas.microsoft.com/office/drawing/2014/main" id="{2820D1AA-0551-45C8-BDC2-E8A3C1A0BC27}"/>
                </a:ext>
              </a:extLst>
            </p:cNvPr>
            <p:cNvSpPr/>
            <p:nvPr/>
          </p:nvSpPr>
          <p:spPr bwMode="auto">
            <a:xfrm>
              <a:off x="746041" y="3058089"/>
              <a:ext cx="478639" cy="282129"/>
            </a:xfrm>
            <a:custGeom>
              <a:avLst/>
              <a:gdLst>
                <a:gd name="connsiteX0" fmla="*/ 20293 w 607639"/>
                <a:gd name="connsiteY0" fmla="*/ 364067 h 414642"/>
                <a:gd name="connsiteX1" fmla="*/ 20293 w 607639"/>
                <a:gd name="connsiteY1" fmla="*/ 384244 h 414642"/>
                <a:gd name="connsiteX2" fmla="*/ 30351 w 607639"/>
                <a:gd name="connsiteY2" fmla="*/ 394377 h 414642"/>
                <a:gd name="connsiteX3" fmla="*/ 577199 w 607639"/>
                <a:gd name="connsiteY3" fmla="*/ 394377 h 414642"/>
                <a:gd name="connsiteX4" fmla="*/ 587346 w 607639"/>
                <a:gd name="connsiteY4" fmla="*/ 384244 h 414642"/>
                <a:gd name="connsiteX5" fmla="*/ 587346 w 607639"/>
                <a:gd name="connsiteY5" fmla="*/ 364067 h 414642"/>
                <a:gd name="connsiteX6" fmla="*/ 556995 w 607639"/>
                <a:gd name="connsiteY6" fmla="*/ 364067 h 414642"/>
                <a:gd name="connsiteX7" fmla="*/ 394916 w 607639"/>
                <a:gd name="connsiteY7" fmla="*/ 364067 h 414642"/>
                <a:gd name="connsiteX8" fmla="*/ 394916 w 607639"/>
                <a:gd name="connsiteY8" fmla="*/ 374200 h 414642"/>
                <a:gd name="connsiteX9" fmla="*/ 384859 w 607639"/>
                <a:gd name="connsiteY9" fmla="*/ 384244 h 414642"/>
                <a:gd name="connsiteX10" fmla="*/ 222780 w 607639"/>
                <a:gd name="connsiteY10" fmla="*/ 384244 h 414642"/>
                <a:gd name="connsiteX11" fmla="*/ 212634 w 607639"/>
                <a:gd name="connsiteY11" fmla="*/ 374200 h 414642"/>
                <a:gd name="connsiteX12" fmla="*/ 212634 w 607639"/>
                <a:gd name="connsiteY12" fmla="*/ 364067 h 414642"/>
                <a:gd name="connsiteX13" fmla="*/ 50644 w 607639"/>
                <a:gd name="connsiteY13" fmla="*/ 364067 h 414642"/>
                <a:gd name="connsiteX14" fmla="*/ 141754 w 607639"/>
                <a:gd name="connsiteY14" fmla="*/ 232583 h 414642"/>
                <a:gd name="connsiteX15" fmla="*/ 161961 w 607639"/>
                <a:gd name="connsiteY15" fmla="*/ 232583 h 414642"/>
                <a:gd name="connsiteX16" fmla="*/ 172110 w 607639"/>
                <a:gd name="connsiteY16" fmla="*/ 242719 h 414642"/>
                <a:gd name="connsiteX17" fmla="*/ 161961 w 607639"/>
                <a:gd name="connsiteY17" fmla="*/ 252765 h 414642"/>
                <a:gd name="connsiteX18" fmla="*/ 141754 w 607639"/>
                <a:gd name="connsiteY18" fmla="*/ 252765 h 414642"/>
                <a:gd name="connsiteX19" fmla="*/ 131605 w 607639"/>
                <a:gd name="connsiteY19" fmla="*/ 242719 h 414642"/>
                <a:gd name="connsiteX20" fmla="*/ 141754 w 607639"/>
                <a:gd name="connsiteY20" fmla="*/ 232583 h 414642"/>
                <a:gd name="connsiteX21" fmla="*/ 141758 w 607639"/>
                <a:gd name="connsiteY21" fmla="*/ 192149 h 414642"/>
                <a:gd name="connsiteX22" fmla="*/ 182279 w 607639"/>
                <a:gd name="connsiteY22" fmla="*/ 192149 h 414642"/>
                <a:gd name="connsiteX23" fmla="*/ 192432 w 607639"/>
                <a:gd name="connsiteY23" fmla="*/ 202196 h 414642"/>
                <a:gd name="connsiteX24" fmla="*/ 182279 w 607639"/>
                <a:gd name="connsiteY24" fmla="*/ 212331 h 414642"/>
                <a:gd name="connsiteX25" fmla="*/ 141758 w 607639"/>
                <a:gd name="connsiteY25" fmla="*/ 212331 h 414642"/>
                <a:gd name="connsiteX26" fmla="*/ 131605 w 607639"/>
                <a:gd name="connsiteY26" fmla="*/ 202196 h 414642"/>
                <a:gd name="connsiteX27" fmla="*/ 141758 w 607639"/>
                <a:gd name="connsiteY27" fmla="*/ 192149 h 414642"/>
                <a:gd name="connsiteX28" fmla="*/ 141754 w 607639"/>
                <a:gd name="connsiteY28" fmla="*/ 151716 h 414642"/>
                <a:gd name="connsiteX29" fmla="*/ 161961 w 607639"/>
                <a:gd name="connsiteY29" fmla="*/ 151716 h 414642"/>
                <a:gd name="connsiteX30" fmla="*/ 172110 w 607639"/>
                <a:gd name="connsiteY30" fmla="*/ 161763 h 414642"/>
                <a:gd name="connsiteX31" fmla="*/ 161961 w 607639"/>
                <a:gd name="connsiteY31" fmla="*/ 171898 h 414642"/>
                <a:gd name="connsiteX32" fmla="*/ 141754 w 607639"/>
                <a:gd name="connsiteY32" fmla="*/ 171898 h 414642"/>
                <a:gd name="connsiteX33" fmla="*/ 131605 w 607639"/>
                <a:gd name="connsiteY33" fmla="*/ 161763 h 414642"/>
                <a:gd name="connsiteX34" fmla="*/ 141754 w 607639"/>
                <a:gd name="connsiteY34" fmla="*/ 151716 h 414642"/>
                <a:gd name="connsiteX35" fmla="*/ 141758 w 607639"/>
                <a:gd name="connsiteY35" fmla="*/ 111211 h 414642"/>
                <a:gd name="connsiteX36" fmla="*/ 182279 w 607639"/>
                <a:gd name="connsiteY36" fmla="*/ 111211 h 414642"/>
                <a:gd name="connsiteX37" fmla="*/ 192432 w 607639"/>
                <a:gd name="connsiteY37" fmla="*/ 121337 h 414642"/>
                <a:gd name="connsiteX38" fmla="*/ 182279 w 607639"/>
                <a:gd name="connsiteY38" fmla="*/ 131463 h 414642"/>
                <a:gd name="connsiteX39" fmla="*/ 141758 w 607639"/>
                <a:gd name="connsiteY39" fmla="*/ 131463 h 414642"/>
                <a:gd name="connsiteX40" fmla="*/ 131605 w 607639"/>
                <a:gd name="connsiteY40" fmla="*/ 121337 h 414642"/>
                <a:gd name="connsiteX41" fmla="*/ 141758 w 607639"/>
                <a:gd name="connsiteY41" fmla="*/ 111211 h 414642"/>
                <a:gd name="connsiteX42" fmla="*/ 425367 w 607639"/>
                <a:gd name="connsiteY42" fmla="*/ 101191 h 414642"/>
                <a:gd name="connsiteX43" fmla="*/ 496228 w 607639"/>
                <a:gd name="connsiteY43" fmla="*/ 101191 h 414642"/>
                <a:gd name="connsiteX44" fmla="*/ 506377 w 607639"/>
                <a:gd name="connsiteY44" fmla="*/ 111231 h 414642"/>
                <a:gd name="connsiteX45" fmla="*/ 506377 w 607639"/>
                <a:gd name="connsiteY45" fmla="*/ 182042 h 414642"/>
                <a:gd name="connsiteX46" fmla="*/ 496228 w 607639"/>
                <a:gd name="connsiteY46" fmla="*/ 192171 h 414642"/>
                <a:gd name="connsiteX47" fmla="*/ 486080 w 607639"/>
                <a:gd name="connsiteY47" fmla="*/ 182042 h 414642"/>
                <a:gd name="connsiteX48" fmla="*/ 486080 w 607639"/>
                <a:gd name="connsiteY48" fmla="*/ 135575 h 414642"/>
                <a:gd name="connsiteX49" fmla="*/ 402043 w 607639"/>
                <a:gd name="connsiteY49" fmla="*/ 219447 h 414642"/>
                <a:gd name="connsiteX50" fmla="*/ 394921 w 607639"/>
                <a:gd name="connsiteY50" fmla="*/ 222468 h 414642"/>
                <a:gd name="connsiteX51" fmla="*/ 387889 w 607639"/>
                <a:gd name="connsiteY51" fmla="*/ 219447 h 414642"/>
                <a:gd name="connsiteX52" fmla="*/ 344268 w 607639"/>
                <a:gd name="connsiteY52" fmla="*/ 176001 h 414642"/>
                <a:gd name="connsiteX53" fmla="*/ 270380 w 607639"/>
                <a:gd name="connsiteY53" fmla="*/ 249744 h 414642"/>
                <a:gd name="connsiteX54" fmla="*/ 263258 w 607639"/>
                <a:gd name="connsiteY54" fmla="*/ 252765 h 414642"/>
                <a:gd name="connsiteX55" fmla="*/ 256225 w 607639"/>
                <a:gd name="connsiteY55" fmla="*/ 249744 h 414642"/>
                <a:gd name="connsiteX56" fmla="*/ 256225 w 607639"/>
                <a:gd name="connsiteY56" fmla="*/ 235617 h 414642"/>
                <a:gd name="connsiteX57" fmla="*/ 337235 w 607639"/>
                <a:gd name="connsiteY57" fmla="*/ 154766 h 414642"/>
                <a:gd name="connsiteX58" fmla="*/ 338837 w 607639"/>
                <a:gd name="connsiteY58" fmla="*/ 153433 h 414642"/>
                <a:gd name="connsiteX59" fmla="*/ 340618 w 607639"/>
                <a:gd name="connsiteY59" fmla="*/ 152456 h 414642"/>
                <a:gd name="connsiteX60" fmla="*/ 341508 w 607639"/>
                <a:gd name="connsiteY60" fmla="*/ 152101 h 414642"/>
                <a:gd name="connsiteX61" fmla="*/ 343378 w 607639"/>
                <a:gd name="connsiteY61" fmla="*/ 151745 h 414642"/>
                <a:gd name="connsiteX62" fmla="*/ 344268 w 607639"/>
                <a:gd name="connsiteY62" fmla="*/ 151745 h 414642"/>
                <a:gd name="connsiteX63" fmla="*/ 346226 w 607639"/>
                <a:gd name="connsiteY63" fmla="*/ 151923 h 414642"/>
                <a:gd name="connsiteX64" fmla="*/ 351390 w 607639"/>
                <a:gd name="connsiteY64" fmla="*/ 154766 h 414642"/>
                <a:gd name="connsiteX65" fmla="*/ 394921 w 607639"/>
                <a:gd name="connsiteY65" fmla="*/ 198213 h 414642"/>
                <a:gd name="connsiteX66" fmla="*/ 471925 w 607639"/>
                <a:gd name="connsiteY66" fmla="*/ 121359 h 414642"/>
                <a:gd name="connsiteX67" fmla="*/ 425367 w 607639"/>
                <a:gd name="connsiteY67" fmla="*/ 121359 h 414642"/>
                <a:gd name="connsiteX68" fmla="*/ 415218 w 607639"/>
                <a:gd name="connsiteY68" fmla="*/ 111231 h 414642"/>
                <a:gd name="connsiteX69" fmla="*/ 425367 w 607639"/>
                <a:gd name="connsiteY69" fmla="*/ 101191 h 414642"/>
                <a:gd name="connsiteX70" fmla="*/ 101297 w 607639"/>
                <a:gd name="connsiteY70" fmla="*/ 91029 h 414642"/>
                <a:gd name="connsiteX71" fmla="*/ 111423 w 607639"/>
                <a:gd name="connsiteY71" fmla="*/ 101159 h 414642"/>
                <a:gd name="connsiteX72" fmla="*/ 111423 w 607639"/>
                <a:gd name="connsiteY72" fmla="*/ 262887 h 414642"/>
                <a:gd name="connsiteX73" fmla="*/ 101297 w 607639"/>
                <a:gd name="connsiteY73" fmla="*/ 273017 h 414642"/>
                <a:gd name="connsiteX74" fmla="*/ 91171 w 607639"/>
                <a:gd name="connsiteY74" fmla="*/ 262887 h 414642"/>
                <a:gd name="connsiteX75" fmla="*/ 91171 w 607639"/>
                <a:gd name="connsiteY75" fmla="*/ 101159 h 414642"/>
                <a:gd name="connsiteX76" fmla="*/ 101297 w 607639"/>
                <a:gd name="connsiteY76" fmla="*/ 91029 h 414642"/>
                <a:gd name="connsiteX77" fmla="*/ 70848 w 607639"/>
                <a:gd name="connsiteY77" fmla="*/ 20177 h 414642"/>
                <a:gd name="connsiteX78" fmla="*/ 60791 w 607639"/>
                <a:gd name="connsiteY78" fmla="*/ 30309 h 414642"/>
                <a:gd name="connsiteX79" fmla="*/ 60791 w 607639"/>
                <a:gd name="connsiteY79" fmla="*/ 343802 h 414642"/>
                <a:gd name="connsiteX80" fmla="*/ 222780 w 607639"/>
                <a:gd name="connsiteY80" fmla="*/ 343802 h 414642"/>
                <a:gd name="connsiteX81" fmla="*/ 232927 w 607639"/>
                <a:gd name="connsiteY81" fmla="*/ 353935 h 414642"/>
                <a:gd name="connsiteX82" fmla="*/ 232927 w 607639"/>
                <a:gd name="connsiteY82" fmla="*/ 364067 h 414642"/>
                <a:gd name="connsiteX83" fmla="*/ 374712 w 607639"/>
                <a:gd name="connsiteY83" fmla="*/ 364067 h 414642"/>
                <a:gd name="connsiteX84" fmla="*/ 374712 w 607639"/>
                <a:gd name="connsiteY84" fmla="*/ 353935 h 414642"/>
                <a:gd name="connsiteX85" fmla="*/ 384859 w 607639"/>
                <a:gd name="connsiteY85" fmla="*/ 343802 h 414642"/>
                <a:gd name="connsiteX86" fmla="*/ 546848 w 607639"/>
                <a:gd name="connsiteY86" fmla="*/ 343802 h 414642"/>
                <a:gd name="connsiteX87" fmla="*/ 546848 w 607639"/>
                <a:gd name="connsiteY87" fmla="*/ 30309 h 414642"/>
                <a:gd name="connsiteX88" fmla="*/ 536702 w 607639"/>
                <a:gd name="connsiteY88" fmla="*/ 20177 h 414642"/>
                <a:gd name="connsiteX89" fmla="*/ 70848 w 607639"/>
                <a:gd name="connsiteY89" fmla="*/ 0 h 414642"/>
                <a:gd name="connsiteX90" fmla="*/ 536702 w 607639"/>
                <a:gd name="connsiteY90" fmla="*/ 0 h 414642"/>
                <a:gd name="connsiteX91" fmla="*/ 567142 w 607639"/>
                <a:gd name="connsiteY91" fmla="*/ 30309 h 414642"/>
                <a:gd name="connsiteX92" fmla="*/ 567142 w 607639"/>
                <a:gd name="connsiteY92" fmla="*/ 343802 h 414642"/>
                <a:gd name="connsiteX93" fmla="*/ 597492 w 607639"/>
                <a:gd name="connsiteY93" fmla="*/ 343802 h 414642"/>
                <a:gd name="connsiteX94" fmla="*/ 607639 w 607639"/>
                <a:gd name="connsiteY94" fmla="*/ 353935 h 414642"/>
                <a:gd name="connsiteX95" fmla="*/ 607639 w 607639"/>
                <a:gd name="connsiteY95" fmla="*/ 384244 h 414642"/>
                <a:gd name="connsiteX96" fmla="*/ 577199 w 607639"/>
                <a:gd name="connsiteY96" fmla="*/ 414642 h 414642"/>
                <a:gd name="connsiteX97" fmla="*/ 30351 w 607639"/>
                <a:gd name="connsiteY97" fmla="*/ 414642 h 414642"/>
                <a:gd name="connsiteX98" fmla="*/ 0 w 607639"/>
                <a:gd name="connsiteY98" fmla="*/ 384244 h 414642"/>
                <a:gd name="connsiteX99" fmla="*/ 0 w 607639"/>
                <a:gd name="connsiteY99" fmla="*/ 353935 h 414642"/>
                <a:gd name="connsiteX100" fmla="*/ 10147 w 607639"/>
                <a:gd name="connsiteY100" fmla="*/ 343802 h 414642"/>
                <a:gd name="connsiteX101" fmla="*/ 40497 w 607639"/>
                <a:gd name="connsiteY101" fmla="*/ 343802 h 414642"/>
                <a:gd name="connsiteX102" fmla="*/ 40497 w 607639"/>
                <a:gd name="connsiteY102" fmla="*/ 30309 h 414642"/>
                <a:gd name="connsiteX103" fmla="*/ 70848 w 607639"/>
                <a:gd name="connsiteY103" fmla="*/ 0 h 41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607639" h="414642">
                  <a:moveTo>
                    <a:pt x="20293" y="364067"/>
                  </a:moveTo>
                  <a:lnTo>
                    <a:pt x="20293" y="384244"/>
                  </a:lnTo>
                  <a:cubicBezTo>
                    <a:pt x="20293" y="390377"/>
                    <a:pt x="24298" y="394377"/>
                    <a:pt x="30351" y="394377"/>
                  </a:cubicBezTo>
                  <a:lnTo>
                    <a:pt x="577199" y="394377"/>
                  </a:lnTo>
                  <a:cubicBezTo>
                    <a:pt x="583341" y="394377"/>
                    <a:pt x="587346" y="390377"/>
                    <a:pt x="587346" y="384244"/>
                  </a:cubicBezTo>
                  <a:lnTo>
                    <a:pt x="587346" y="364067"/>
                  </a:lnTo>
                  <a:lnTo>
                    <a:pt x="556995" y="364067"/>
                  </a:lnTo>
                  <a:lnTo>
                    <a:pt x="394916" y="364067"/>
                  </a:lnTo>
                  <a:lnTo>
                    <a:pt x="394916" y="374200"/>
                  </a:lnTo>
                  <a:cubicBezTo>
                    <a:pt x="394916" y="380244"/>
                    <a:pt x="390911" y="384244"/>
                    <a:pt x="384859" y="384244"/>
                  </a:cubicBezTo>
                  <a:lnTo>
                    <a:pt x="222780" y="384244"/>
                  </a:lnTo>
                  <a:cubicBezTo>
                    <a:pt x="216728" y="384244"/>
                    <a:pt x="212634" y="380244"/>
                    <a:pt x="212634" y="374200"/>
                  </a:cubicBezTo>
                  <a:lnTo>
                    <a:pt x="212634" y="364067"/>
                  </a:lnTo>
                  <a:lnTo>
                    <a:pt x="50644" y="364067"/>
                  </a:lnTo>
                  <a:close/>
                  <a:moveTo>
                    <a:pt x="141754" y="232583"/>
                  </a:moveTo>
                  <a:lnTo>
                    <a:pt x="161961" y="232583"/>
                  </a:lnTo>
                  <a:cubicBezTo>
                    <a:pt x="168104" y="232583"/>
                    <a:pt x="172110" y="236584"/>
                    <a:pt x="172110" y="242719"/>
                  </a:cubicBezTo>
                  <a:cubicBezTo>
                    <a:pt x="172110" y="248764"/>
                    <a:pt x="168104" y="252765"/>
                    <a:pt x="161961" y="252765"/>
                  </a:cubicBezTo>
                  <a:lnTo>
                    <a:pt x="141754" y="252765"/>
                  </a:lnTo>
                  <a:cubicBezTo>
                    <a:pt x="135700" y="252765"/>
                    <a:pt x="131605" y="248764"/>
                    <a:pt x="131605" y="242719"/>
                  </a:cubicBezTo>
                  <a:cubicBezTo>
                    <a:pt x="131605" y="236584"/>
                    <a:pt x="135700" y="232583"/>
                    <a:pt x="141754" y="232583"/>
                  </a:cubicBezTo>
                  <a:close/>
                  <a:moveTo>
                    <a:pt x="141758" y="192149"/>
                  </a:moveTo>
                  <a:lnTo>
                    <a:pt x="182279" y="192149"/>
                  </a:lnTo>
                  <a:cubicBezTo>
                    <a:pt x="188335" y="192149"/>
                    <a:pt x="192432" y="196150"/>
                    <a:pt x="192432" y="202196"/>
                  </a:cubicBezTo>
                  <a:cubicBezTo>
                    <a:pt x="192432" y="208330"/>
                    <a:pt x="188335" y="212331"/>
                    <a:pt x="182279" y="212331"/>
                  </a:cubicBezTo>
                  <a:lnTo>
                    <a:pt x="141758" y="212331"/>
                  </a:lnTo>
                  <a:cubicBezTo>
                    <a:pt x="135702" y="212331"/>
                    <a:pt x="131605" y="208330"/>
                    <a:pt x="131605" y="202196"/>
                  </a:cubicBezTo>
                  <a:cubicBezTo>
                    <a:pt x="131605" y="196150"/>
                    <a:pt x="135702" y="192149"/>
                    <a:pt x="141758" y="192149"/>
                  </a:cubicBezTo>
                  <a:close/>
                  <a:moveTo>
                    <a:pt x="141754" y="151716"/>
                  </a:moveTo>
                  <a:lnTo>
                    <a:pt x="161961" y="151716"/>
                  </a:lnTo>
                  <a:cubicBezTo>
                    <a:pt x="168104" y="151716"/>
                    <a:pt x="172110" y="155717"/>
                    <a:pt x="172110" y="161763"/>
                  </a:cubicBezTo>
                  <a:cubicBezTo>
                    <a:pt x="172110" y="167897"/>
                    <a:pt x="168104" y="171898"/>
                    <a:pt x="161961" y="171898"/>
                  </a:cubicBezTo>
                  <a:lnTo>
                    <a:pt x="141754" y="171898"/>
                  </a:lnTo>
                  <a:cubicBezTo>
                    <a:pt x="135700" y="171898"/>
                    <a:pt x="131605" y="167897"/>
                    <a:pt x="131605" y="161763"/>
                  </a:cubicBezTo>
                  <a:cubicBezTo>
                    <a:pt x="131605" y="155717"/>
                    <a:pt x="135700" y="151716"/>
                    <a:pt x="141754" y="151716"/>
                  </a:cubicBezTo>
                  <a:close/>
                  <a:moveTo>
                    <a:pt x="141758" y="111211"/>
                  </a:moveTo>
                  <a:lnTo>
                    <a:pt x="182279" y="111211"/>
                  </a:lnTo>
                  <a:cubicBezTo>
                    <a:pt x="188335" y="111211"/>
                    <a:pt x="192432" y="115297"/>
                    <a:pt x="192432" y="121337"/>
                  </a:cubicBezTo>
                  <a:cubicBezTo>
                    <a:pt x="192432" y="127377"/>
                    <a:pt x="188335" y="131463"/>
                    <a:pt x="182279" y="131463"/>
                  </a:cubicBezTo>
                  <a:lnTo>
                    <a:pt x="141758" y="131463"/>
                  </a:lnTo>
                  <a:cubicBezTo>
                    <a:pt x="135702" y="131463"/>
                    <a:pt x="131605" y="127377"/>
                    <a:pt x="131605" y="121337"/>
                  </a:cubicBezTo>
                  <a:cubicBezTo>
                    <a:pt x="131605" y="115297"/>
                    <a:pt x="135702" y="111211"/>
                    <a:pt x="141758" y="111211"/>
                  </a:cubicBezTo>
                  <a:close/>
                  <a:moveTo>
                    <a:pt x="425367" y="101191"/>
                  </a:moveTo>
                  <a:lnTo>
                    <a:pt x="496228" y="101191"/>
                  </a:lnTo>
                  <a:cubicBezTo>
                    <a:pt x="502282" y="101191"/>
                    <a:pt x="506377" y="105189"/>
                    <a:pt x="506377" y="111231"/>
                  </a:cubicBezTo>
                  <a:lnTo>
                    <a:pt x="506377" y="182042"/>
                  </a:lnTo>
                  <a:cubicBezTo>
                    <a:pt x="506377" y="188084"/>
                    <a:pt x="502282" y="192171"/>
                    <a:pt x="496228" y="192171"/>
                  </a:cubicBezTo>
                  <a:cubicBezTo>
                    <a:pt x="490175" y="192171"/>
                    <a:pt x="486080" y="188084"/>
                    <a:pt x="486080" y="182042"/>
                  </a:cubicBezTo>
                  <a:lnTo>
                    <a:pt x="486080" y="135575"/>
                  </a:lnTo>
                  <a:lnTo>
                    <a:pt x="402043" y="219447"/>
                  </a:lnTo>
                  <a:cubicBezTo>
                    <a:pt x="399996" y="221491"/>
                    <a:pt x="397948" y="222468"/>
                    <a:pt x="394921" y="222468"/>
                  </a:cubicBezTo>
                  <a:cubicBezTo>
                    <a:pt x="391895" y="222468"/>
                    <a:pt x="389847" y="221491"/>
                    <a:pt x="387889" y="219447"/>
                  </a:cubicBezTo>
                  <a:lnTo>
                    <a:pt x="344268" y="176001"/>
                  </a:lnTo>
                  <a:lnTo>
                    <a:pt x="270380" y="249744"/>
                  </a:lnTo>
                  <a:cubicBezTo>
                    <a:pt x="268332" y="251788"/>
                    <a:pt x="266285" y="252765"/>
                    <a:pt x="263258" y="252765"/>
                  </a:cubicBezTo>
                  <a:cubicBezTo>
                    <a:pt x="260231" y="252765"/>
                    <a:pt x="258184" y="251788"/>
                    <a:pt x="256225" y="249744"/>
                  </a:cubicBezTo>
                  <a:cubicBezTo>
                    <a:pt x="252130" y="245746"/>
                    <a:pt x="252130" y="239616"/>
                    <a:pt x="256225" y="235617"/>
                  </a:cubicBezTo>
                  <a:lnTo>
                    <a:pt x="337235" y="154766"/>
                  </a:lnTo>
                  <a:cubicBezTo>
                    <a:pt x="337769" y="154233"/>
                    <a:pt x="338303" y="153789"/>
                    <a:pt x="338837" y="153433"/>
                  </a:cubicBezTo>
                  <a:cubicBezTo>
                    <a:pt x="339372" y="152989"/>
                    <a:pt x="339995" y="152723"/>
                    <a:pt x="340618" y="152456"/>
                  </a:cubicBezTo>
                  <a:cubicBezTo>
                    <a:pt x="340885" y="152367"/>
                    <a:pt x="341152" y="152190"/>
                    <a:pt x="341508" y="152101"/>
                  </a:cubicBezTo>
                  <a:cubicBezTo>
                    <a:pt x="342131" y="151923"/>
                    <a:pt x="342754" y="151834"/>
                    <a:pt x="343378" y="151745"/>
                  </a:cubicBezTo>
                  <a:cubicBezTo>
                    <a:pt x="343645" y="151745"/>
                    <a:pt x="344001" y="151745"/>
                    <a:pt x="344268" y="151745"/>
                  </a:cubicBezTo>
                  <a:cubicBezTo>
                    <a:pt x="344980" y="151745"/>
                    <a:pt x="345603" y="151745"/>
                    <a:pt x="346226" y="151923"/>
                  </a:cubicBezTo>
                  <a:cubicBezTo>
                    <a:pt x="348096" y="152278"/>
                    <a:pt x="349876" y="153256"/>
                    <a:pt x="351390" y="154766"/>
                  </a:cubicBezTo>
                  <a:lnTo>
                    <a:pt x="394921" y="198213"/>
                  </a:lnTo>
                  <a:lnTo>
                    <a:pt x="471925" y="121359"/>
                  </a:lnTo>
                  <a:lnTo>
                    <a:pt x="425367" y="121359"/>
                  </a:lnTo>
                  <a:cubicBezTo>
                    <a:pt x="419224" y="121359"/>
                    <a:pt x="415218" y="117361"/>
                    <a:pt x="415218" y="111231"/>
                  </a:cubicBezTo>
                  <a:cubicBezTo>
                    <a:pt x="415218" y="105189"/>
                    <a:pt x="419224" y="101191"/>
                    <a:pt x="425367" y="101191"/>
                  </a:cubicBezTo>
                  <a:close/>
                  <a:moveTo>
                    <a:pt x="101297" y="91029"/>
                  </a:moveTo>
                  <a:cubicBezTo>
                    <a:pt x="107337" y="91029"/>
                    <a:pt x="111423" y="95028"/>
                    <a:pt x="111423" y="101159"/>
                  </a:cubicBezTo>
                  <a:lnTo>
                    <a:pt x="111423" y="262887"/>
                  </a:lnTo>
                  <a:cubicBezTo>
                    <a:pt x="111423" y="268929"/>
                    <a:pt x="107337" y="273017"/>
                    <a:pt x="101297" y="273017"/>
                  </a:cubicBezTo>
                  <a:cubicBezTo>
                    <a:pt x="95257" y="273017"/>
                    <a:pt x="91171" y="268929"/>
                    <a:pt x="91171" y="262887"/>
                  </a:cubicBezTo>
                  <a:lnTo>
                    <a:pt x="91171" y="101159"/>
                  </a:lnTo>
                  <a:cubicBezTo>
                    <a:pt x="91171" y="95028"/>
                    <a:pt x="95257" y="91029"/>
                    <a:pt x="101297" y="91029"/>
                  </a:cubicBezTo>
                  <a:close/>
                  <a:moveTo>
                    <a:pt x="70848" y="20177"/>
                  </a:moveTo>
                  <a:cubicBezTo>
                    <a:pt x="64796" y="20177"/>
                    <a:pt x="60791" y="24265"/>
                    <a:pt x="60791" y="30309"/>
                  </a:cubicBezTo>
                  <a:lnTo>
                    <a:pt x="60791" y="343802"/>
                  </a:lnTo>
                  <a:lnTo>
                    <a:pt x="222780" y="343802"/>
                  </a:lnTo>
                  <a:cubicBezTo>
                    <a:pt x="228833" y="343802"/>
                    <a:pt x="232927" y="347890"/>
                    <a:pt x="232927" y="353935"/>
                  </a:cubicBezTo>
                  <a:lnTo>
                    <a:pt x="232927" y="364067"/>
                  </a:lnTo>
                  <a:lnTo>
                    <a:pt x="374712" y="364067"/>
                  </a:lnTo>
                  <a:lnTo>
                    <a:pt x="374712" y="353935"/>
                  </a:lnTo>
                  <a:cubicBezTo>
                    <a:pt x="374712" y="347890"/>
                    <a:pt x="378717" y="343802"/>
                    <a:pt x="384859" y="343802"/>
                  </a:cubicBezTo>
                  <a:lnTo>
                    <a:pt x="546848" y="343802"/>
                  </a:lnTo>
                  <a:lnTo>
                    <a:pt x="546848" y="30309"/>
                  </a:lnTo>
                  <a:cubicBezTo>
                    <a:pt x="546848" y="24265"/>
                    <a:pt x="542754" y="20177"/>
                    <a:pt x="536702" y="20177"/>
                  </a:cubicBezTo>
                  <a:close/>
                  <a:moveTo>
                    <a:pt x="70848" y="0"/>
                  </a:moveTo>
                  <a:lnTo>
                    <a:pt x="536702" y="0"/>
                  </a:lnTo>
                  <a:cubicBezTo>
                    <a:pt x="553969" y="0"/>
                    <a:pt x="567142" y="13155"/>
                    <a:pt x="567142" y="30309"/>
                  </a:cubicBezTo>
                  <a:lnTo>
                    <a:pt x="567142" y="343802"/>
                  </a:lnTo>
                  <a:lnTo>
                    <a:pt x="597492" y="343802"/>
                  </a:lnTo>
                  <a:cubicBezTo>
                    <a:pt x="603545" y="343802"/>
                    <a:pt x="607639" y="347890"/>
                    <a:pt x="607639" y="353935"/>
                  </a:cubicBezTo>
                  <a:lnTo>
                    <a:pt x="607639" y="384244"/>
                  </a:lnTo>
                  <a:cubicBezTo>
                    <a:pt x="607639" y="401487"/>
                    <a:pt x="594466" y="414642"/>
                    <a:pt x="577199" y="414642"/>
                  </a:cubicBezTo>
                  <a:lnTo>
                    <a:pt x="30351" y="414642"/>
                  </a:lnTo>
                  <a:cubicBezTo>
                    <a:pt x="13173" y="414642"/>
                    <a:pt x="0" y="401487"/>
                    <a:pt x="0" y="384244"/>
                  </a:cubicBezTo>
                  <a:lnTo>
                    <a:pt x="0" y="353935"/>
                  </a:lnTo>
                  <a:cubicBezTo>
                    <a:pt x="0" y="347890"/>
                    <a:pt x="4094" y="343802"/>
                    <a:pt x="10147" y="343802"/>
                  </a:cubicBezTo>
                  <a:lnTo>
                    <a:pt x="40497" y="343802"/>
                  </a:lnTo>
                  <a:lnTo>
                    <a:pt x="40497" y="30309"/>
                  </a:lnTo>
                  <a:cubicBezTo>
                    <a:pt x="40497" y="13155"/>
                    <a:pt x="53670" y="0"/>
                    <a:pt x="708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anchor="ctr"/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/>
            </a:p>
          </p:txBody>
        </p:sp>
      </p:grpSp>
      <p:pic>
        <p:nvPicPr>
          <p:cNvPr id="11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546" y="1849981"/>
            <a:ext cx="6067515" cy="4550637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549018" y="2757752"/>
            <a:ext cx="2933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+mj-ea"/>
                <a:ea typeface="+mj-ea"/>
              </a:rPr>
              <a:t>1F-</a:t>
            </a:r>
            <a:r>
              <a:rPr lang="zh-TW" altLang="en-US" sz="2400" dirty="0">
                <a:latin typeface="+mj-ea"/>
                <a:ea typeface="+mj-ea"/>
              </a:rPr>
              <a:t>服務台</a:t>
            </a:r>
            <a:r>
              <a:rPr lang="en-US" altLang="zh-TW" sz="2400" dirty="0">
                <a:latin typeface="+mj-ea"/>
                <a:ea typeface="+mj-ea"/>
              </a:rPr>
              <a:t>/</a:t>
            </a:r>
            <a:r>
              <a:rPr lang="zh-TW" altLang="en-US" sz="2400" dirty="0">
                <a:latin typeface="+mj-ea"/>
                <a:ea typeface="+mj-ea"/>
              </a:rPr>
              <a:t>流通櫃台</a:t>
            </a:r>
          </a:p>
        </p:txBody>
      </p:sp>
    </p:spTree>
    <p:extLst>
      <p:ext uri="{BB962C8B-B14F-4D97-AF65-F5344CB8AC3E}">
        <p14:creationId xmlns:p14="http://schemas.microsoft.com/office/powerpoint/2010/main" val="602095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A56F34-943B-4203-B6C6-2FF6C3A5B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空間與動線特色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FFCBCB-07DC-4797-82F6-3E2F323BD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9</a:t>
            </a:fld>
            <a:endParaRPr lang="zh-CN" altLang="en-US"/>
          </a:p>
        </p:txBody>
      </p:sp>
      <p:grpSp>
        <p:nvGrpSpPr>
          <p:cNvPr id="5" name="fb450ce9-1188-4399-bf19-b5a55dee3586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12167A7A-38BD-4810-A8E0-1514F90E976C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836498" y="1366003"/>
            <a:ext cx="10850563" cy="777272"/>
            <a:chOff x="669925" y="2899955"/>
            <a:chExt cx="10850563" cy="524208"/>
          </a:xfrm>
        </p:grpSpPr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C3EDB03D-D1CD-43E4-8CF9-5258E44C16C1}"/>
                </a:ext>
              </a:extLst>
            </p:cNvPr>
            <p:cNvCxnSpPr>
              <a:cxnSpLocks/>
            </p:cNvCxnSpPr>
            <p:nvPr/>
          </p:nvCxnSpPr>
          <p:spPr>
            <a:xfrm>
              <a:off x="669925" y="2899955"/>
              <a:ext cx="10850563" cy="0"/>
            </a:xfrm>
            <a:prstGeom prst="line">
              <a:avLst/>
            </a:prstGeom>
            <a:ln w="3175" cap="rnd">
              <a:solidFill>
                <a:schemeClr val="tx1">
                  <a:lumMod val="50000"/>
                  <a:lumOff val="50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išḻíḋé">
              <a:extLst>
                <a:ext uri="{FF2B5EF4-FFF2-40B4-BE49-F238E27FC236}">
                  <a16:creationId xmlns:a16="http://schemas.microsoft.com/office/drawing/2014/main" id="{1482C0F0-02D3-4F10-9539-F1F7E16AFF80}"/>
                </a:ext>
              </a:extLst>
            </p:cNvPr>
            <p:cNvSpPr txBox="1"/>
            <p:nvPr/>
          </p:nvSpPr>
          <p:spPr>
            <a:xfrm>
              <a:off x="1382445" y="3028556"/>
              <a:ext cx="3176074" cy="395607"/>
            </a:xfrm>
            <a:prstGeom prst="rect">
              <a:avLst/>
            </a:prstGeom>
            <a:noFill/>
          </p:spPr>
          <p:txBody>
            <a:bodyPr wrap="none" rtlCol="0" anchor="ctr">
              <a:normAutofit/>
            </a:bodyPr>
            <a:lstStyle/>
            <a:p>
              <a:r>
                <a:rPr lang="zh-TW" altLang="en-US" sz="2800" b="1" dirty="0"/>
                <a:t>新館</a:t>
              </a:r>
              <a:r>
                <a:rPr lang="en-US" altLang="zh-TW" sz="2800" b="1" dirty="0"/>
                <a:t>-</a:t>
              </a:r>
              <a:r>
                <a:rPr lang="zh-TW" altLang="en-US" sz="2800" b="1" dirty="0"/>
                <a:t>新型態圖書館設計 </a:t>
              </a:r>
            </a:p>
          </p:txBody>
        </p:sp>
        <p:sp>
          <p:nvSpPr>
            <p:cNvPr id="10" name="iṣḻiḓê">
              <a:extLst>
                <a:ext uri="{FF2B5EF4-FFF2-40B4-BE49-F238E27FC236}">
                  <a16:creationId xmlns:a16="http://schemas.microsoft.com/office/drawing/2014/main" id="{2820D1AA-0551-45C8-BDC2-E8A3C1A0BC27}"/>
                </a:ext>
              </a:extLst>
            </p:cNvPr>
            <p:cNvSpPr/>
            <p:nvPr/>
          </p:nvSpPr>
          <p:spPr bwMode="auto">
            <a:xfrm>
              <a:off x="746041" y="3058089"/>
              <a:ext cx="478639" cy="282129"/>
            </a:xfrm>
            <a:custGeom>
              <a:avLst/>
              <a:gdLst>
                <a:gd name="connsiteX0" fmla="*/ 20293 w 607639"/>
                <a:gd name="connsiteY0" fmla="*/ 364067 h 414642"/>
                <a:gd name="connsiteX1" fmla="*/ 20293 w 607639"/>
                <a:gd name="connsiteY1" fmla="*/ 384244 h 414642"/>
                <a:gd name="connsiteX2" fmla="*/ 30351 w 607639"/>
                <a:gd name="connsiteY2" fmla="*/ 394377 h 414642"/>
                <a:gd name="connsiteX3" fmla="*/ 577199 w 607639"/>
                <a:gd name="connsiteY3" fmla="*/ 394377 h 414642"/>
                <a:gd name="connsiteX4" fmla="*/ 587346 w 607639"/>
                <a:gd name="connsiteY4" fmla="*/ 384244 h 414642"/>
                <a:gd name="connsiteX5" fmla="*/ 587346 w 607639"/>
                <a:gd name="connsiteY5" fmla="*/ 364067 h 414642"/>
                <a:gd name="connsiteX6" fmla="*/ 556995 w 607639"/>
                <a:gd name="connsiteY6" fmla="*/ 364067 h 414642"/>
                <a:gd name="connsiteX7" fmla="*/ 394916 w 607639"/>
                <a:gd name="connsiteY7" fmla="*/ 364067 h 414642"/>
                <a:gd name="connsiteX8" fmla="*/ 394916 w 607639"/>
                <a:gd name="connsiteY8" fmla="*/ 374200 h 414642"/>
                <a:gd name="connsiteX9" fmla="*/ 384859 w 607639"/>
                <a:gd name="connsiteY9" fmla="*/ 384244 h 414642"/>
                <a:gd name="connsiteX10" fmla="*/ 222780 w 607639"/>
                <a:gd name="connsiteY10" fmla="*/ 384244 h 414642"/>
                <a:gd name="connsiteX11" fmla="*/ 212634 w 607639"/>
                <a:gd name="connsiteY11" fmla="*/ 374200 h 414642"/>
                <a:gd name="connsiteX12" fmla="*/ 212634 w 607639"/>
                <a:gd name="connsiteY12" fmla="*/ 364067 h 414642"/>
                <a:gd name="connsiteX13" fmla="*/ 50644 w 607639"/>
                <a:gd name="connsiteY13" fmla="*/ 364067 h 414642"/>
                <a:gd name="connsiteX14" fmla="*/ 141754 w 607639"/>
                <a:gd name="connsiteY14" fmla="*/ 232583 h 414642"/>
                <a:gd name="connsiteX15" fmla="*/ 161961 w 607639"/>
                <a:gd name="connsiteY15" fmla="*/ 232583 h 414642"/>
                <a:gd name="connsiteX16" fmla="*/ 172110 w 607639"/>
                <a:gd name="connsiteY16" fmla="*/ 242719 h 414642"/>
                <a:gd name="connsiteX17" fmla="*/ 161961 w 607639"/>
                <a:gd name="connsiteY17" fmla="*/ 252765 h 414642"/>
                <a:gd name="connsiteX18" fmla="*/ 141754 w 607639"/>
                <a:gd name="connsiteY18" fmla="*/ 252765 h 414642"/>
                <a:gd name="connsiteX19" fmla="*/ 131605 w 607639"/>
                <a:gd name="connsiteY19" fmla="*/ 242719 h 414642"/>
                <a:gd name="connsiteX20" fmla="*/ 141754 w 607639"/>
                <a:gd name="connsiteY20" fmla="*/ 232583 h 414642"/>
                <a:gd name="connsiteX21" fmla="*/ 141758 w 607639"/>
                <a:gd name="connsiteY21" fmla="*/ 192149 h 414642"/>
                <a:gd name="connsiteX22" fmla="*/ 182279 w 607639"/>
                <a:gd name="connsiteY22" fmla="*/ 192149 h 414642"/>
                <a:gd name="connsiteX23" fmla="*/ 192432 w 607639"/>
                <a:gd name="connsiteY23" fmla="*/ 202196 h 414642"/>
                <a:gd name="connsiteX24" fmla="*/ 182279 w 607639"/>
                <a:gd name="connsiteY24" fmla="*/ 212331 h 414642"/>
                <a:gd name="connsiteX25" fmla="*/ 141758 w 607639"/>
                <a:gd name="connsiteY25" fmla="*/ 212331 h 414642"/>
                <a:gd name="connsiteX26" fmla="*/ 131605 w 607639"/>
                <a:gd name="connsiteY26" fmla="*/ 202196 h 414642"/>
                <a:gd name="connsiteX27" fmla="*/ 141758 w 607639"/>
                <a:gd name="connsiteY27" fmla="*/ 192149 h 414642"/>
                <a:gd name="connsiteX28" fmla="*/ 141754 w 607639"/>
                <a:gd name="connsiteY28" fmla="*/ 151716 h 414642"/>
                <a:gd name="connsiteX29" fmla="*/ 161961 w 607639"/>
                <a:gd name="connsiteY29" fmla="*/ 151716 h 414642"/>
                <a:gd name="connsiteX30" fmla="*/ 172110 w 607639"/>
                <a:gd name="connsiteY30" fmla="*/ 161763 h 414642"/>
                <a:gd name="connsiteX31" fmla="*/ 161961 w 607639"/>
                <a:gd name="connsiteY31" fmla="*/ 171898 h 414642"/>
                <a:gd name="connsiteX32" fmla="*/ 141754 w 607639"/>
                <a:gd name="connsiteY32" fmla="*/ 171898 h 414642"/>
                <a:gd name="connsiteX33" fmla="*/ 131605 w 607639"/>
                <a:gd name="connsiteY33" fmla="*/ 161763 h 414642"/>
                <a:gd name="connsiteX34" fmla="*/ 141754 w 607639"/>
                <a:gd name="connsiteY34" fmla="*/ 151716 h 414642"/>
                <a:gd name="connsiteX35" fmla="*/ 141758 w 607639"/>
                <a:gd name="connsiteY35" fmla="*/ 111211 h 414642"/>
                <a:gd name="connsiteX36" fmla="*/ 182279 w 607639"/>
                <a:gd name="connsiteY36" fmla="*/ 111211 h 414642"/>
                <a:gd name="connsiteX37" fmla="*/ 192432 w 607639"/>
                <a:gd name="connsiteY37" fmla="*/ 121337 h 414642"/>
                <a:gd name="connsiteX38" fmla="*/ 182279 w 607639"/>
                <a:gd name="connsiteY38" fmla="*/ 131463 h 414642"/>
                <a:gd name="connsiteX39" fmla="*/ 141758 w 607639"/>
                <a:gd name="connsiteY39" fmla="*/ 131463 h 414642"/>
                <a:gd name="connsiteX40" fmla="*/ 131605 w 607639"/>
                <a:gd name="connsiteY40" fmla="*/ 121337 h 414642"/>
                <a:gd name="connsiteX41" fmla="*/ 141758 w 607639"/>
                <a:gd name="connsiteY41" fmla="*/ 111211 h 414642"/>
                <a:gd name="connsiteX42" fmla="*/ 425367 w 607639"/>
                <a:gd name="connsiteY42" fmla="*/ 101191 h 414642"/>
                <a:gd name="connsiteX43" fmla="*/ 496228 w 607639"/>
                <a:gd name="connsiteY43" fmla="*/ 101191 h 414642"/>
                <a:gd name="connsiteX44" fmla="*/ 506377 w 607639"/>
                <a:gd name="connsiteY44" fmla="*/ 111231 h 414642"/>
                <a:gd name="connsiteX45" fmla="*/ 506377 w 607639"/>
                <a:gd name="connsiteY45" fmla="*/ 182042 h 414642"/>
                <a:gd name="connsiteX46" fmla="*/ 496228 w 607639"/>
                <a:gd name="connsiteY46" fmla="*/ 192171 h 414642"/>
                <a:gd name="connsiteX47" fmla="*/ 486080 w 607639"/>
                <a:gd name="connsiteY47" fmla="*/ 182042 h 414642"/>
                <a:gd name="connsiteX48" fmla="*/ 486080 w 607639"/>
                <a:gd name="connsiteY48" fmla="*/ 135575 h 414642"/>
                <a:gd name="connsiteX49" fmla="*/ 402043 w 607639"/>
                <a:gd name="connsiteY49" fmla="*/ 219447 h 414642"/>
                <a:gd name="connsiteX50" fmla="*/ 394921 w 607639"/>
                <a:gd name="connsiteY50" fmla="*/ 222468 h 414642"/>
                <a:gd name="connsiteX51" fmla="*/ 387889 w 607639"/>
                <a:gd name="connsiteY51" fmla="*/ 219447 h 414642"/>
                <a:gd name="connsiteX52" fmla="*/ 344268 w 607639"/>
                <a:gd name="connsiteY52" fmla="*/ 176001 h 414642"/>
                <a:gd name="connsiteX53" fmla="*/ 270380 w 607639"/>
                <a:gd name="connsiteY53" fmla="*/ 249744 h 414642"/>
                <a:gd name="connsiteX54" fmla="*/ 263258 w 607639"/>
                <a:gd name="connsiteY54" fmla="*/ 252765 h 414642"/>
                <a:gd name="connsiteX55" fmla="*/ 256225 w 607639"/>
                <a:gd name="connsiteY55" fmla="*/ 249744 h 414642"/>
                <a:gd name="connsiteX56" fmla="*/ 256225 w 607639"/>
                <a:gd name="connsiteY56" fmla="*/ 235617 h 414642"/>
                <a:gd name="connsiteX57" fmla="*/ 337235 w 607639"/>
                <a:gd name="connsiteY57" fmla="*/ 154766 h 414642"/>
                <a:gd name="connsiteX58" fmla="*/ 338837 w 607639"/>
                <a:gd name="connsiteY58" fmla="*/ 153433 h 414642"/>
                <a:gd name="connsiteX59" fmla="*/ 340618 w 607639"/>
                <a:gd name="connsiteY59" fmla="*/ 152456 h 414642"/>
                <a:gd name="connsiteX60" fmla="*/ 341508 w 607639"/>
                <a:gd name="connsiteY60" fmla="*/ 152101 h 414642"/>
                <a:gd name="connsiteX61" fmla="*/ 343378 w 607639"/>
                <a:gd name="connsiteY61" fmla="*/ 151745 h 414642"/>
                <a:gd name="connsiteX62" fmla="*/ 344268 w 607639"/>
                <a:gd name="connsiteY62" fmla="*/ 151745 h 414642"/>
                <a:gd name="connsiteX63" fmla="*/ 346226 w 607639"/>
                <a:gd name="connsiteY63" fmla="*/ 151923 h 414642"/>
                <a:gd name="connsiteX64" fmla="*/ 351390 w 607639"/>
                <a:gd name="connsiteY64" fmla="*/ 154766 h 414642"/>
                <a:gd name="connsiteX65" fmla="*/ 394921 w 607639"/>
                <a:gd name="connsiteY65" fmla="*/ 198213 h 414642"/>
                <a:gd name="connsiteX66" fmla="*/ 471925 w 607639"/>
                <a:gd name="connsiteY66" fmla="*/ 121359 h 414642"/>
                <a:gd name="connsiteX67" fmla="*/ 425367 w 607639"/>
                <a:gd name="connsiteY67" fmla="*/ 121359 h 414642"/>
                <a:gd name="connsiteX68" fmla="*/ 415218 w 607639"/>
                <a:gd name="connsiteY68" fmla="*/ 111231 h 414642"/>
                <a:gd name="connsiteX69" fmla="*/ 425367 w 607639"/>
                <a:gd name="connsiteY69" fmla="*/ 101191 h 414642"/>
                <a:gd name="connsiteX70" fmla="*/ 101297 w 607639"/>
                <a:gd name="connsiteY70" fmla="*/ 91029 h 414642"/>
                <a:gd name="connsiteX71" fmla="*/ 111423 w 607639"/>
                <a:gd name="connsiteY71" fmla="*/ 101159 h 414642"/>
                <a:gd name="connsiteX72" fmla="*/ 111423 w 607639"/>
                <a:gd name="connsiteY72" fmla="*/ 262887 h 414642"/>
                <a:gd name="connsiteX73" fmla="*/ 101297 w 607639"/>
                <a:gd name="connsiteY73" fmla="*/ 273017 h 414642"/>
                <a:gd name="connsiteX74" fmla="*/ 91171 w 607639"/>
                <a:gd name="connsiteY74" fmla="*/ 262887 h 414642"/>
                <a:gd name="connsiteX75" fmla="*/ 91171 w 607639"/>
                <a:gd name="connsiteY75" fmla="*/ 101159 h 414642"/>
                <a:gd name="connsiteX76" fmla="*/ 101297 w 607639"/>
                <a:gd name="connsiteY76" fmla="*/ 91029 h 414642"/>
                <a:gd name="connsiteX77" fmla="*/ 70848 w 607639"/>
                <a:gd name="connsiteY77" fmla="*/ 20177 h 414642"/>
                <a:gd name="connsiteX78" fmla="*/ 60791 w 607639"/>
                <a:gd name="connsiteY78" fmla="*/ 30309 h 414642"/>
                <a:gd name="connsiteX79" fmla="*/ 60791 w 607639"/>
                <a:gd name="connsiteY79" fmla="*/ 343802 h 414642"/>
                <a:gd name="connsiteX80" fmla="*/ 222780 w 607639"/>
                <a:gd name="connsiteY80" fmla="*/ 343802 h 414642"/>
                <a:gd name="connsiteX81" fmla="*/ 232927 w 607639"/>
                <a:gd name="connsiteY81" fmla="*/ 353935 h 414642"/>
                <a:gd name="connsiteX82" fmla="*/ 232927 w 607639"/>
                <a:gd name="connsiteY82" fmla="*/ 364067 h 414642"/>
                <a:gd name="connsiteX83" fmla="*/ 374712 w 607639"/>
                <a:gd name="connsiteY83" fmla="*/ 364067 h 414642"/>
                <a:gd name="connsiteX84" fmla="*/ 374712 w 607639"/>
                <a:gd name="connsiteY84" fmla="*/ 353935 h 414642"/>
                <a:gd name="connsiteX85" fmla="*/ 384859 w 607639"/>
                <a:gd name="connsiteY85" fmla="*/ 343802 h 414642"/>
                <a:gd name="connsiteX86" fmla="*/ 546848 w 607639"/>
                <a:gd name="connsiteY86" fmla="*/ 343802 h 414642"/>
                <a:gd name="connsiteX87" fmla="*/ 546848 w 607639"/>
                <a:gd name="connsiteY87" fmla="*/ 30309 h 414642"/>
                <a:gd name="connsiteX88" fmla="*/ 536702 w 607639"/>
                <a:gd name="connsiteY88" fmla="*/ 20177 h 414642"/>
                <a:gd name="connsiteX89" fmla="*/ 70848 w 607639"/>
                <a:gd name="connsiteY89" fmla="*/ 0 h 414642"/>
                <a:gd name="connsiteX90" fmla="*/ 536702 w 607639"/>
                <a:gd name="connsiteY90" fmla="*/ 0 h 414642"/>
                <a:gd name="connsiteX91" fmla="*/ 567142 w 607639"/>
                <a:gd name="connsiteY91" fmla="*/ 30309 h 414642"/>
                <a:gd name="connsiteX92" fmla="*/ 567142 w 607639"/>
                <a:gd name="connsiteY92" fmla="*/ 343802 h 414642"/>
                <a:gd name="connsiteX93" fmla="*/ 597492 w 607639"/>
                <a:gd name="connsiteY93" fmla="*/ 343802 h 414642"/>
                <a:gd name="connsiteX94" fmla="*/ 607639 w 607639"/>
                <a:gd name="connsiteY94" fmla="*/ 353935 h 414642"/>
                <a:gd name="connsiteX95" fmla="*/ 607639 w 607639"/>
                <a:gd name="connsiteY95" fmla="*/ 384244 h 414642"/>
                <a:gd name="connsiteX96" fmla="*/ 577199 w 607639"/>
                <a:gd name="connsiteY96" fmla="*/ 414642 h 414642"/>
                <a:gd name="connsiteX97" fmla="*/ 30351 w 607639"/>
                <a:gd name="connsiteY97" fmla="*/ 414642 h 414642"/>
                <a:gd name="connsiteX98" fmla="*/ 0 w 607639"/>
                <a:gd name="connsiteY98" fmla="*/ 384244 h 414642"/>
                <a:gd name="connsiteX99" fmla="*/ 0 w 607639"/>
                <a:gd name="connsiteY99" fmla="*/ 353935 h 414642"/>
                <a:gd name="connsiteX100" fmla="*/ 10147 w 607639"/>
                <a:gd name="connsiteY100" fmla="*/ 343802 h 414642"/>
                <a:gd name="connsiteX101" fmla="*/ 40497 w 607639"/>
                <a:gd name="connsiteY101" fmla="*/ 343802 h 414642"/>
                <a:gd name="connsiteX102" fmla="*/ 40497 w 607639"/>
                <a:gd name="connsiteY102" fmla="*/ 30309 h 414642"/>
                <a:gd name="connsiteX103" fmla="*/ 70848 w 607639"/>
                <a:gd name="connsiteY103" fmla="*/ 0 h 41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607639" h="414642">
                  <a:moveTo>
                    <a:pt x="20293" y="364067"/>
                  </a:moveTo>
                  <a:lnTo>
                    <a:pt x="20293" y="384244"/>
                  </a:lnTo>
                  <a:cubicBezTo>
                    <a:pt x="20293" y="390377"/>
                    <a:pt x="24298" y="394377"/>
                    <a:pt x="30351" y="394377"/>
                  </a:cubicBezTo>
                  <a:lnTo>
                    <a:pt x="577199" y="394377"/>
                  </a:lnTo>
                  <a:cubicBezTo>
                    <a:pt x="583341" y="394377"/>
                    <a:pt x="587346" y="390377"/>
                    <a:pt x="587346" y="384244"/>
                  </a:cubicBezTo>
                  <a:lnTo>
                    <a:pt x="587346" y="364067"/>
                  </a:lnTo>
                  <a:lnTo>
                    <a:pt x="556995" y="364067"/>
                  </a:lnTo>
                  <a:lnTo>
                    <a:pt x="394916" y="364067"/>
                  </a:lnTo>
                  <a:lnTo>
                    <a:pt x="394916" y="374200"/>
                  </a:lnTo>
                  <a:cubicBezTo>
                    <a:pt x="394916" y="380244"/>
                    <a:pt x="390911" y="384244"/>
                    <a:pt x="384859" y="384244"/>
                  </a:cubicBezTo>
                  <a:lnTo>
                    <a:pt x="222780" y="384244"/>
                  </a:lnTo>
                  <a:cubicBezTo>
                    <a:pt x="216728" y="384244"/>
                    <a:pt x="212634" y="380244"/>
                    <a:pt x="212634" y="374200"/>
                  </a:cubicBezTo>
                  <a:lnTo>
                    <a:pt x="212634" y="364067"/>
                  </a:lnTo>
                  <a:lnTo>
                    <a:pt x="50644" y="364067"/>
                  </a:lnTo>
                  <a:close/>
                  <a:moveTo>
                    <a:pt x="141754" y="232583"/>
                  </a:moveTo>
                  <a:lnTo>
                    <a:pt x="161961" y="232583"/>
                  </a:lnTo>
                  <a:cubicBezTo>
                    <a:pt x="168104" y="232583"/>
                    <a:pt x="172110" y="236584"/>
                    <a:pt x="172110" y="242719"/>
                  </a:cubicBezTo>
                  <a:cubicBezTo>
                    <a:pt x="172110" y="248764"/>
                    <a:pt x="168104" y="252765"/>
                    <a:pt x="161961" y="252765"/>
                  </a:cubicBezTo>
                  <a:lnTo>
                    <a:pt x="141754" y="252765"/>
                  </a:lnTo>
                  <a:cubicBezTo>
                    <a:pt x="135700" y="252765"/>
                    <a:pt x="131605" y="248764"/>
                    <a:pt x="131605" y="242719"/>
                  </a:cubicBezTo>
                  <a:cubicBezTo>
                    <a:pt x="131605" y="236584"/>
                    <a:pt x="135700" y="232583"/>
                    <a:pt x="141754" y="232583"/>
                  </a:cubicBezTo>
                  <a:close/>
                  <a:moveTo>
                    <a:pt x="141758" y="192149"/>
                  </a:moveTo>
                  <a:lnTo>
                    <a:pt x="182279" y="192149"/>
                  </a:lnTo>
                  <a:cubicBezTo>
                    <a:pt x="188335" y="192149"/>
                    <a:pt x="192432" y="196150"/>
                    <a:pt x="192432" y="202196"/>
                  </a:cubicBezTo>
                  <a:cubicBezTo>
                    <a:pt x="192432" y="208330"/>
                    <a:pt x="188335" y="212331"/>
                    <a:pt x="182279" y="212331"/>
                  </a:cubicBezTo>
                  <a:lnTo>
                    <a:pt x="141758" y="212331"/>
                  </a:lnTo>
                  <a:cubicBezTo>
                    <a:pt x="135702" y="212331"/>
                    <a:pt x="131605" y="208330"/>
                    <a:pt x="131605" y="202196"/>
                  </a:cubicBezTo>
                  <a:cubicBezTo>
                    <a:pt x="131605" y="196150"/>
                    <a:pt x="135702" y="192149"/>
                    <a:pt x="141758" y="192149"/>
                  </a:cubicBezTo>
                  <a:close/>
                  <a:moveTo>
                    <a:pt x="141754" y="151716"/>
                  </a:moveTo>
                  <a:lnTo>
                    <a:pt x="161961" y="151716"/>
                  </a:lnTo>
                  <a:cubicBezTo>
                    <a:pt x="168104" y="151716"/>
                    <a:pt x="172110" y="155717"/>
                    <a:pt x="172110" y="161763"/>
                  </a:cubicBezTo>
                  <a:cubicBezTo>
                    <a:pt x="172110" y="167897"/>
                    <a:pt x="168104" y="171898"/>
                    <a:pt x="161961" y="171898"/>
                  </a:cubicBezTo>
                  <a:lnTo>
                    <a:pt x="141754" y="171898"/>
                  </a:lnTo>
                  <a:cubicBezTo>
                    <a:pt x="135700" y="171898"/>
                    <a:pt x="131605" y="167897"/>
                    <a:pt x="131605" y="161763"/>
                  </a:cubicBezTo>
                  <a:cubicBezTo>
                    <a:pt x="131605" y="155717"/>
                    <a:pt x="135700" y="151716"/>
                    <a:pt x="141754" y="151716"/>
                  </a:cubicBezTo>
                  <a:close/>
                  <a:moveTo>
                    <a:pt x="141758" y="111211"/>
                  </a:moveTo>
                  <a:lnTo>
                    <a:pt x="182279" y="111211"/>
                  </a:lnTo>
                  <a:cubicBezTo>
                    <a:pt x="188335" y="111211"/>
                    <a:pt x="192432" y="115297"/>
                    <a:pt x="192432" y="121337"/>
                  </a:cubicBezTo>
                  <a:cubicBezTo>
                    <a:pt x="192432" y="127377"/>
                    <a:pt x="188335" y="131463"/>
                    <a:pt x="182279" y="131463"/>
                  </a:cubicBezTo>
                  <a:lnTo>
                    <a:pt x="141758" y="131463"/>
                  </a:lnTo>
                  <a:cubicBezTo>
                    <a:pt x="135702" y="131463"/>
                    <a:pt x="131605" y="127377"/>
                    <a:pt x="131605" y="121337"/>
                  </a:cubicBezTo>
                  <a:cubicBezTo>
                    <a:pt x="131605" y="115297"/>
                    <a:pt x="135702" y="111211"/>
                    <a:pt x="141758" y="111211"/>
                  </a:cubicBezTo>
                  <a:close/>
                  <a:moveTo>
                    <a:pt x="425367" y="101191"/>
                  </a:moveTo>
                  <a:lnTo>
                    <a:pt x="496228" y="101191"/>
                  </a:lnTo>
                  <a:cubicBezTo>
                    <a:pt x="502282" y="101191"/>
                    <a:pt x="506377" y="105189"/>
                    <a:pt x="506377" y="111231"/>
                  </a:cubicBezTo>
                  <a:lnTo>
                    <a:pt x="506377" y="182042"/>
                  </a:lnTo>
                  <a:cubicBezTo>
                    <a:pt x="506377" y="188084"/>
                    <a:pt x="502282" y="192171"/>
                    <a:pt x="496228" y="192171"/>
                  </a:cubicBezTo>
                  <a:cubicBezTo>
                    <a:pt x="490175" y="192171"/>
                    <a:pt x="486080" y="188084"/>
                    <a:pt x="486080" y="182042"/>
                  </a:cubicBezTo>
                  <a:lnTo>
                    <a:pt x="486080" y="135575"/>
                  </a:lnTo>
                  <a:lnTo>
                    <a:pt x="402043" y="219447"/>
                  </a:lnTo>
                  <a:cubicBezTo>
                    <a:pt x="399996" y="221491"/>
                    <a:pt x="397948" y="222468"/>
                    <a:pt x="394921" y="222468"/>
                  </a:cubicBezTo>
                  <a:cubicBezTo>
                    <a:pt x="391895" y="222468"/>
                    <a:pt x="389847" y="221491"/>
                    <a:pt x="387889" y="219447"/>
                  </a:cubicBezTo>
                  <a:lnTo>
                    <a:pt x="344268" y="176001"/>
                  </a:lnTo>
                  <a:lnTo>
                    <a:pt x="270380" y="249744"/>
                  </a:lnTo>
                  <a:cubicBezTo>
                    <a:pt x="268332" y="251788"/>
                    <a:pt x="266285" y="252765"/>
                    <a:pt x="263258" y="252765"/>
                  </a:cubicBezTo>
                  <a:cubicBezTo>
                    <a:pt x="260231" y="252765"/>
                    <a:pt x="258184" y="251788"/>
                    <a:pt x="256225" y="249744"/>
                  </a:cubicBezTo>
                  <a:cubicBezTo>
                    <a:pt x="252130" y="245746"/>
                    <a:pt x="252130" y="239616"/>
                    <a:pt x="256225" y="235617"/>
                  </a:cubicBezTo>
                  <a:lnTo>
                    <a:pt x="337235" y="154766"/>
                  </a:lnTo>
                  <a:cubicBezTo>
                    <a:pt x="337769" y="154233"/>
                    <a:pt x="338303" y="153789"/>
                    <a:pt x="338837" y="153433"/>
                  </a:cubicBezTo>
                  <a:cubicBezTo>
                    <a:pt x="339372" y="152989"/>
                    <a:pt x="339995" y="152723"/>
                    <a:pt x="340618" y="152456"/>
                  </a:cubicBezTo>
                  <a:cubicBezTo>
                    <a:pt x="340885" y="152367"/>
                    <a:pt x="341152" y="152190"/>
                    <a:pt x="341508" y="152101"/>
                  </a:cubicBezTo>
                  <a:cubicBezTo>
                    <a:pt x="342131" y="151923"/>
                    <a:pt x="342754" y="151834"/>
                    <a:pt x="343378" y="151745"/>
                  </a:cubicBezTo>
                  <a:cubicBezTo>
                    <a:pt x="343645" y="151745"/>
                    <a:pt x="344001" y="151745"/>
                    <a:pt x="344268" y="151745"/>
                  </a:cubicBezTo>
                  <a:cubicBezTo>
                    <a:pt x="344980" y="151745"/>
                    <a:pt x="345603" y="151745"/>
                    <a:pt x="346226" y="151923"/>
                  </a:cubicBezTo>
                  <a:cubicBezTo>
                    <a:pt x="348096" y="152278"/>
                    <a:pt x="349876" y="153256"/>
                    <a:pt x="351390" y="154766"/>
                  </a:cubicBezTo>
                  <a:lnTo>
                    <a:pt x="394921" y="198213"/>
                  </a:lnTo>
                  <a:lnTo>
                    <a:pt x="471925" y="121359"/>
                  </a:lnTo>
                  <a:lnTo>
                    <a:pt x="425367" y="121359"/>
                  </a:lnTo>
                  <a:cubicBezTo>
                    <a:pt x="419224" y="121359"/>
                    <a:pt x="415218" y="117361"/>
                    <a:pt x="415218" y="111231"/>
                  </a:cubicBezTo>
                  <a:cubicBezTo>
                    <a:pt x="415218" y="105189"/>
                    <a:pt x="419224" y="101191"/>
                    <a:pt x="425367" y="101191"/>
                  </a:cubicBezTo>
                  <a:close/>
                  <a:moveTo>
                    <a:pt x="101297" y="91029"/>
                  </a:moveTo>
                  <a:cubicBezTo>
                    <a:pt x="107337" y="91029"/>
                    <a:pt x="111423" y="95028"/>
                    <a:pt x="111423" y="101159"/>
                  </a:cubicBezTo>
                  <a:lnTo>
                    <a:pt x="111423" y="262887"/>
                  </a:lnTo>
                  <a:cubicBezTo>
                    <a:pt x="111423" y="268929"/>
                    <a:pt x="107337" y="273017"/>
                    <a:pt x="101297" y="273017"/>
                  </a:cubicBezTo>
                  <a:cubicBezTo>
                    <a:pt x="95257" y="273017"/>
                    <a:pt x="91171" y="268929"/>
                    <a:pt x="91171" y="262887"/>
                  </a:cubicBezTo>
                  <a:lnTo>
                    <a:pt x="91171" y="101159"/>
                  </a:lnTo>
                  <a:cubicBezTo>
                    <a:pt x="91171" y="95028"/>
                    <a:pt x="95257" y="91029"/>
                    <a:pt x="101297" y="91029"/>
                  </a:cubicBezTo>
                  <a:close/>
                  <a:moveTo>
                    <a:pt x="70848" y="20177"/>
                  </a:moveTo>
                  <a:cubicBezTo>
                    <a:pt x="64796" y="20177"/>
                    <a:pt x="60791" y="24265"/>
                    <a:pt x="60791" y="30309"/>
                  </a:cubicBezTo>
                  <a:lnTo>
                    <a:pt x="60791" y="343802"/>
                  </a:lnTo>
                  <a:lnTo>
                    <a:pt x="222780" y="343802"/>
                  </a:lnTo>
                  <a:cubicBezTo>
                    <a:pt x="228833" y="343802"/>
                    <a:pt x="232927" y="347890"/>
                    <a:pt x="232927" y="353935"/>
                  </a:cubicBezTo>
                  <a:lnTo>
                    <a:pt x="232927" y="364067"/>
                  </a:lnTo>
                  <a:lnTo>
                    <a:pt x="374712" y="364067"/>
                  </a:lnTo>
                  <a:lnTo>
                    <a:pt x="374712" y="353935"/>
                  </a:lnTo>
                  <a:cubicBezTo>
                    <a:pt x="374712" y="347890"/>
                    <a:pt x="378717" y="343802"/>
                    <a:pt x="384859" y="343802"/>
                  </a:cubicBezTo>
                  <a:lnTo>
                    <a:pt x="546848" y="343802"/>
                  </a:lnTo>
                  <a:lnTo>
                    <a:pt x="546848" y="30309"/>
                  </a:lnTo>
                  <a:cubicBezTo>
                    <a:pt x="546848" y="24265"/>
                    <a:pt x="542754" y="20177"/>
                    <a:pt x="536702" y="20177"/>
                  </a:cubicBezTo>
                  <a:close/>
                  <a:moveTo>
                    <a:pt x="70848" y="0"/>
                  </a:moveTo>
                  <a:lnTo>
                    <a:pt x="536702" y="0"/>
                  </a:lnTo>
                  <a:cubicBezTo>
                    <a:pt x="553969" y="0"/>
                    <a:pt x="567142" y="13155"/>
                    <a:pt x="567142" y="30309"/>
                  </a:cubicBezTo>
                  <a:lnTo>
                    <a:pt x="567142" y="343802"/>
                  </a:lnTo>
                  <a:lnTo>
                    <a:pt x="597492" y="343802"/>
                  </a:lnTo>
                  <a:cubicBezTo>
                    <a:pt x="603545" y="343802"/>
                    <a:pt x="607639" y="347890"/>
                    <a:pt x="607639" y="353935"/>
                  </a:cubicBezTo>
                  <a:lnTo>
                    <a:pt x="607639" y="384244"/>
                  </a:lnTo>
                  <a:cubicBezTo>
                    <a:pt x="607639" y="401487"/>
                    <a:pt x="594466" y="414642"/>
                    <a:pt x="577199" y="414642"/>
                  </a:cubicBezTo>
                  <a:lnTo>
                    <a:pt x="30351" y="414642"/>
                  </a:lnTo>
                  <a:cubicBezTo>
                    <a:pt x="13173" y="414642"/>
                    <a:pt x="0" y="401487"/>
                    <a:pt x="0" y="384244"/>
                  </a:cubicBezTo>
                  <a:lnTo>
                    <a:pt x="0" y="353935"/>
                  </a:lnTo>
                  <a:cubicBezTo>
                    <a:pt x="0" y="347890"/>
                    <a:pt x="4094" y="343802"/>
                    <a:pt x="10147" y="343802"/>
                  </a:cubicBezTo>
                  <a:lnTo>
                    <a:pt x="40497" y="343802"/>
                  </a:lnTo>
                  <a:lnTo>
                    <a:pt x="40497" y="30309"/>
                  </a:lnTo>
                  <a:cubicBezTo>
                    <a:pt x="40497" y="13155"/>
                    <a:pt x="53670" y="0"/>
                    <a:pt x="708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anchor="ctr"/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/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1549018" y="2757752"/>
            <a:ext cx="2933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+mj-ea"/>
                <a:ea typeface="+mj-ea"/>
              </a:rPr>
              <a:t>1F-</a:t>
            </a:r>
            <a:r>
              <a:rPr lang="zh-TW" altLang="en-US" sz="2400" dirty="0">
                <a:latin typeface="+mj-ea"/>
                <a:ea typeface="+mj-ea"/>
              </a:rPr>
              <a:t>主題展示區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484" y="1809641"/>
            <a:ext cx="6075456" cy="455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26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2d4375ee-8516-45e0-8956-45702a61a9b6&quot;,&quot;Name&quot;:&quot;iSlide&quot;,&quot;HeaderHeight&quot;:15.0,&quot;FooterHeight&quot;:9.0000000000000036,&quot;SideMargin&quot;:5.4999999999999982,&quot;TopMargin&quot;:0.0,&quot;BottomMargin&quot;:0.0,&quot;IntervalMargin&quot;:1.3999999999999997}"/>
  <p:tag name="ISLIDE.GUIDESSETTING" val="{&quot;Id&quot;:&quot;2d4375ee-8516-45e0-8956-45702a61a9b6&quot;,&quot;Name&quot;:&quot;iSlide&quot;,&quot;HeaderHeight&quot;:15.0,&quot;FooterHeight&quot;:9.0000000000000036,&quot;SideMargin&quot;:5.4999999999999982,&quot;TopMargin&quot;:0.0,&quot;BottomMargin&quot;:0.0,&quot;IntervalMargin&quot;:1.3999999999999997}"/>
  <p:tag name="ISLIDE.THEME" val="5fe6ab97-eec8-48fa-88ee-05c02b791c6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fb450ce9-1188-4399-bf19-b5a55dee358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fb450ce9-1188-4399-bf19-b5a55dee358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fb450ce9-1188-4399-bf19-b5a55dee358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fb450ce9-1188-4399-bf19-b5a55dee358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fb450ce9-1188-4399-bf19-b5a55dee358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fb450ce9-1188-4399-bf19-b5a55dee358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fb450ce9-1188-4399-bf19-b5a55dee358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fb450ce9-1188-4399-bf19-b5a55dee358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fb450ce9-1188-4399-bf19-b5a55dee358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73dd3c15-0711-4946-a04f-d2b41b2deb0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5421325e-66d4-4ffe-9309-b6aea6215e7c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5421325e-66d4-4ffe-9309-b6aea6215e7c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5421325e-66d4-4ffe-9309-b6aea6215e7c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5421325e-66d4-4ffe-9309-b6aea6215e7c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5421325e-66d4-4ffe-9309-b6aea6215e7c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5421325e-66d4-4ffe-9309-b6aea6215e7c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ff7024f3-6678-4065-8ed6-e18a0932b3f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ec69fc8b-ad3d-4a4d-b45e-b06ed2bfde9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ffbb72a8-5dff-466b-9c6a-8e58da74647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a409207-447b-4de4-80f5-22ef7a60ef1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c8ddaa27-8dc8-4376-99a7-501c1e8133c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c8ddaa27-8dc8-4376-99a7-501c1e8133c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c8ddaa27-8dc8-4376-99a7-501c1e8133c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c8ddaa27-8dc8-4376-99a7-501c1e8133c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3724d6cb-7aae-4159-9dc1-33fa08816bbc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3724d6cb-7aae-4159-9dc1-33fa08816bbc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3724d6cb-7aae-4159-9dc1-33fa08816bbc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0b3a6a29-b8b1-4c16-adab-076eb22ca73b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3e8992b5-5db5-46cc-947c-ea2e40ebc0c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fb450ce9-1188-4399-bf19-b5a55dee358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fb450ce9-1188-4399-bf19-b5a55dee3586"/>
</p:tagLst>
</file>

<file path=ppt/theme/theme1.xml><?xml version="1.0" encoding="utf-8"?>
<a:theme xmlns:a="http://schemas.openxmlformats.org/drawingml/2006/main" name="主题5">
  <a:themeElements>
    <a:clrScheme name="自定义 54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7277C5"/>
      </a:accent1>
      <a:accent2>
        <a:srgbClr val="C5A873"/>
      </a:accent2>
      <a:accent3>
        <a:srgbClr val="7396C5"/>
      </a:accent3>
      <a:accent4>
        <a:srgbClr val="969CD0"/>
      </a:accent4>
      <a:accent5>
        <a:srgbClr val="778495"/>
      </a:accent5>
      <a:accent6>
        <a:srgbClr val="ADB5BF"/>
      </a:accent6>
      <a:hlink>
        <a:srgbClr val="84CBC5"/>
      </a:hlink>
      <a:folHlink>
        <a:srgbClr val="BFBFB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主题5" id="{B8EDB911-D765-4A7B-BBC7-40DBB672FBA6}" vid="{AECAB1C0-5DF6-436C-85E8-20094DBE11C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iSlide</Template>
  <TotalTime>262</TotalTime>
  <Words>1303</Words>
  <Application>Microsoft Office PowerPoint</Application>
  <PresentationFormat>寬螢幕</PresentationFormat>
  <Paragraphs>314</Paragraphs>
  <Slides>58</Slides>
  <Notes>9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58</vt:i4>
      </vt:variant>
    </vt:vector>
  </HeadingPairs>
  <TitlesOfParts>
    <vt:vector size="65" baseType="lpstr">
      <vt:lpstr>等线</vt:lpstr>
      <vt:lpstr>微软雅黑</vt:lpstr>
      <vt:lpstr>微軟正黑體</vt:lpstr>
      <vt:lpstr>Arial</vt:lpstr>
      <vt:lpstr>Impact</vt:lpstr>
      <vt:lpstr>Wingdings</vt:lpstr>
      <vt:lpstr>主题5</vt:lpstr>
      <vt:lpstr>醫學資訊資源與服務期末參訪 中研院生命科學圖書館</vt:lpstr>
      <vt:lpstr>PowerPoint 簡報</vt:lpstr>
      <vt:lpstr>參訪照片</vt:lpstr>
      <vt:lpstr>空間與動線特色</vt:lpstr>
      <vt:lpstr>空間與動線特色</vt:lpstr>
      <vt:lpstr>空間與動線特色</vt:lpstr>
      <vt:lpstr>空間與動線特色</vt:lpstr>
      <vt:lpstr>空間與動線特色</vt:lpstr>
      <vt:lpstr>空間與動線特色</vt:lpstr>
      <vt:lpstr>空間與動線特色</vt:lpstr>
      <vt:lpstr>空間與動線特色</vt:lpstr>
      <vt:lpstr>空間與動線特色</vt:lpstr>
      <vt:lpstr>空間與動線特色</vt:lpstr>
      <vt:lpstr>空間與動線特色</vt:lpstr>
      <vt:lpstr>空間與動線特色</vt:lpstr>
      <vt:lpstr>空間與動線特色</vt:lpstr>
      <vt:lpstr>館藏布局、特色與狀況</vt:lpstr>
      <vt:lpstr>館藏布局、特色與狀況 </vt:lpstr>
      <vt:lpstr>1.4 Click to edit Master title style</vt:lpstr>
      <vt:lpstr>1.4 Click to edit Master title style</vt:lpstr>
      <vt:lpstr>1.4 Click to edit Master title style</vt:lpstr>
      <vt:lpstr>1.4 Click to edit Master title style</vt:lpstr>
      <vt:lpstr>1.4 Click to edit Master title style</vt:lpstr>
      <vt:lpstr>1.4 Click to edit Master title style</vt:lpstr>
      <vt:lpstr>館藏特色與狀況</vt:lpstr>
      <vt:lpstr>抄編</vt:lpstr>
      <vt:lpstr>服務特色</vt:lpstr>
      <vt:lpstr>  館藏全面電子化</vt:lpstr>
      <vt:lpstr>打造舒適、人性化空間</vt:lpstr>
      <vt:lpstr>網站組織架構特色</vt:lpstr>
      <vt:lpstr>網站導覽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訪談內容</vt:lpstr>
      <vt:lpstr>參訪問題</vt:lpstr>
      <vt:lpstr>PowerPoint 簡報</vt:lpstr>
      <vt:lpstr>PowerPoint 簡報</vt:lpstr>
      <vt:lpstr>PowerPoint 簡報</vt:lpstr>
      <vt:lpstr>PowerPoint 簡報</vt:lpstr>
      <vt:lpstr>國璽樓的建議</vt:lpstr>
      <vt:lpstr>採光方面</vt:lpstr>
      <vt:lpstr>綠化方面</vt:lpstr>
      <vt:lpstr>其他方面</vt:lpstr>
      <vt:lpstr>參訪心得</vt:lpstr>
      <vt:lpstr>參訪心得總結</vt:lpstr>
      <vt:lpstr>參考資料</vt:lpstr>
      <vt:lpstr>參考資料</vt:lpstr>
      <vt:lpstr>分工表</vt:lpstr>
      <vt:lpstr>謝謝觀看 </vt:lpstr>
    </vt:vector>
  </TitlesOfParts>
  <Manager>iSlide</Manager>
  <Company>iSlide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iSlide</dc:creator>
  <cp:lastModifiedBy>tzchiu</cp:lastModifiedBy>
  <cp:revision>64</cp:revision>
  <cp:lastPrinted>2017-09-06T16:00:00Z</cp:lastPrinted>
  <dcterms:created xsi:type="dcterms:W3CDTF">2017-09-06T16:00:00Z</dcterms:created>
  <dcterms:modified xsi:type="dcterms:W3CDTF">2020-01-08T04:27:47Z</dcterms:modified>
  <cp:category>work report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a173570b-f82c-4049-95f2-66cf58a73903</vt:lpwstr>
  </property>
</Properties>
</file>