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4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4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16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0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0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88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7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9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59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20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111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E115-614F-4DB5-A003-FEA6C3D23CFD}" type="datetimeFigureOut">
              <a:rPr lang="zh-TW" altLang="en-US" smtClean="0"/>
              <a:t>2017/4/10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B232-262A-4196-A0ED-0A5E71D2D3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278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zchiu@tm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524000" y="859970"/>
            <a:ext cx="9144000" cy="2387600"/>
          </a:xfrm>
        </p:spPr>
        <p:txBody>
          <a:bodyPr/>
          <a:lstStyle/>
          <a:p>
            <a:r>
              <a:rPr lang="zh-TW" altLang="en-US" dirty="0" smtClean="0"/>
              <a:t>個案</a:t>
            </a:r>
            <a:r>
              <a:rPr lang="zh-TW" altLang="en-US" dirty="0" smtClean="0"/>
              <a:t>研究</a:t>
            </a:r>
            <a:r>
              <a:rPr lang="en-US" altLang="zh-TW" dirty="0" smtClean="0"/>
              <a:t>4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Case study 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/>
          </a:p>
          <a:p>
            <a:r>
              <a:rPr lang="zh-TW" altLang="en-US" dirty="0" smtClean="0"/>
              <a:t>邱子恒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2"/>
              </a:rPr>
              <a:t>tzchiu@tmu.edu.tw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臺北醫學大學通識教育中心</a:t>
            </a:r>
            <a:endParaRPr lang="en-US" altLang="zh-TW" dirty="0" smtClean="0"/>
          </a:p>
          <a:p>
            <a:r>
              <a:rPr lang="en-US" altLang="zh-TW" dirty="0" smtClean="0"/>
              <a:t>2017.5.22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797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15825" cy="69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6775" cy="6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請</a:t>
            </a:r>
            <a:r>
              <a:rPr lang="zh-TW" altLang="en-US" dirty="0"/>
              <a:t>用</a:t>
            </a:r>
            <a:r>
              <a:rPr lang="zh-TW" altLang="en-US" dirty="0" smtClean="0"/>
              <a:t>不同的正義觀解讀以上個案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最多數人的最大幸福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功利主義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立法立憲保障</a:t>
            </a:r>
            <a:r>
              <a:rPr lang="zh-TW" altLang="en-US" b="1" dirty="0" smtClean="0">
                <a:sym typeface="Wingdings" panose="05000000000000000000" pitchFamily="2" charset="2"/>
              </a:rPr>
              <a:t>機會平等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契約論</a:t>
            </a:r>
            <a:r>
              <a:rPr lang="en-US" altLang="zh-TW" dirty="0" smtClean="0">
                <a:sym typeface="Wingdings" panose="05000000000000000000" pitchFamily="2" charset="2"/>
              </a:rPr>
              <a:t>,</a:t>
            </a:r>
            <a:r>
              <a:rPr lang="zh-TW" altLang="en-US" dirty="0" smtClean="0">
                <a:sym typeface="Wingdings" panose="05000000000000000000" pitchFamily="2" charset="2"/>
              </a:rPr>
              <a:t>政府論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使弱勢有向上機會的</a:t>
            </a:r>
            <a:r>
              <a:rPr lang="zh-TW" altLang="en-US" b="1" dirty="0" smtClean="0">
                <a:sym typeface="Wingdings" panose="05000000000000000000" pitchFamily="2" charset="2"/>
              </a:rPr>
              <a:t>實質平等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smtClean="0">
                <a:sym typeface="Wingdings" panose="05000000000000000000" pitchFamily="2" charset="2"/>
              </a:rPr>
              <a:t>現代自由主義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絕對平等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社會主義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6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：圖書館、網路</a:t>
            </a:r>
            <a:r>
              <a:rPr lang="en-US" altLang="zh-TW" dirty="0" smtClean="0"/>
              <a:t>vs.</a:t>
            </a:r>
            <a:r>
              <a:rPr lang="zh-TW" altLang="en-US" dirty="0" smtClean="0"/>
              <a:t>出版業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圖書館借書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 出版業賣書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 網路上充滿免費資訊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台北市立圖書館便利商店取書服務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引起出版業的反彈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公共圖書館大量購書</a:t>
            </a:r>
            <a:r>
              <a:rPr lang="en-US" altLang="zh-TW" dirty="0" smtClean="0"/>
              <a:t>,</a:t>
            </a:r>
            <a:r>
              <a:rPr lang="zh-TW" altLang="en-US" dirty="0" smtClean="0"/>
              <a:t>以折扣標決標</a:t>
            </a:r>
            <a:r>
              <a:rPr lang="en-US" altLang="zh-TW" dirty="0" smtClean="0"/>
              <a:t>,</a:t>
            </a:r>
            <a:r>
              <a:rPr lang="zh-TW" altLang="en-US" dirty="0" smtClean="0"/>
              <a:t>引起出版業的反彈</a:t>
            </a:r>
            <a:r>
              <a:rPr lang="en-US" altLang="zh-TW" dirty="0" smtClean="0"/>
              <a:t>…</a:t>
            </a:r>
          </a:p>
          <a:p>
            <a:pPr lvl="1"/>
            <a:r>
              <a:rPr lang="en-US" altLang="zh-TW" dirty="0" smtClean="0"/>
              <a:t>Google book search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引起出版業的反彈</a:t>
            </a:r>
            <a:r>
              <a:rPr lang="en-US" altLang="zh-TW" dirty="0" smtClean="0"/>
              <a:t>…</a:t>
            </a:r>
          </a:p>
          <a:p>
            <a:pPr lvl="1"/>
            <a:r>
              <a:rPr lang="zh-TW" altLang="en-US" dirty="0" smtClean="0"/>
              <a:t>圖書館訂閱電子資源時的授權與計價</a:t>
            </a:r>
            <a:r>
              <a:rPr lang="en-US" altLang="zh-TW" dirty="0" smtClean="0"/>
              <a:t>....</a:t>
            </a:r>
          </a:p>
          <a:p>
            <a:pPr lvl="1"/>
            <a:r>
              <a:rPr lang="zh-TW" altLang="en-US" dirty="0" smtClean="0"/>
              <a:t>高雄市立圖書館的電子書服務</a:t>
            </a:r>
            <a:r>
              <a:rPr lang="en-US" altLang="zh-TW" dirty="0" smtClean="0"/>
              <a:t>,</a:t>
            </a:r>
            <a:r>
              <a:rPr lang="zh-TW" altLang="en-US" dirty="0" smtClean="0"/>
              <a:t>依民眾使用次數付費給出版商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7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1749"/>
            <a:ext cx="12457289" cy="70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0367"/>
            <a:ext cx="12334875" cy="69383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00325" y="5772150"/>
            <a:ext cx="5191125" cy="3619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3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寬螢幕</PresentationFormat>
  <Paragraphs>17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Wingdings</vt:lpstr>
      <vt:lpstr>Office 佈景主題</vt:lpstr>
      <vt:lpstr>個案研究4 Case study 4</vt:lpstr>
      <vt:lpstr>個案4：圖書館、網路vs.出版業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請用不同的正義觀解讀以上個案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個案研究4 Case study 4</dc:title>
  <dc:creator>Windows 使用者</dc:creator>
  <cp:lastModifiedBy>Windows 使用者</cp:lastModifiedBy>
  <cp:revision>1</cp:revision>
  <dcterms:created xsi:type="dcterms:W3CDTF">2017-04-10T09:02:15Z</dcterms:created>
  <dcterms:modified xsi:type="dcterms:W3CDTF">2017-04-10T09:02:27Z</dcterms:modified>
</cp:coreProperties>
</file>